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333" r:id="rId6"/>
    <p:sldId id="262" r:id="rId7"/>
    <p:sldId id="273" r:id="rId8"/>
    <p:sldId id="264" r:id="rId9"/>
    <p:sldId id="308" r:id="rId10"/>
    <p:sldId id="334" r:id="rId11"/>
    <p:sldId id="335" r:id="rId12"/>
    <p:sldId id="325" r:id="rId13"/>
    <p:sldId id="314" r:id="rId14"/>
    <p:sldId id="309" r:id="rId15"/>
    <p:sldId id="316" r:id="rId16"/>
    <p:sldId id="271" r:id="rId17"/>
    <p:sldId id="336" r:id="rId18"/>
  </p:sldIdLst>
  <p:sldSz cx="9144000" cy="5143500" type="screen16x9"/>
  <p:notesSz cx="6858000" cy="9144000"/>
  <p:embeddedFontLst>
    <p:embeddedFont>
      <p:font typeface="#9Slide02 Tieu de rat dai 01" panose="020B0604020202020204" charset="0"/>
      <p:bold r:id="rId20"/>
    </p:embeddedFont>
    <p:embeddedFont>
      <p:font typeface="Bebas Neue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Electrolize" panose="020B0604020202020204" charset="0"/>
      <p:regular r:id="rId26"/>
    </p:embeddedFont>
    <p:embeddedFont>
      <p:font typeface="Teko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046E81C-1F6A-440D-ACBC-B9C211615B34}">
  <a:tblStyle styleId="{A046E81C-1F6A-440D-ACBC-B9C211615B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gif>
</file>

<file path=ppt/media/image14.png>
</file>

<file path=ppt/media/image15.pn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jpg>
</file>

<file path=ppt/media/image8.webp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4d6535e0d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4d6535e0d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02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4d6535e0d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4d6535e0d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7709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1485a77ac1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1485a77ac1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02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g14d6535e0d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" name="Google Shape;2014;g14d6535e0d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g14d6535e0d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" name="Google Shape;2014;g14d6535e0d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8076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1e151b4c5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1e151b4c5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485a77ac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485a77ac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1485a77ac1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1485a77ac1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14d6535e0d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14d6535e0d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062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14d6535e0d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14d6535e0d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g14d6535e0d4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3" name="Google Shape;2573;g14d6535e0d4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4d6535e0d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4d6535e0d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4d6535e0d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4d6535e0d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91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57750" y="1640100"/>
            <a:ext cx="3570900" cy="16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857750" y="3246825"/>
            <a:ext cx="3570900" cy="4095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oogle Shape;288;p28"/>
          <p:cNvGrpSpPr/>
          <p:nvPr/>
        </p:nvGrpSpPr>
        <p:grpSpPr>
          <a:xfrm>
            <a:off x="5092229" y="-180802"/>
            <a:ext cx="5253816" cy="1622108"/>
            <a:chOff x="5092229" y="-180802"/>
            <a:chExt cx="5253816" cy="1622108"/>
          </a:xfrm>
        </p:grpSpPr>
        <p:sp>
          <p:nvSpPr>
            <p:cNvPr id="289" name="Google Shape;289;p2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8"/>
          <p:cNvGrpSpPr/>
          <p:nvPr/>
        </p:nvGrpSpPr>
        <p:grpSpPr>
          <a:xfrm>
            <a:off x="5896679" y="4154157"/>
            <a:ext cx="5053091" cy="435777"/>
            <a:chOff x="5896679" y="4472082"/>
            <a:chExt cx="5053091" cy="435777"/>
          </a:xfrm>
        </p:grpSpPr>
        <p:grpSp>
          <p:nvGrpSpPr>
            <p:cNvPr id="300" name="Google Shape;300;p28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301" name="Google Shape;301;p28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8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28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304" name="Google Shape;304;p28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28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307" name="Google Shape;307;p28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9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311" name="Google Shape;311;p29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312" name="Google Shape;312;p29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29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315" name="Google Shape;315;p2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" name="Google Shape;317;p29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318" name="Google Shape;318;p2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0" name="Google Shape;320;p29"/>
          <p:cNvGrpSpPr/>
          <p:nvPr/>
        </p:nvGrpSpPr>
        <p:grpSpPr>
          <a:xfrm rot="10800000" flipH="1">
            <a:off x="5909368" y="275305"/>
            <a:ext cx="4210803" cy="931613"/>
            <a:chOff x="6135243" y="509694"/>
            <a:chExt cx="4210803" cy="931613"/>
          </a:xfrm>
        </p:grpSpPr>
        <p:sp>
          <p:nvSpPr>
            <p:cNvPr id="321" name="Google Shape;321;p29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9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9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329" name="Google Shape;329;p2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29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339" name="Google Shape;339;p29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29"/>
          <p:cNvGrpSpPr/>
          <p:nvPr/>
        </p:nvGrpSpPr>
        <p:grpSpPr>
          <a:xfrm rot="-899960">
            <a:off x="3703807" y="656452"/>
            <a:ext cx="454765" cy="457446"/>
            <a:chOff x="3137370" y="-570001"/>
            <a:chExt cx="454778" cy="457459"/>
          </a:xfrm>
        </p:grpSpPr>
        <p:sp>
          <p:nvSpPr>
            <p:cNvPr id="350" name="Google Shape;350;p2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  <a:solidFill>
            <a:srgbClr val="FF9933">
              <a:alpha val="3848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6272275" y="1152475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5046625" y="3512125"/>
            <a:ext cx="3382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" name="Google Shape;15;p3"/>
          <p:cNvGrpSpPr/>
          <p:nvPr/>
        </p:nvGrpSpPr>
        <p:grpSpPr>
          <a:xfrm>
            <a:off x="6365129" y="4154157"/>
            <a:ext cx="5053091" cy="435777"/>
            <a:chOff x="5896679" y="4472082"/>
            <a:chExt cx="5053091" cy="435777"/>
          </a:xfrm>
        </p:grpSpPr>
        <p:grpSp>
          <p:nvGrpSpPr>
            <p:cNvPr id="16" name="Google Shape;16;p3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7" name="Google Shape;17;p3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3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3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20" name="Google Shape;20;p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3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37" name="Google Shape;37;p6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38" name="Google Shape;38;p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6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41" name="Google Shape;41;p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43;p6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44" name="Google Shape;44;p6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6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715100" y="1300950"/>
            <a:ext cx="4087500" cy="25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1" name="Google Shape;51;p8"/>
          <p:cNvGrpSpPr/>
          <p:nvPr/>
        </p:nvGrpSpPr>
        <p:grpSpPr>
          <a:xfrm flipH="1">
            <a:off x="-1786096" y="4532877"/>
            <a:ext cx="5253816" cy="1622108"/>
            <a:chOff x="5092229" y="-180802"/>
            <a:chExt cx="5253816" cy="1622108"/>
          </a:xfrm>
        </p:grpSpPr>
        <p:sp>
          <p:nvSpPr>
            <p:cNvPr id="52" name="Google Shape;52;p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>
            <a:spLocks noGrp="1"/>
          </p:cNvSpPr>
          <p:nvPr>
            <p:ph type="title" hasCustomPrompt="1"/>
          </p:nvPr>
        </p:nvSpPr>
        <p:spPr>
          <a:xfrm>
            <a:off x="5450450" y="1558475"/>
            <a:ext cx="29784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1" name="Google Shape;101;p11"/>
          <p:cNvSpPr txBox="1">
            <a:spLocks noGrp="1"/>
          </p:cNvSpPr>
          <p:nvPr>
            <p:ph type="subTitle" idx="1"/>
          </p:nvPr>
        </p:nvSpPr>
        <p:spPr>
          <a:xfrm>
            <a:off x="5450493" y="3069625"/>
            <a:ext cx="2978400" cy="764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2" name="Google Shape;102;p11"/>
          <p:cNvGrpSpPr/>
          <p:nvPr/>
        </p:nvGrpSpPr>
        <p:grpSpPr>
          <a:xfrm>
            <a:off x="5044704" y="4608502"/>
            <a:ext cx="5253816" cy="1622108"/>
            <a:chOff x="5092229" y="-180802"/>
            <a:chExt cx="5253816" cy="1622108"/>
          </a:xfrm>
        </p:grpSpPr>
        <p:sp>
          <p:nvSpPr>
            <p:cNvPr id="103" name="Google Shape;103;p11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11"/>
          <p:cNvGrpSpPr/>
          <p:nvPr/>
        </p:nvGrpSpPr>
        <p:grpSpPr>
          <a:xfrm>
            <a:off x="5044704" y="-1046873"/>
            <a:ext cx="5253816" cy="1622108"/>
            <a:chOff x="5092229" y="-180802"/>
            <a:chExt cx="5253816" cy="1622108"/>
          </a:xfrm>
        </p:grpSpPr>
        <p:sp>
          <p:nvSpPr>
            <p:cNvPr id="114" name="Google Shape;114;p11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3"/>
          <p:cNvSpPr txBox="1">
            <a:spLocks noGrp="1"/>
          </p:cNvSpPr>
          <p:nvPr>
            <p:ph type="title" hasCustomPrompt="1"/>
          </p:nvPr>
        </p:nvSpPr>
        <p:spPr>
          <a:xfrm>
            <a:off x="709929" y="164339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1304529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2" hasCustomPrompt="1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3"/>
          </p:nvPr>
        </p:nvSpPr>
        <p:spPr>
          <a:xfrm>
            <a:off x="5166040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4" hasCustomPrompt="1"/>
          </p:nvPr>
        </p:nvSpPr>
        <p:spPr>
          <a:xfrm>
            <a:off x="709929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5"/>
          </p:nvPr>
        </p:nvSpPr>
        <p:spPr>
          <a:xfrm>
            <a:off x="1304529" y="3543232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6" hasCustomPrompt="1"/>
          </p:nvPr>
        </p:nvSpPr>
        <p:spPr>
          <a:xfrm>
            <a:off x="4571440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7"/>
          </p:nvPr>
        </p:nvSpPr>
        <p:spPr>
          <a:xfrm>
            <a:off x="5166040" y="354322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8"/>
          </p:nvPr>
        </p:nvSpPr>
        <p:spPr>
          <a:xfrm>
            <a:off x="720000" y="5349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14"/>
          </p:nvPr>
        </p:nvSpPr>
        <p:spPr>
          <a:xfrm>
            <a:off x="1304529" y="305633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15"/>
          </p:nvPr>
        </p:nvSpPr>
        <p:spPr>
          <a:xfrm>
            <a:off x="5166040" y="305632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39" name="Google Shape;139;p13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140" name="Google Shape;140;p13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41" name="Google Shape;141;p13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13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44" name="Google Shape;144;p1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13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47" name="Google Shape;147;p1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" name="Google Shape;149;p13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150" name="Google Shape;150;p13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subTitle" idx="1"/>
          </p:nvPr>
        </p:nvSpPr>
        <p:spPr>
          <a:xfrm>
            <a:off x="7200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2"/>
          </p:nvPr>
        </p:nvSpPr>
        <p:spPr>
          <a:xfrm>
            <a:off x="7200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3"/>
          </p:nvPr>
        </p:nvSpPr>
        <p:spPr>
          <a:xfrm>
            <a:off x="34038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4"/>
          </p:nvPr>
        </p:nvSpPr>
        <p:spPr>
          <a:xfrm>
            <a:off x="60876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5"/>
          </p:nvPr>
        </p:nvSpPr>
        <p:spPr>
          <a:xfrm>
            <a:off x="3403800" y="2573563"/>
            <a:ext cx="2336400" cy="4302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6"/>
          </p:nvPr>
        </p:nvSpPr>
        <p:spPr>
          <a:xfrm>
            <a:off x="60876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1" name="Google Shape;201;p19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202" name="Google Shape;202;p19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9"/>
          <p:cNvGrpSpPr/>
          <p:nvPr/>
        </p:nvGrpSpPr>
        <p:grpSpPr>
          <a:xfrm rot="-893893">
            <a:off x="286044" y="213662"/>
            <a:ext cx="480245" cy="457683"/>
            <a:chOff x="3137370" y="-570001"/>
            <a:chExt cx="454778" cy="457459"/>
          </a:xfrm>
        </p:grpSpPr>
        <p:sp>
          <p:nvSpPr>
            <p:cNvPr id="206" name="Google Shape;206;p1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7" r:id="rId5"/>
    <p:sldLayoutId id="2147483658" r:id="rId6"/>
    <p:sldLayoutId id="2147483659" r:id="rId7"/>
    <p:sldLayoutId id="2147483665" r:id="rId8"/>
    <p:sldLayoutId id="2147483669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webp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/>
          <p:nvPr/>
        </p:nvSpPr>
        <p:spPr>
          <a:xfrm rot="6796431">
            <a:off x="-127546" y="705306"/>
            <a:ext cx="3952469" cy="4039358"/>
          </a:xfrm>
          <a:custGeom>
            <a:avLst/>
            <a:gdLst/>
            <a:ahLst/>
            <a:cxnLst/>
            <a:rect l="l" t="t" r="r" b="b"/>
            <a:pathLst>
              <a:path w="15064" h="15021" extrusionOk="0">
                <a:moveTo>
                  <a:pt x="10691" y="0"/>
                </a:moveTo>
                <a:cubicBezTo>
                  <a:pt x="10147" y="0"/>
                  <a:pt x="9593" y="175"/>
                  <a:pt x="9078" y="371"/>
                </a:cubicBezTo>
                <a:cubicBezTo>
                  <a:pt x="7976" y="793"/>
                  <a:pt x="7010" y="854"/>
                  <a:pt x="5852" y="929"/>
                </a:cubicBezTo>
                <a:cubicBezTo>
                  <a:pt x="5732" y="936"/>
                  <a:pt x="5610" y="940"/>
                  <a:pt x="5486" y="940"/>
                </a:cubicBezTo>
                <a:cubicBezTo>
                  <a:pt x="4724" y="940"/>
                  <a:pt x="3900" y="811"/>
                  <a:pt x="3108" y="811"/>
                </a:cubicBezTo>
                <a:cubicBezTo>
                  <a:pt x="2853" y="811"/>
                  <a:pt x="2602" y="824"/>
                  <a:pt x="2357" y="860"/>
                </a:cubicBezTo>
                <a:cubicBezTo>
                  <a:pt x="544" y="1122"/>
                  <a:pt x="1" y="2548"/>
                  <a:pt x="747" y="3997"/>
                </a:cubicBezTo>
                <a:cubicBezTo>
                  <a:pt x="1694" y="5836"/>
                  <a:pt x="2411" y="7100"/>
                  <a:pt x="2004" y="9267"/>
                </a:cubicBezTo>
                <a:cubicBezTo>
                  <a:pt x="1754" y="10589"/>
                  <a:pt x="956" y="11649"/>
                  <a:pt x="1631" y="13079"/>
                </a:cubicBezTo>
                <a:cubicBezTo>
                  <a:pt x="1969" y="13795"/>
                  <a:pt x="2610" y="14302"/>
                  <a:pt x="3291" y="14587"/>
                </a:cubicBezTo>
                <a:cubicBezTo>
                  <a:pt x="3973" y="14871"/>
                  <a:pt x="4732" y="15021"/>
                  <a:pt x="5478" y="15021"/>
                </a:cubicBezTo>
                <a:cubicBezTo>
                  <a:pt x="5997" y="15021"/>
                  <a:pt x="6508" y="14948"/>
                  <a:pt x="6982" y="14797"/>
                </a:cubicBezTo>
                <a:cubicBezTo>
                  <a:pt x="7891" y="14507"/>
                  <a:pt x="8755" y="14054"/>
                  <a:pt x="9452" y="13351"/>
                </a:cubicBezTo>
                <a:cubicBezTo>
                  <a:pt x="9973" y="12825"/>
                  <a:pt x="10223" y="11996"/>
                  <a:pt x="10886" y="11660"/>
                </a:cubicBezTo>
                <a:cubicBezTo>
                  <a:pt x="11855" y="11171"/>
                  <a:pt x="13214" y="11189"/>
                  <a:pt x="13965" y="10324"/>
                </a:cubicBezTo>
                <a:cubicBezTo>
                  <a:pt x="15064" y="9062"/>
                  <a:pt x="13775" y="8055"/>
                  <a:pt x="13430" y="6774"/>
                </a:cubicBezTo>
                <a:cubicBezTo>
                  <a:pt x="13281" y="6219"/>
                  <a:pt x="13389" y="5549"/>
                  <a:pt x="13363" y="4967"/>
                </a:cubicBezTo>
                <a:cubicBezTo>
                  <a:pt x="13317" y="4025"/>
                  <a:pt x="13273" y="2963"/>
                  <a:pt x="12996" y="2048"/>
                </a:cubicBezTo>
                <a:cubicBezTo>
                  <a:pt x="12757" y="1258"/>
                  <a:pt x="12269" y="507"/>
                  <a:pt x="11572" y="185"/>
                </a:cubicBezTo>
                <a:cubicBezTo>
                  <a:pt x="11287" y="53"/>
                  <a:pt x="10991" y="0"/>
                  <a:pt x="10691" y="0"/>
                </a:cubicBezTo>
                <a:close/>
              </a:path>
            </a:pathLst>
          </a:cu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3"/>
          <p:cNvSpPr txBox="1">
            <a:spLocks noGrp="1"/>
          </p:cNvSpPr>
          <p:nvPr>
            <p:ph type="ctrTitle"/>
          </p:nvPr>
        </p:nvSpPr>
        <p:spPr>
          <a:xfrm>
            <a:off x="5033926" y="1610098"/>
            <a:ext cx="3005145" cy="5642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THỰC NGHIỆM </a:t>
            </a:r>
            <a:endParaRPr sz="2600" b="1" dirty="0">
              <a:solidFill>
                <a:srgbClr val="302F2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72" name="Google Shape;372;p33"/>
          <p:cNvGrpSpPr/>
          <p:nvPr/>
        </p:nvGrpSpPr>
        <p:grpSpPr>
          <a:xfrm>
            <a:off x="402791" y="1562637"/>
            <a:ext cx="3478044" cy="3406672"/>
            <a:chOff x="3219650" y="4160050"/>
            <a:chExt cx="1169075" cy="1140425"/>
          </a:xfrm>
        </p:grpSpPr>
        <p:sp>
          <p:nvSpPr>
            <p:cNvPr id="373" name="Google Shape;373;p33"/>
            <p:cNvSpPr/>
            <p:nvPr/>
          </p:nvSpPr>
          <p:spPr>
            <a:xfrm>
              <a:off x="3219650" y="4331100"/>
              <a:ext cx="473075" cy="20575"/>
            </a:xfrm>
            <a:custGeom>
              <a:avLst/>
              <a:gdLst/>
              <a:ahLst/>
              <a:cxnLst/>
              <a:rect l="l" t="t" r="r" b="b"/>
              <a:pathLst>
                <a:path w="18923" h="823" extrusionOk="0">
                  <a:moveTo>
                    <a:pt x="1" y="0"/>
                  </a:moveTo>
                  <a:lnTo>
                    <a:pt x="1" y="822"/>
                  </a:lnTo>
                  <a:lnTo>
                    <a:pt x="18922" y="822"/>
                  </a:lnTo>
                  <a:lnTo>
                    <a:pt x="189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3262300" y="4351650"/>
              <a:ext cx="26000" cy="79900"/>
            </a:xfrm>
            <a:custGeom>
              <a:avLst/>
              <a:gdLst/>
              <a:ahLst/>
              <a:cxnLst/>
              <a:rect l="l" t="t" r="r" b="b"/>
              <a:pathLst>
                <a:path w="1040" h="3196" extrusionOk="0">
                  <a:moveTo>
                    <a:pt x="1" y="0"/>
                  </a:moveTo>
                  <a:lnTo>
                    <a:pt x="311" y="3195"/>
                  </a:lnTo>
                  <a:lnTo>
                    <a:pt x="1040" y="3195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623675" y="4351650"/>
              <a:ext cx="25625" cy="79900"/>
            </a:xfrm>
            <a:custGeom>
              <a:avLst/>
              <a:gdLst/>
              <a:ahLst/>
              <a:cxnLst/>
              <a:rect l="l" t="t" r="r" b="b"/>
              <a:pathLst>
                <a:path w="1025" h="3196" extrusionOk="0">
                  <a:moveTo>
                    <a:pt x="1" y="0"/>
                  </a:moveTo>
                  <a:lnTo>
                    <a:pt x="1" y="3195"/>
                  </a:lnTo>
                  <a:lnTo>
                    <a:pt x="745" y="3195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262300" y="4351650"/>
              <a:ext cx="26000" cy="27550"/>
            </a:xfrm>
            <a:custGeom>
              <a:avLst/>
              <a:gdLst/>
              <a:ahLst/>
              <a:cxnLst/>
              <a:rect l="l" t="t" r="r" b="b"/>
              <a:pathLst>
                <a:path w="1040" h="1102" extrusionOk="0">
                  <a:moveTo>
                    <a:pt x="1" y="0"/>
                  </a:moveTo>
                  <a:lnTo>
                    <a:pt x="109" y="1101"/>
                  </a:lnTo>
                  <a:lnTo>
                    <a:pt x="1040" y="110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3623675" y="4351650"/>
              <a:ext cx="25625" cy="27550"/>
            </a:xfrm>
            <a:custGeom>
              <a:avLst/>
              <a:gdLst/>
              <a:ahLst/>
              <a:cxnLst/>
              <a:rect l="l" t="t" r="r" b="b"/>
              <a:pathLst>
                <a:path w="1025" h="1102" extrusionOk="0">
                  <a:moveTo>
                    <a:pt x="1" y="0"/>
                  </a:moveTo>
                  <a:lnTo>
                    <a:pt x="1" y="1101"/>
                  </a:lnTo>
                  <a:lnTo>
                    <a:pt x="931" y="1101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3342175" y="4208575"/>
              <a:ext cx="51975" cy="97925"/>
            </a:xfrm>
            <a:custGeom>
              <a:avLst/>
              <a:gdLst/>
              <a:ahLst/>
              <a:cxnLst/>
              <a:rect l="l" t="t" r="r" b="b"/>
              <a:pathLst>
                <a:path w="2079" h="3917" extrusionOk="0">
                  <a:moveTo>
                    <a:pt x="1970" y="0"/>
                  </a:moveTo>
                  <a:cubicBezTo>
                    <a:pt x="1970" y="1"/>
                    <a:pt x="1971" y="2"/>
                    <a:pt x="1971" y="2"/>
                  </a:cubicBezTo>
                  <a:lnTo>
                    <a:pt x="1971" y="2"/>
                  </a:lnTo>
                  <a:cubicBezTo>
                    <a:pt x="1982" y="0"/>
                    <a:pt x="1987" y="0"/>
                    <a:pt x="1970" y="0"/>
                  </a:cubicBezTo>
                  <a:close/>
                  <a:moveTo>
                    <a:pt x="1971" y="2"/>
                  </a:moveTo>
                  <a:lnTo>
                    <a:pt x="1971" y="2"/>
                  </a:lnTo>
                  <a:cubicBezTo>
                    <a:pt x="1961" y="4"/>
                    <a:pt x="1947" y="8"/>
                    <a:pt x="1939" y="16"/>
                  </a:cubicBezTo>
                  <a:cubicBezTo>
                    <a:pt x="1102" y="1163"/>
                    <a:pt x="218" y="2482"/>
                    <a:pt x="1" y="3893"/>
                  </a:cubicBezTo>
                  <a:cubicBezTo>
                    <a:pt x="1" y="3909"/>
                    <a:pt x="8" y="3916"/>
                    <a:pt x="16" y="3916"/>
                  </a:cubicBezTo>
                  <a:cubicBezTo>
                    <a:pt x="24" y="3916"/>
                    <a:pt x="32" y="3909"/>
                    <a:pt x="32" y="3893"/>
                  </a:cubicBezTo>
                  <a:cubicBezTo>
                    <a:pt x="140" y="3505"/>
                    <a:pt x="249" y="3118"/>
                    <a:pt x="404" y="2761"/>
                  </a:cubicBezTo>
                  <a:cubicBezTo>
                    <a:pt x="947" y="2606"/>
                    <a:pt x="1490" y="2482"/>
                    <a:pt x="1784" y="1923"/>
                  </a:cubicBezTo>
                  <a:cubicBezTo>
                    <a:pt x="2079" y="1381"/>
                    <a:pt x="2033" y="622"/>
                    <a:pt x="1971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3352650" y="4218250"/>
              <a:ext cx="36850" cy="60025"/>
            </a:xfrm>
            <a:custGeom>
              <a:avLst/>
              <a:gdLst/>
              <a:ahLst/>
              <a:cxnLst/>
              <a:rect l="l" t="t" r="r" b="b"/>
              <a:pathLst>
                <a:path w="1474" h="2401" extrusionOk="0">
                  <a:moveTo>
                    <a:pt x="233" y="2110"/>
                  </a:moveTo>
                  <a:lnTo>
                    <a:pt x="156" y="2157"/>
                  </a:lnTo>
                  <a:cubicBezTo>
                    <a:pt x="187" y="2141"/>
                    <a:pt x="218" y="2141"/>
                    <a:pt x="233" y="2110"/>
                  </a:cubicBezTo>
                  <a:close/>
                  <a:moveTo>
                    <a:pt x="1474" y="1"/>
                  </a:moveTo>
                  <a:lnTo>
                    <a:pt x="1474" y="1"/>
                  </a:lnTo>
                  <a:cubicBezTo>
                    <a:pt x="884" y="714"/>
                    <a:pt x="373" y="1521"/>
                    <a:pt x="0" y="2389"/>
                  </a:cubicBezTo>
                  <a:cubicBezTo>
                    <a:pt x="0" y="2397"/>
                    <a:pt x="8" y="2401"/>
                    <a:pt x="16" y="2401"/>
                  </a:cubicBezTo>
                  <a:cubicBezTo>
                    <a:pt x="24" y="2401"/>
                    <a:pt x="31" y="2397"/>
                    <a:pt x="31" y="2389"/>
                  </a:cubicBezTo>
                  <a:lnTo>
                    <a:pt x="156" y="2157"/>
                  </a:lnTo>
                  <a:cubicBezTo>
                    <a:pt x="264" y="1986"/>
                    <a:pt x="342" y="1831"/>
                    <a:pt x="435" y="1645"/>
                  </a:cubicBezTo>
                  <a:cubicBezTo>
                    <a:pt x="776" y="1412"/>
                    <a:pt x="1055" y="1071"/>
                    <a:pt x="1319" y="761"/>
                  </a:cubicBezTo>
                  <a:lnTo>
                    <a:pt x="1319" y="761"/>
                  </a:lnTo>
                  <a:cubicBezTo>
                    <a:pt x="1055" y="1056"/>
                    <a:pt x="745" y="1304"/>
                    <a:pt x="466" y="1598"/>
                  </a:cubicBezTo>
                  <a:cubicBezTo>
                    <a:pt x="760" y="1025"/>
                    <a:pt x="1086" y="513"/>
                    <a:pt x="14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3359800" y="4259350"/>
              <a:ext cx="16150" cy="11350"/>
            </a:xfrm>
            <a:custGeom>
              <a:avLst/>
              <a:gdLst/>
              <a:ahLst/>
              <a:cxnLst/>
              <a:rect l="l" t="t" r="r" b="b"/>
              <a:pathLst>
                <a:path w="646" h="454" extrusionOk="0">
                  <a:moveTo>
                    <a:pt x="645" y="1"/>
                  </a:moveTo>
                  <a:lnTo>
                    <a:pt x="645" y="1"/>
                  </a:lnTo>
                  <a:cubicBezTo>
                    <a:pt x="459" y="156"/>
                    <a:pt x="242" y="296"/>
                    <a:pt x="9" y="435"/>
                  </a:cubicBezTo>
                  <a:cubicBezTo>
                    <a:pt x="242" y="342"/>
                    <a:pt x="459" y="187"/>
                    <a:pt x="645" y="1"/>
                  </a:cubicBezTo>
                  <a:close/>
                  <a:moveTo>
                    <a:pt x="9" y="435"/>
                  </a:moveTo>
                  <a:cubicBezTo>
                    <a:pt x="0" y="444"/>
                    <a:pt x="2" y="453"/>
                    <a:pt x="4" y="453"/>
                  </a:cubicBezTo>
                  <a:cubicBezTo>
                    <a:pt x="6" y="453"/>
                    <a:pt x="9" y="448"/>
                    <a:pt x="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3337925" y="4160050"/>
              <a:ext cx="36825" cy="145875"/>
            </a:xfrm>
            <a:custGeom>
              <a:avLst/>
              <a:gdLst/>
              <a:ahLst/>
              <a:cxnLst/>
              <a:rect l="l" t="t" r="r" b="b"/>
              <a:pathLst>
                <a:path w="1473" h="5835" extrusionOk="0">
                  <a:moveTo>
                    <a:pt x="1067" y="1"/>
                  </a:moveTo>
                  <a:cubicBezTo>
                    <a:pt x="1063" y="1"/>
                    <a:pt x="1059" y="1"/>
                    <a:pt x="1055" y="2"/>
                  </a:cubicBezTo>
                  <a:cubicBezTo>
                    <a:pt x="946" y="49"/>
                    <a:pt x="589" y="855"/>
                    <a:pt x="496" y="1135"/>
                  </a:cubicBezTo>
                  <a:cubicBezTo>
                    <a:pt x="341" y="1569"/>
                    <a:pt x="233" y="2034"/>
                    <a:pt x="171" y="2500"/>
                  </a:cubicBezTo>
                  <a:cubicBezTo>
                    <a:pt x="0" y="3585"/>
                    <a:pt x="16" y="4733"/>
                    <a:pt x="93" y="5834"/>
                  </a:cubicBezTo>
                  <a:lnTo>
                    <a:pt x="124" y="5834"/>
                  </a:lnTo>
                  <a:lnTo>
                    <a:pt x="124" y="4423"/>
                  </a:lnTo>
                  <a:cubicBezTo>
                    <a:pt x="248" y="4175"/>
                    <a:pt x="496" y="4050"/>
                    <a:pt x="698" y="3864"/>
                  </a:cubicBezTo>
                  <a:cubicBezTo>
                    <a:pt x="822" y="3725"/>
                    <a:pt x="946" y="3570"/>
                    <a:pt x="1024" y="3399"/>
                  </a:cubicBezTo>
                  <a:cubicBezTo>
                    <a:pt x="1241" y="2996"/>
                    <a:pt x="1365" y="2562"/>
                    <a:pt x="1411" y="2096"/>
                  </a:cubicBezTo>
                  <a:cubicBezTo>
                    <a:pt x="1472" y="1609"/>
                    <a:pt x="1279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3339850" y="4166550"/>
              <a:ext cx="26400" cy="93425"/>
            </a:xfrm>
            <a:custGeom>
              <a:avLst/>
              <a:gdLst/>
              <a:ahLst/>
              <a:cxnLst/>
              <a:rect l="l" t="t" r="r" b="b"/>
              <a:pathLst>
                <a:path w="1056" h="3737" extrusionOk="0">
                  <a:moveTo>
                    <a:pt x="16" y="3542"/>
                  </a:moveTo>
                  <a:cubicBezTo>
                    <a:pt x="16" y="3545"/>
                    <a:pt x="16" y="3548"/>
                    <a:pt x="15" y="3550"/>
                  </a:cubicBezTo>
                  <a:lnTo>
                    <a:pt x="15" y="3550"/>
                  </a:lnTo>
                  <a:cubicBezTo>
                    <a:pt x="15" y="3547"/>
                    <a:pt x="16" y="3545"/>
                    <a:pt x="16" y="3542"/>
                  </a:cubicBezTo>
                  <a:close/>
                  <a:moveTo>
                    <a:pt x="934" y="0"/>
                  </a:moveTo>
                  <a:cubicBezTo>
                    <a:pt x="932" y="0"/>
                    <a:pt x="931" y="2"/>
                    <a:pt x="931" y="6"/>
                  </a:cubicBezTo>
                  <a:cubicBezTo>
                    <a:pt x="590" y="580"/>
                    <a:pt x="435" y="1154"/>
                    <a:pt x="311" y="1774"/>
                  </a:cubicBezTo>
                  <a:cubicBezTo>
                    <a:pt x="156" y="2364"/>
                    <a:pt x="47" y="2937"/>
                    <a:pt x="16" y="3542"/>
                  </a:cubicBezTo>
                  <a:cubicBezTo>
                    <a:pt x="16" y="3542"/>
                    <a:pt x="16" y="3542"/>
                    <a:pt x="16" y="3542"/>
                  </a:cubicBezTo>
                  <a:lnTo>
                    <a:pt x="16" y="3542"/>
                  </a:lnTo>
                  <a:cubicBezTo>
                    <a:pt x="16" y="3542"/>
                    <a:pt x="16" y="3542"/>
                    <a:pt x="16" y="3542"/>
                  </a:cubicBezTo>
                  <a:lnTo>
                    <a:pt x="16" y="3542"/>
                  </a:lnTo>
                  <a:cubicBezTo>
                    <a:pt x="8" y="3550"/>
                    <a:pt x="8" y="3554"/>
                    <a:pt x="10" y="3554"/>
                  </a:cubicBezTo>
                  <a:cubicBezTo>
                    <a:pt x="12" y="3554"/>
                    <a:pt x="13" y="3552"/>
                    <a:pt x="15" y="3550"/>
                  </a:cubicBezTo>
                  <a:lnTo>
                    <a:pt x="15" y="3550"/>
                  </a:lnTo>
                  <a:cubicBezTo>
                    <a:pt x="1" y="3624"/>
                    <a:pt x="2" y="3683"/>
                    <a:pt x="47" y="3713"/>
                  </a:cubicBezTo>
                  <a:cubicBezTo>
                    <a:pt x="47" y="3728"/>
                    <a:pt x="51" y="3736"/>
                    <a:pt x="55" y="3736"/>
                  </a:cubicBezTo>
                  <a:cubicBezTo>
                    <a:pt x="59" y="3736"/>
                    <a:pt x="63" y="3728"/>
                    <a:pt x="63" y="3713"/>
                  </a:cubicBezTo>
                  <a:cubicBezTo>
                    <a:pt x="63" y="3666"/>
                    <a:pt x="94" y="3604"/>
                    <a:pt x="94" y="3542"/>
                  </a:cubicBezTo>
                  <a:cubicBezTo>
                    <a:pt x="543" y="3217"/>
                    <a:pt x="885" y="2751"/>
                    <a:pt x="1055" y="2224"/>
                  </a:cubicBezTo>
                  <a:lnTo>
                    <a:pt x="1055" y="2224"/>
                  </a:lnTo>
                  <a:cubicBezTo>
                    <a:pt x="869" y="2736"/>
                    <a:pt x="543" y="3170"/>
                    <a:pt x="109" y="3511"/>
                  </a:cubicBezTo>
                  <a:cubicBezTo>
                    <a:pt x="156" y="3294"/>
                    <a:pt x="171" y="3062"/>
                    <a:pt x="202" y="2829"/>
                  </a:cubicBezTo>
                  <a:lnTo>
                    <a:pt x="233" y="2782"/>
                  </a:lnTo>
                  <a:lnTo>
                    <a:pt x="202" y="2813"/>
                  </a:lnTo>
                  <a:cubicBezTo>
                    <a:pt x="264" y="2348"/>
                    <a:pt x="342" y="1898"/>
                    <a:pt x="466" y="1449"/>
                  </a:cubicBezTo>
                  <a:cubicBezTo>
                    <a:pt x="497" y="1417"/>
                    <a:pt x="543" y="1371"/>
                    <a:pt x="559" y="1309"/>
                  </a:cubicBezTo>
                  <a:cubicBezTo>
                    <a:pt x="570" y="1298"/>
                    <a:pt x="558" y="1287"/>
                    <a:pt x="550" y="1287"/>
                  </a:cubicBezTo>
                  <a:cubicBezTo>
                    <a:pt x="546" y="1287"/>
                    <a:pt x="543" y="1289"/>
                    <a:pt x="543" y="1293"/>
                  </a:cubicBezTo>
                  <a:cubicBezTo>
                    <a:pt x="497" y="1340"/>
                    <a:pt x="481" y="1355"/>
                    <a:pt x="466" y="1386"/>
                  </a:cubicBezTo>
                  <a:cubicBezTo>
                    <a:pt x="559" y="921"/>
                    <a:pt x="730" y="456"/>
                    <a:pt x="947" y="37"/>
                  </a:cubicBezTo>
                  <a:cubicBezTo>
                    <a:pt x="947" y="14"/>
                    <a:pt x="938" y="0"/>
                    <a:pt x="9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3344700" y="4198100"/>
              <a:ext cx="21550" cy="35975"/>
            </a:xfrm>
            <a:custGeom>
              <a:avLst/>
              <a:gdLst/>
              <a:ahLst/>
              <a:cxnLst/>
              <a:rect l="l" t="t" r="r" b="b"/>
              <a:pathLst>
                <a:path w="862" h="1439" extrusionOk="0">
                  <a:moveTo>
                    <a:pt x="846" y="0"/>
                  </a:moveTo>
                  <a:cubicBezTo>
                    <a:pt x="613" y="497"/>
                    <a:pt x="318" y="978"/>
                    <a:pt x="8" y="1427"/>
                  </a:cubicBezTo>
                  <a:cubicBezTo>
                    <a:pt x="380" y="1024"/>
                    <a:pt x="675" y="512"/>
                    <a:pt x="861" y="0"/>
                  </a:cubicBezTo>
                  <a:close/>
                  <a:moveTo>
                    <a:pt x="8" y="1427"/>
                  </a:moveTo>
                  <a:cubicBezTo>
                    <a:pt x="1" y="1435"/>
                    <a:pt x="1" y="1439"/>
                    <a:pt x="2" y="1439"/>
                  </a:cubicBezTo>
                  <a:cubicBezTo>
                    <a:pt x="4" y="1439"/>
                    <a:pt x="8" y="1435"/>
                    <a:pt x="8" y="1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355375" y="4177925"/>
              <a:ext cx="10100" cy="17475"/>
            </a:xfrm>
            <a:custGeom>
              <a:avLst/>
              <a:gdLst/>
              <a:ahLst/>
              <a:cxnLst/>
              <a:rect l="l" t="t" r="r" b="b"/>
              <a:pathLst>
                <a:path w="404" h="699" extrusionOk="0">
                  <a:moveTo>
                    <a:pt x="388" y="1"/>
                  </a:moveTo>
                  <a:cubicBezTo>
                    <a:pt x="264" y="234"/>
                    <a:pt x="124" y="451"/>
                    <a:pt x="0" y="683"/>
                  </a:cubicBezTo>
                  <a:cubicBezTo>
                    <a:pt x="0" y="699"/>
                    <a:pt x="16" y="699"/>
                    <a:pt x="31" y="699"/>
                  </a:cubicBezTo>
                  <a:cubicBezTo>
                    <a:pt x="171" y="497"/>
                    <a:pt x="310" y="265"/>
                    <a:pt x="4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354200" y="4197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3299525" y="4181125"/>
              <a:ext cx="37250" cy="120525"/>
            </a:xfrm>
            <a:custGeom>
              <a:avLst/>
              <a:gdLst/>
              <a:ahLst/>
              <a:cxnLst/>
              <a:rect l="l" t="t" r="r" b="b"/>
              <a:pathLst>
                <a:path w="1490" h="4821" extrusionOk="0">
                  <a:moveTo>
                    <a:pt x="280" y="1"/>
                  </a:moveTo>
                  <a:cubicBezTo>
                    <a:pt x="268" y="1"/>
                    <a:pt x="257" y="5"/>
                    <a:pt x="249" y="12"/>
                  </a:cubicBezTo>
                  <a:cubicBezTo>
                    <a:pt x="1" y="633"/>
                    <a:pt x="94" y="1362"/>
                    <a:pt x="295" y="1998"/>
                  </a:cubicBezTo>
                  <a:cubicBezTo>
                    <a:pt x="404" y="2323"/>
                    <a:pt x="559" y="2634"/>
                    <a:pt x="776" y="2913"/>
                  </a:cubicBezTo>
                  <a:cubicBezTo>
                    <a:pt x="962" y="3238"/>
                    <a:pt x="1226" y="3487"/>
                    <a:pt x="1397" y="3797"/>
                  </a:cubicBezTo>
                  <a:cubicBezTo>
                    <a:pt x="1397" y="4107"/>
                    <a:pt x="1350" y="4417"/>
                    <a:pt x="1272" y="4727"/>
                  </a:cubicBezTo>
                  <a:cubicBezTo>
                    <a:pt x="1272" y="4758"/>
                    <a:pt x="1272" y="4789"/>
                    <a:pt x="1303" y="4820"/>
                  </a:cubicBezTo>
                  <a:cubicBezTo>
                    <a:pt x="1397" y="4495"/>
                    <a:pt x="1459" y="4138"/>
                    <a:pt x="1474" y="3797"/>
                  </a:cubicBezTo>
                  <a:lnTo>
                    <a:pt x="1474" y="3750"/>
                  </a:lnTo>
                  <a:cubicBezTo>
                    <a:pt x="1490" y="3285"/>
                    <a:pt x="1459" y="2820"/>
                    <a:pt x="1381" y="2354"/>
                  </a:cubicBezTo>
                  <a:cubicBezTo>
                    <a:pt x="1241" y="1486"/>
                    <a:pt x="916" y="664"/>
                    <a:pt x="311" y="12"/>
                  </a:cubicBezTo>
                  <a:cubicBezTo>
                    <a:pt x="303" y="5"/>
                    <a:pt x="291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3308050" y="4188800"/>
              <a:ext cx="26000" cy="78250"/>
            </a:xfrm>
            <a:custGeom>
              <a:avLst/>
              <a:gdLst/>
              <a:ahLst/>
              <a:cxnLst/>
              <a:rect l="l" t="t" r="r" b="b"/>
              <a:pathLst>
                <a:path w="1040" h="3130" extrusionOk="0">
                  <a:moveTo>
                    <a:pt x="1" y="16"/>
                  </a:moveTo>
                  <a:lnTo>
                    <a:pt x="1" y="31"/>
                  </a:lnTo>
                  <a:cubicBezTo>
                    <a:pt x="14" y="53"/>
                    <a:pt x="27" y="74"/>
                    <a:pt x="39" y="96"/>
                  </a:cubicBezTo>
                  <a:lnTo>
                    <a:pt x="39" y="96"/>
                  </a:lnTo>
                  <a:lnTo>
                    <a:pt x="32" y="16"/>
                  </a:lnTo>
                  <a:close/>
                  <a:moveTo>
                    <a:pt x="39" y="96"/>
                  </a:moveTo>
                  <a:lnTo>
                    <a:pt x="78" y="527"/>
                  </a:lnTo>
                  <a:cubicBezTo>
                    <a:pt x="140" y="613"/>
                    <a:pt x="220" y="709"/>
                    <a:pt x="297" y="798"/>
                  </a:cubicBezTo>
                  <a:lnTo>
                    <a:pt x="297" y="798"/>
                  </a:lnTo>
                  <a:cubicBezTo>
                    <a:pt x="220" y="701"/>
                    <a:pt x="147" y="599"/>
                    <a:pt x="78" y="496"/>
                  </a:cubicBezTo>
                  <a:lnTo>
                    <a:pt x="41" y="99"/>
                  </a:lnTo>
                  <a:lnTo>
                    <a:pt x="41" y="99"/>
                  </a:lnTo>
                  <a:cubicBezTo>
                    <a:pt x="41" y="98"/>
                    <a:pt x="40" y="97"/>
                    <a:pt x="39" y="96"/>
                  </a:cubicBezTo>
                  <a:close/>
                  <a:moveTo>
                    <a:pt x="297" y="798"/>
                  </a:moveTo>
                  <a:lnTo>
                    <a:pt x="297" y="798"/>
                  </a:lnTo>
                  <a:cubicBezTo>
                    <a:pt x="340" y="853"/>
                    <a:pt x="385" y="905"/>
                    <a:pt x="432" y="955"/>
                  </a:cubicBezTo>
                  <a:lnTo>
                    <a:pt x="432" y="955"/>
                  </a:lnTo>
                  <a:cubicBezTo>
                    <a:pt x="406" y="924"/>
                    <a:pt x="378" y="900"/>
                    <a:pt x="358" y="869"/>
                  </a:cubicBezTo>
                  <a:cubicBezTo>
                    <a:pt x="338" y="846"/>
                    <a:pt x="318" y="822"/>
                    <a:pt x="297" y="798"/>
                  </a:cubicBezTo>
                  <a:close/>
                  <a:moveTo>
                    <a:pt x="32" y="0"/>
                  </a:moveTo>
                  <a:lnTo>
                    <a:pt x="41" y="99"/>
                  </a:lnTo>
                  <a:lnTo>
                    <a:pt x="41" y="99"/>
                  </a:lnTo>
                  <a:cubicBezTo>
                    <a:pt x="205" y="381"/>
                    <a:pt x="343" y="675"/>
                    <a:pt x="457" y="982"/>
                  </a:cubicBezTo>
                  <a:lnTo>
                    <a:pt x="457" y="982"/>
                  </a:lnTo>
                  <a:cubicBezTo>
                    <a:pt x="448" y="973"/>
                    <a:pt x="440" y="964"/>
                    <a:pt x="432" y="955"/>
                  </a:cubicBezTo>
                  <a:lnTo>
                    <a:pt x="432" y="955"/>
                  </a:lnTo>
                  <a:cubicBezTo>
                    <a:pt x="444" y="971"/>
                    <a:pt x="456" y="988"/>
                    <a:pt x="466" y="1008"/>
                  </a:cubicBezTo>
                  <a:cubicBezTo>
                    <a:pt x="463" y="1000"/>
                    <a:pt x="460" y="991"/>
                    <a:pt x="457" y="982"/>
                  </a:cubicBezTo>
                  <a:lnTo>
                    <a:pt x="457" y="982"/>
                  </a:lnTo>
                  <a:cubicBezTo>
                    <a:pt x="470" y="996"/>
                    <a:pt x="484" y="1010"/>
                    <a:pt x="497" y="1024"/>
                  </a:cubicBezTo>
                  <a:cubicBezTo>
                    <a:pt x="606" y="1334"/>
                    <a:pt x="699" y="1644"/>
                    <a:pt x="776" y="1970"/>
                  </a:cubicBezTo>
                  <a:lnTo>
                    <a:pt x="761" y="1954"/>
                  </a:lnTo>
                  <a:cubicBezTo>
                    <a:pt x="745" y="1954"/>
                    <a:pt x="730" y="1954"/>
                    <a:pt x="745" y="1970"/>
                  </a:cubicBezTo>
                  <a:cubicBezTo>
                    <a:pt x="745" y="2001"/>
                    <a:pt x="761" y="2016"/>
                    <a:pt x="776" y="2032"/>
                  </a:cubicBezTo>
                  <a:cubicBezTo>
                    <a:pt x="838" y="2265"/>
                    <a:pt x="900" y="2513"/>
                    <a:pt x="931" y="2745"/>
                  </a:cubicBezTo>
                  <a:cubicBezTo>
                    <a:pt x="730" y="2544"/>
                    <a:pt x="513" y="2311"/>
                    <a:pt x="311" y="2078"/>
                  </a:cubicBezTo>
                  <a:lnTo>
                    <a:pt x="311" y="2078"/>
                  </a:lnTo>
                  <a:cubicBezTo>
                    <a:pt x="497" y="2358"/>
                    <a:pt x="699" y="2621"/>
                    <a:pt x="962" y="2823"/>
                  </a:cubicBezTo>
                  <a:cubicBezTo>
                    <a:pt x="978" y="2931"/>
                    <a:pt x="978" y="3025"/>
                    <a:pt x="993" y="3118"/>
                  </a:cubicBezTo>
                  <a:cubicBezTo>
                    <a:pt x="993" y="3125"/>
                    <a:pt x="1005" y="3129"/>
                    <a:pt x="1017" y="3129"/>
                  </a:cubicBezTo>
                  <a:cubicBezTo>
                    <a:pt x="1028" y="3129"/>
                    <a:pt x="1040" y="3125"/>
                    <a:pt x="1040" y="3118"/>
                  </a:cubicBezTo>
                  <a:cubicBezTo>
                    <a:pt x="993" y="2016"/>
                    <a:pt x="590" y="931"/>
                    <a:pt x="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3311550" y="4217475"/>
              <a:ext cx="13975" cy="18425"/>
            </a:xfrm>
            <a:custGeom>
              <a:avLst/>
              <a:gdLst/>
              <a:ahLst/>
              <a:cxnLst/>
              <a:rect l="l" t="t" r="r" b="b"/>
              <a:pathLst>
                <a:path w="559" h="737" extrusionOk="0">
                  <a:moveTo>
                    <a:pt x="0" y="1"/>
                  </a:moveTo>
                  <a:lnTo>
                    <a:pt x="0" y="1"/>
                  </a:lnTo>
                  <a:cubicBezTo>
                    <a:pt x="156" y="265"/>
                    <a:pt x="326" y="513"/>
                    <a:pt x="543" y="730"/>
                  </a:cubicBezTo>
                  <a:cubicBezTo>
                    <a:pt x="548" y="735"/>
                    <a:pt x="552" y="737"/>
                    <a:pt x="554" y="737"/>
                  </a:cubicBezTo>
                  <a:cubicBezTo>
                    <a:pt x="559" y="737"/>
                    <a:pt x="559" y="730"/>
                    <a:pt x="559" y="730"/>
                  </a:cubicBezTo>
                  <a:cubicBezTo>
                    <a:pt x="388" y="482"/>
                    <a:pt x="202" y="249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3326325" y="4237250"/>
              <a:ext cx="375" cy="20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cubicBezTo>
                    <a:pt x="4" y="1"/>
                    <a:pt x="1" y="8"/>
                    <a:pt x="4" y="8"/>
                  </a:cubicBezTo>
                  <a:cubicBezTo>
                    <a:pt x="6" y="8"/>
                    <a:pt x="9" y="6"/>
                    <a:pt x="14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3284025" y="4226250"/>
              <a:ext cx="50025" cy="74625"/>
            </a:xfrm>
            <a:custGeom>
              <a:avLst/>
              <a:gdLst/>
              <a:ahLst/>
              <a:cxnLst/>
              <a:rect l="l" t="t" r="r" b="b"/>
              <a:pathLst>
                <a:path w="2001" h="2985" extrusionOk="0">
                  <a:moveTo>
                    <a:pt x="60" y="1"/>
                  </a:moveTo>
                  <a:cubicBezTo>
                    <a:pt x="41" y="1"/>
                    <a:pt x="16" y="15"/>
                    <a:pt x="16" y="38"/>
                  </a:cubicBezTo>
                  <a:cubicBezTo>
                    <a:pt x="16" y="38"/>
                    <a:pt x="0" y="38"/>
                    <a:pt x="0" y="53"/>
                  </a:cubicBezTo>
                  <a:cubicBezTo>
                    <a:pt x="62" y="580"/>
                    <a:pt x="264" y="1061"/>
                    <a:pt x="605" y="1464"/>
                  </a:cubicBezTo>
                  <a:cubicBezTo>
                    <a:pt x="729" y="1620"/>
                    <a:pt x="915" y="1759"/>
                    <a:pt x="1086" y="1852"/>
                  </a:cubicBezTo>
                  <a:cubicBezTo>
                    <a:pt x="1303" y="1945"/>
                    <a:pt x="1505" y="2085"/>
                    <a:pt x="1737" y="2162"/>
                  </a:cubicBezTo>
                  <a:cubicBezTo>
                    <a:pt x="1846" y="2442"/>
                    <a:pt x="1908" y="2705"/>
                    <a:pt x="1970" y="2984"/>
                  </a:cubicBezTo>
                  <a:cubicBezTo>
                    <a:pt x="1970" y="2953"/>
                    <a:pt x="2001" y="2938"/>
                    <a:pt x="2001" y="2907"/>
                  </a:cubicBezTo>
                  <a:cubicBezTo>
                    <a:pt x="1861" y="1697"/>
                    <a:pt x="1086" y="674"/>
                    <a:pt x="78" y="7"/>
                  </a:cubicBezTo>
                  <a:cubicBezTo>
                    <a:pt x="74" y="2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292550" y="4236100"/>
              <a:ext cx="32200" cy="39725"/>
            </a:xfrm>
            <a:custGeom>
              <a:avLst/>
              <a:gdLst/>
              <a:ahLst/>
              <a:cxnLst/>
              <a:rect l="l" t="t" r="r" b="b"/>
              <a:pathLst>
                <a:path w="1288" h="1589" extrusionOk="0">
                  <a:moveTo>
                    <a:pt x="512" y="993"/>
                  </a:moveTo>
                  <a:lnTo>
                    <a:pt x="512" y="993"/>
                  </a:lnTo>
                  <a:cubicBezTo>
                    <a:pt x="568" y="1048"/>
                    <a:pt x="631" y="1103"/>
                    <a:pt x="707" y="1147"/>
                  </a:cubicBezTo>
                  <a:lnTo>
                    <a:pt x="707" y="1147"/>
                  </a:lnTo>
                  <a:cubicBezTo>
                    <a:pt x="637" y="1100"/>
                    <a:pt x="572" y="1047"/>
                    <a:pt x="512" y="993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9" y="109"/>
                    <a:pt x="202" y="186"/>
                    <a:pt x="280" y="295"/>
                  </a:cubicBezTo>
                  <a:cubicBezTo>
                    <a:pt x="218" y="264"/>
                    <a:pt x="156" y="217"/>
                    <a:pt x="109" y="202"/>
                  </a:cubicBezTo>
                  <a:lnTo>
                    <a:pt x="109" y="217"/>
                  </a:lnTo>
                  <a:lnTo>
                    <a:pt x="342" y="342"/>
                  </a:lnTo>
                  <a:cubicBezTo>
                    <a:pt x="497" y="512"/>
                    <a:pt x="652" y="683"/>
                    <a:pt x="776" y="853"/>
                  </a:cubicBezTo>
                  <a:cubicBezTo>
                    <a:pt x="574" y="760"/>
                    <a:pt x="357" y="652"/>
                    <a:pt x="140" y="528"/>
                  </a:cubicBezTo>
                  <a:lnTo>
                    <a:pt x="140" y="528"/>
                  </a:lnTo>
                  <a:cubicBezTo>
                    <a:pt x="342" y="683"/>
                    <a:pt x="574" y="822"/>
                    <a:pt x="822" y="915"/>
                  </a:cubicBezTo>
                  <a:cubicBezTo>
                    <a:pt x="916" y="1039"/>
                    <a:pt x="1009" y="1164"/>
                    <a:pt x="1086" y="1303"/>
                  </a:cubicBezTo>
                  <a:lnTo>
                    <a:pt x="807" y="1195"/>
                  </a:lnTo>
                  <a:cubicBezTo>
                    <a:pt x="771" y="1181"/>
                    <a:pt x="738" y="1165"/>
                    <a:pt x="707" y="1147"/>
                  </a:cubicBezTo>
                  <a:lnTo>
                    <a:pt x="707" y="1147"/>
                  </a:lnTo>
                  <a:cubicBezTo>
                    <a:pt x="837" y="1236"/>
                    <a:pt x="981" y="1309"/>
                    <a:pt x="1133" y="1350"/>
                  </a:cubicBezTo>
                  <a:cubicBezTo>
                    <a:pt x="1164" y="1427"/>
                    <a:pt x="1226" y="1505"/>
                    <a:pt x="1272" y="1582"/>
                  </a:cubicBezTo>
                  <a:cubicBezTo>
                    <a:pt x="1272" y="1586"/>
                    <a:pt x="1273" y="1588"/>
                    <a:pt x="1275" y="1588"/>
                  </a:cubicBezTo>
                  <a:cubicBezTo>
                    <a:pt x="1279" y="1588"/>
                    <a:pt x="1288" y="1574"/>
                    <a:pt x="1288" y="1551"/>
                  </a:cubicBezTo>
                  <a:cubicBezTo>
                    <a:pt x="993" y="931"/>
                    <a:pt x="574" y="38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293325" y="4246950"/>
              <a:ext cx="800" cy="425"/>
            </a:xfrm>
            <a:custGeom>
              <a:avLst/>
              <a:gdLst/>
              <a:ahLst/>
              <a:cxnLst/>
              <a:rect l="l" t="t" r="r" b="b"/>
              <a:pathLst>
                <a:path w="32" h="17" extrusionOk="0">
                  <a:moveTo>
                    <a:pt x="0" y="1"/>
                  </a:moveTo>
                  <a:cubicBezTo>
                    <a:pt x="16" y="16"/>
                    <a:pt x="16" y="16"/>
                    <a:pt x="32" y="16"/>
                  </a:cubicBezTo>
                  <a:cubicBezTo>
                    <a:pt x="16" y="16"/>
                    <a:pt x="16" y="1"/>
                    <a:pt x="0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313475" y="4286500"/>
              <a:ext cx="51600" cy="44625"/>
            </a:xfrm>
            <a:custGeom>
              <a:avLst/>
              <a:gdLst/>
              <a:ahLst/>
              <a:cxnLst/>
              <a:rect l="l" t="t" r="r" b="b"/>
              <a:pathLst>
                <a:path w="2064" h="1785" extrusionOk="0">
                  <a:moveTo>
                    <a:pt x="141" y="1"/>
                  </a:moveTo>
                  <a:lnTo>
                    <a:pt x="94" y="435"/>
                  </a:lnTo>
                  <a:lnTo>
                    <a:pt x="1" y="1784"/>
                  </a:lnTo>
                  <a:lnTo>
                    <a:pt x="2064" y="1784"/>
                  </a:lnTo>
                  <a:lnTo>
                    <a:pt x="1940" y="435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315825" y="4286500"/>
              <a:ext cx="46150" cy="10875"/>
            </a:xfrm>
            <a:custGeom>
              <a:avLst/>
              <a:gdLst/>
              <a:ahLst/>
              <a:cxnLst/>
              <a:rect l="l" t="t" r="r" b="b"/>
              <a:pathLst>
                <a:path w="1846" h="435" extrusionOk="0">
                  <a:moveTo>
                    <a:pt x="47" y="1"/>
                  </a:moveTo>
                  <a:lnTo>
                    <a:pt x="0" y="435"/>
                  </a:lnTo>
                  <a:lnTo>
                    <a:pt x="1846" y="435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3313475" y="4277575"/>
              <a:ext cx="50825" cy="10900"/>
            </a:xfrm>
            <a:custGeom>
              <a:avLst/>
              <a:gdLst/>
              <a:ahLst/>
              <a:cxnLst/>
              <a:rect l="l" t="t" r="r" b="b"/>
              <a:pathLst>
                <a:path w="2033" h="436" extrusionOk="0">
                  <a:moveTo>
                    <a:pt x="1" y="1"/>
                  </a:moveTo>
                  <a:lnTo>
                    <a:pt x="1" y="435"/>
                  </a:lnTo>
                  <a:lnTo>
                    <a:pt x="2033" y="435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3458900" y="4208575"/>
              <a:ext cx="31025" cy="122150"/>
            </a:xfrm>
            <a:custGeom>
              <a:avLst/>
              <a:gdLst/>
              <a:ahLst/>
              <a:cxnLst/>
              <a:rect l="l" t="t" r="r" b="b"/>
              <a:pathLst>
                <a:path w="1241" h="4886" extrusionOk="0">
                  <a:moveTo>
                    <a:pt x="0" y="0"/>
                  </a:moveTo>
                  <a:lnTo>
                    <a:pt x="0" y="4886"/>
                  </a:lnTo>
                  <a:lnTo>
                    <a:pt x="1241" y="4886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3458900" y="4202375"/>
              <a:ext cx="31025" cy="13575"/>
            </a:xfrm>
            <a:custGeom>
              <a:avLst/>
              <a:gdLst/>
              <a:ahLst/>
              <a:cxnLst/>
              <a:rect l="l" t="t" r="r" b="b"/>
              <a:pathLst>
                <a:path w="1241" h="543" extrusionOk="0">
                  <a:moveTo>
                    <a:pt x="0" y="0"/>
                  </a:moveTo>
                  <a:lnTo>
                    <a:pt x="0" y="543"/>
                  </a:lnTo>
                  <a:lnTo>
                    <a:pt x="1241" y="543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3458900" y="4233000"/>
              <a:ext cx="31025" cy="4675"/>
            </a:xfrm>
            <a:custGeom>
              <a:avLst/>
              <a:gdLst/>
              <a:ahLst/>
              <a:cxnLst/>
              <a:rect l="l" t="t" r="r" b="b"/>
              <a:pathLst>
                <a:path w="1241" h="187" extrusionOk="0">
                  <a:moveTo>
                    <a:pt x="0" y="0"/>
                  </a:moveTo>
                  <a:lnTo>
                    <a:pt x="0" y="186"/>
                  </a:lnTo>
                  <a:lnTo>
                    <a:pt x="1241" y="186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3458900" y="4301625"/>
              <a:ext cx="31025" cy="13600"/>
            </a:xfrm>
            <a:custGeom>
              <a:avLst/>
              <a:gdLst/>
              <a:ahLst/>
              <a:cxnLst/>
              <a:rect l="l" t="t" r="r" b="b"/>
              <a:pathLst>
                <a:path w="1241" h="544" extrusionOk="0">
                  <a:moveTo>
                    <a:pt x="0" y="0"/>
                  </a:moveTo>
                  <a:lnTo>
                    <a:pt x="0" y="543"/>
                  </a:lnTo>
                  <a:lnTo>
                    <a:pt x="1241" y="543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3489525" y="4188400"/>
              <a:ext cx="21350" cy="142325"/>
            </a:xfrm>
            <a:custGeom>
              <a:avLst/>
              <a:gdLst/>
              <a:ahLst/>
              <a:cxnLst/>
              <a:rect l="l" t="t" r="r" b="b"/>
              <a:pathLst>
                <a:path w="854" h="5693" extrusionOk="0">
                  <a:moveTo>
                    <a:pt x="0" y="1"/>
                  </a:moveTo>
                  <a:lnTo>
                    <a:pt x="0" y="5693"/>
                  </a:lnTo>
                  <a:lnTo>
                    <a:pt x="853" y="5693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3493775" y="4201575"/>
              <a:ext cx="13225" cy="55100"/>
            </a:xfrm>
            <a:custGeom>
              <a:avLst/>
              <a:gdLst/>
              <a:ahLst/>
              <a:cxnLst/>
              <a:rect l="l" t="t" r="r" b="b"/>
              <a:pathLst>
                <a:path w="529" h="2204" extrusionOk="0">
                  <a:moveTo>
                    <a:pt x="1" y="1"/>
                  </a:moveTo>
                  <a:lnTo>
                    <a:pt x="1" y="2203"/>
                  </a:lnTo>
                  <a:lnTo>
                    <a:pt x="528" y="2203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3548075" y="4215150"/>
              <a:ext cx="116350" cy="115200"/>
            </a:xfrm>
            <a:custGeom>
              <a:avLst/>
              <a:gdLst/>
              <a:ahLst/>
              <a:cxnLst/>
              <a:rect l="l" t="t" r="r" b="b"/>
              <a:pathLst>
                <a:path w="4654" h="4608" extrusionOk="0">
                  <a:moveTo>
                    <a:pt x="605" y="1"/>
                  </a:moveTo>
                  <a:lnTo>
                    <a:pt x="0" y="606"/>
                  </a:lnTo>
                  <a:lnTo>
                    <a:pt x="4048" y="4607"/>
                  </a:lnTo>
                  <a:lnTo>
                    <a:pt x="4653" y="4002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3589950" y="42562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357" y="1"/>
                  </a:moveTo>
                  <a:lnTo>
                    <a:pt x="0" y="373"/>
                  </a:lnTo>
                  <a:lnTo>
                    <a:pt x="1551" y="1924"/>
                  </a:lnTo>
                  <a:lnTo>
                    <a:pt x="1924" y="1552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3511225" y="4222525"/>
              <a:ext cx="36475" cy="108600"/>
            </a:xfrm>
            <a:custGeom>
              <a:avLst/>
              <a:gdLst/>
              <a:ahLst/>
              <a:cxnLst/>
              <a:rect l="l" t="t" r="r" b="b"/>
              <a:pathLst>
                <a:path w="1459" h="4344" extrusionOk="0">
                  <a:moveTo>
                    <a:pt x="1" y="1"/>
                  </a:moveTo>
                  <a:lnTo>
                    <a:pt x="1" y="4343"/>
                  </a:lnTo>
                  <a:lnTo>
                    <a:pt x="1459" y="4343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3511225" y="4309375"/>
              <a:ext cx="36475" cy="10100"/>
            </a:xfrm>
            <a:custGeom>
              <a:avLst/>
              <a:gdLst/>
              <a:ahLst/>
              <a:cxnLst/>
              <a:rect l="l" t="t" r="r" b="b"/>
              <a:pathLst>
                <a:path w="1459" h="404" extrusionOk="0">
                  <a:moveTo>
                    <a:pt x="1" y="1"/>
                  </a:moveTo>
                  <a:lnTo>
                    <a:pt x="1" y="404"/>
                  </a:lnTo>
                  <a:lnTo>
                    <a:pt x="1459" y="404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3511225" y="4298525"/>
              <a:ext cx="36475" cy="3900"/>
            </a:xfrm>
            <a:custGeom>
              <a:avLst/>
              <a:gdLst/>
              <a:ahLst/>
              <a:cxnLst/>
              <a:rect l="l" t="t" r="r" b="b"/>
              <a:pathLst>
                <a:path w="1459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459" y="155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3395700" y="4227575"/>
              <a:ext cx="63225" cy="103550"/>
            </a:xfrm>
            <a:custGeom>
              <a:avLst/>
              <a:gdLst/>
              <a:ahLst/>
              <a:cxnLst/>
              <a:rect l="l" t="t" r="r" b="b"/>
              <a:pathLst>
                <a:path w="2529" h="4142" extrusionOk="0">
                  <a:moveTo>
                    <a:pt x="1598" y="0"/>
                  </a:moveTo>
                  <a:lnTo>
                    <a:pt x="0" y="3738"/>
                  </a:lnTo>
                  <a:lnTo>
                    <a:pt x="915" y="4141"/>
                  </a:lnTo>
                  <a:lnTo>
                    <a:pt x="2528" y="388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3399575" y="4302400"/>
              <a:ext cx="27150" cy="19025"/>
            </a:xfrm>
            <a:custGeom>
              <a:avLst/>
              <a:gdLst/>
              <a:ahLst/>
              <a:cxnLst/>
              <a:rect l="l" t="t" r="r" b="b"/>
              <a:pathLst>
                <a:path w="1086" h="761" extrusionOk="0">
                  <a:moveTo>
                    <a:pt x="155" y="0"/>
                  </a:moveTo>
                  <a:lnTo>
                    <a:pt x="0" y="357"/>
                  </a:lnTo>
                  <a:lnTo>
                    <a:pt x="931" y="760"/>
                  </a:lnTo>
                  <a:lnTo>
                    <a:pt x="1086" y="404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3423600" y="4246575"/>
              <a:ext cx="27175" cy="18625"/>
            </a:xfrm>
            <a:custGeom>
              <a:avLst/>
              <a:gdLst/>
              <a:ahLst/>
              <a:cxnLst/>
              <a:rect l="l" t="t" r="r" b="b"/>
              <a:pathLst>
                <a:path w="1087" h="745" extrusionOk="0">
                  <a:moveTo>
                    <a:pt x="156" y="0"/>
                  </a:moveTo>
                  <a:lnTo>
                    <a:pt x="1" y="357"/>
                  </a:lnTo>
                  <a:lnTo>
                    <a:pt x="931" y="745"/>
                  </a:lnTo>
                  <a:lnTo>
                    <a:pt x="1086" y="388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3419725" y="4261300"/>
              <a:ext cx="24450" cy="13600"/>
            </a:xfrm>
            <a:custGeom>
              <a:avLst/>
              <a:gdLst/>
              <a:ahLst/>
              <a:cxnLst/>
              <a:rect l="l" t="t" r="r" b="b"/>
              <a:pathLst>
                <a:path w="978" h="544" extrusionOk="0">
                  <a:moveTo>
                    <a:pt x="63" y="0"/>
                  </a:moveTo>
                  <a:lnTo>
                    <a:pt x="1" y="140"/>
                  </a:lnTo>
                  <a:lnTo>
                    <a:pt x="916" y="543"/>
                  </a:lnTo>
                  <a:lnTo>
                    <a:pt x="978" y="40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4154100" y="4678125"/>
              <a:ext cx="144275" cy="185750"/>
            </a:xfrm>
            <a:custGeom>
              <a:avLst/>
              <a:gdLst/>
              <a:ahLst/>
              <a:cxnLst/>
              <a:rect l="l" t="t" r="r" b="b"/>
              <a:pathLst>
                <a:path w="5771" h="7430" extrusionOk="0">
                  <a:moveTo>
                    <a:pt x="1490" y="0"/>
                  </a:moveTo>
                  <a:lnTo>
                    <a:pt x="1" y="1427"/>
                  </a:lnTo>
                  <a:lnTo>
                    <a:pt x="1" y="7414"/>
                  </a:lnTo>
                  <a:lnTo>
                    <a:pt x="5770" y="7429"/>
                  </a:lnTo>
                  <a:lnTo>
                    <a:pt x="57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4154100" y="4678125"/>
              <a:ext cx="37250" cy="35700"/>
            </a:xfrm>
            <a:custGeom>
              <a:avLst/>
              <a:gdLst/>
              <a:ahLst/>
              <a:cxnLst/>
              <a:rect l="l" t="t" r="r" b="b"/>
              <a:pathLst>
                <a:path w="1490" h="1428" extrusionOk="0">
                  <a:moveTo>
                    <a:pt x="1490" y="0"/>
                  </a:moveTo>
                  <a:lnTo>
                    <a:pt x="1" y="1427"/>
                  </a:lnTo>
                  <a:lnTo>
                    <a:pt x="1490" y="1427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4203725" y="4709150"/>
              <a:ext cx="80675" cy="5050"/>
            </a:xfrm>
            <a:custGeom>
              <a:avLst/>
              <a:gdLst/>
              <a:ahLst/>
              <a:cxnLst/>
              <a:rect l="l" t="t" r="r" b="b"/>
              <a:pathLst>
                <a:path w="3227" h="202" extrusionOk="0">
                  <a:moveTo>
                    <a:pt x="1" y="0"/>
                  </a:moveTo>
                  <a:lnTo>
                    <a:pt x="1" y="202"/>
                  </a:lnTo>
                  <a:lnTo>
                    <a:pt x="3227" y="202"/>
                  </a:lnTo>
                  <a:lnTo>
                    <a:pt x="3227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4203725" y="4721550"/>
              <a:ext cx="80675" cy="4675"/>
            </a:xfrm>
            <a:custGeom>
              <a:avLst/>
              <a:gdLst/>
              <a:ahLst/>
              <a:cxnLst/>
              <a:rect l="l" t="t" r="r" b="b"/>
              <a:pathLst>
                <a:path w="3227" h="187" extrusionOk="0">
                  <a:moveTo>
                    <a:pt x="1" y="0"/>
                  </a:moveTo>
                  <a:lnTo>
                    <a:pt x="1" y="186"/>
                  </a:lnTo>
                  <a:lnTo>
                    <a:pt x="3227" y="186"/>
                  </a:lnTo>
                  <a:lnTo>
                    <a:pt x="3227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4203725" y="4733575"/>
              <a:ext cx="80675" cy="4675"/>
            </a:xfrm>
            <a:custGeom>
              <a:avLst/>
              <a:gdLst/>
              <a:ahLst/>
              <a:cxnLst/>
              <a:rect l="l" t="t" r="r" b="b"/>
              <a:pathLst>
                <a:path w="3227" h="187" extrusionOk="0">
                  <a:moveTo>
                    <a:pt x="1" y="0"/>
                  </a:moveTo>
                  <a:lnTo>
                    <a:pt x="1" y="186"/>
                  </a:lnTo>
                  <a:lnTo>
                    <a:pt x="3227" y="186"/>
                  </a:lnTo>
                  <a:lnTo>
                    <a:pt x="3227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4166525" y="4745200"/>
              <a:ext cx="117875" cy="4675"/>
            </a:xfrm>
            <a:custGeom>
              <a:avLst/>
              <a:gdLst/>
              <a:ahLst/>
              <a:cxnLst/>
              <a:rect l="l" t="t" r="r" b="b"/>
              <a:pathLst>
                <a:path w="4715" h="187" extrusionOk="0">
                  <a:moveTo>
                    <a:pt x="0" y="0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4166525" y="4757225"/>
              <a:ext cx="117875" cy="5050"/>
            </a:xfrm>
            <a:custGeom>
              <a:avLst/>
              <a:gdLst/>
              <a:ahLst/>
              <a:cxnLst/>
              <a:rect l="l" t="t" r="r" b="b"/>
              <a:pathLst>
                <a:path w="4715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4166525" y="4769250"/>
              <a:ext cx="117875" cy="5050"/>
            </a:xfrm>
            <a:custGeom>
              <a:avLst/>
              <a:gdLst/>
              <a:ahLst/>
              <a:cxnLst/>
              <a:rect l="l" t="t" r="r" b="b"/>
              <a:pathLst>
                <a:path w="4715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166525" y="4781650"/>
              <a:ext cx="117875" cy="4675"/>
            </a:xfrm>
            <a:custGeom>
              <a:avLst/>
              <a:gdLst/>
              <a:ahLst/>
              <a:cxnLst/>
              <a:rect l="l" t="t" r="r" b="b"/>
              <a:pathLst>
                <a:path w="4715" h="187" extrusionOk="0">
                  <a:moveTo>
                    <a:pt x="0" y="0"/>
                  </a:moveTo>
                  <a:lnTo>
                    <a:pt x="0" y="186"/>
                  </a:lnTo>
                  <a:lnTo>
                    <a:pt x="4715" y="186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4166525" y="4793675"/>
              <a:ext cx="117875" cy="4675"/>
            </a:xfrm>
            <a:custGeom>
              <a:avLst/>
              <a:gdLst/>
              <a:ahLst/>
              <a:cxnLst/>
              <a:rect l="l" t="t" r="r" b="b"/>
              <a:pathLst>
                <a:path w="4715" h="187" extrusionOk="0">
                  <a:moveTo>
                    <a:pt x="0" y="0"/>
                  </a:moveTo>
                  <a:lnTo>
                    <a:pt x="0" y="186"/>
                  </a:lnTo>
                  <a:lnTo>
                    <a:pt x="4715" y="186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166525" y="4805300"/>
              <a:ext cx="117875" cy="4675"/>
            </a:xfrm>
            <a:custGeom>
              <a:avLst/>
              <a:gdLst/>
              <a:ahLst/>
              <a:cxnLst/>
              <a:rect l="l" t="t" r="r" b="b"/>
              <a:pathLst>
                <a:path w="4715" h="187" extrusionOk="0">
                  <a:moveTo>
                    <a:pt x="0" y="0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166525" y="4817325"/>
              <a:ext cx="117875" cy="4675"/>
            </a:xfrm>
            <a:custGeom>
              <a:avLst/>
              <a:gdLst/>
              <a:ahLst/>
              <a:cxnLst/>
              <a:rect l="l" t="t" r="r" b="b"/>
              <a:pathLst>
                <a:path w="4715" h="187" extrusionOk="0">
                  <a:moveTo>
                    <a:pt x="0" y="0"/>
                  </a:moveTo>
                  <a:lnTo>
                    <a:pt x="0" y="186"/>
                  </a:lnTo>
                  <a:lnTo>
                    <a:pt x="4715" y="186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4166525" y="4829350"/>
              <a:ext cx="117875" cy="5050"/>
            </a:xfrm>
            <a:custGeom>
              <a:avLst/>
              <a:gdLst/>
              <a:ahLst/>
              <a:cxnLst/>
              <a:rect l="l" t="t" r="r" b="b"/>
              <a:pathLst>
                <a:path w="4715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4166525" y="4841350"/>
              <a:ext cx="117875" cy="5075"/>
            </a:xfrm>
            <a:custGeom>
              <a:avLst/>
              <a:gdLst/>
              <a:ahLst/>
              <a:cxnLst/>
              <a:rect l="l" t="t" r="r" b="b"/>
              <a:pathLst>
                <a:path w="4715" h="203" extrusionOk="0">
                  <a:moveTo>
                    <a:pt x="0" y="1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199075" y="4720375"/>
              <a:ext cx="144275" cy="185750"/>
            </a:xfrm>
            <a:custGeom>
              <a:avLst/>
              <a:gdLst/>
              <a:ahLst/>
              <a:cxnLst/>
              <a:rect l="l" t="t" r="r" b="b"/>
              <a:pathLst>
                <a:path w="5771" h="7430" extrusionOk="0">
                  <a:moveTo>
                    <a:pt x="1490" y="1"/>
                  </a:moveTo>
                  <a:lnTo>
                    <a:pt x="1" y="1412"/>
                  </a:lnTo>
                  <a:lnTo>
                    <a:pt x="1" y="7430"/>
                  </a:lnTo>
                  <a:lnTo>
                    <a:pt x="5770" y="7430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4199075" y="4720375"/>
              <a:ext cx="37250" cy="35325"/>
            </a:xfrm>
            <a:custGeom>
              <a:avLst/>
              <a:gdLst/>
              <a:ahLst/>
              <a:cxnLst/>
              <a:rect l="l" t="t" r="r" b="b"/>
              <a:pathLst>
                <a:path w="1490" h="1413" extrusionOk="0">
                  <a:moveTo>
                    <a:pt x="1490" y="1"/>
                  </a:moveTo>
                  <a:lnTo>
                    <a:pt x="1" y="1412"/>
                  </a:lnTo>
                  <a:lnTo>
                    <a:pt x="1490" y="1412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4249100" y="4751400"/>
              <a:ext cx="80300" cy="5075"/>
            </a:xfrm>
            <a:custGeom>
              <a:avLst/>
              <a:gdLst/>
              <a:ahLst/>
              <a:cxnLst/>
              <a:rect l="l" t="t" r="r" b="b"/>
              <a:pathLst>
                <a:path w="3212" h="203" extrusionOk="0">
                  <a:moveTo>
                    <a:pt x="1" y="1"/>
                  </a:moveTo>
                  <a:lnTo>
                    <a:pt x="1" y="202"/>
                  </a:lnTo>
                  <a:lnTo>
                    <a:pt x="3211" y="202"/>
                  </a:lnTo>
                  <a:lnTo>
                    <a:pt x="3211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4249100" y="4763425"/>
              <a:ext cx="80300" cy="5050"/>
            </a:xfrm>
            <a:custGeom>
              <a:avLst/>
              <a:gdLst/>
              <a:ahLst/>
              <a:cxnLst/>
              <a:rect l="l" t="t" r="r" b="b"/>
              <a:pathLst>
                <a:path w="3212" h="202" extrusionOk="0">
                  <a:moveTo>
                    <a:pt x="1" y="0"/>
                  </a:moveTo>
                  <a:lnTo>
                    <a:pt x="1" y="202"/>
                  </a:lnTo>
                  <a:lnTo>
                    <a:pt x="3211" y="202"/>
                  </a:lnTo>
                  <a:lnTo>
                    <a:pt x="3211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249100" y="4775825"/>
              <a:ext cx="80300" cy="4675"/>
            </a:xfrm>
            <a:custGeom>
              <a:avLst/>
              <a:gdLst/>
              <a:ahLst/>
              <a:cxnLst/>
              <a:rect l="l" t="t" r="r" b="b"/>
              <a:pathLst>
                <a:path w="3212" h="187" extrusionOk="0">
                  <a:moveTo>
                    <a:pt x="1" y="1"/>
                  </a:moveTo>
                  <a:lnTo>
                    <a:pt x="1" y="187"/>
                  </a:lnTo>
                  <a:lnTo>
                    <a:pt x="3211" y="187"/>
                  </a:lnTo>
                  <a:lnTo>
                    <a:pt x="3211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4211500" y="4787850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0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4211500" y="4799875"/>
              <a:ext cx="117900" cy="5050"/>
            </a:xfrm>
            <a:custGeom>
              <a:avLst/>
              <a:gdLst/>
              <a:ahLst/>
              <a:cxnLst/>
              <a:rect l="l" t="t" r="r" b="b"/>
              <a:pathLst>
                <a:path w="4716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4211500" y="4811500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1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4211500" y="4823525"/>
              <a:ext cx="117900" cy="5050"/>
            </a:xfrm>
            <a:custGeom>
              <a:avLst/>
              <a:gdLst/>
              <a:ahLst/>
              <a:cxnLst/>
              <a:rect l="l" t="t" r="r" b="b"/>
              <a:pathLst>
                <a:path w="4716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4211500" y="4835550"/>
              <a:ext cx="117900" cy="5050"/>
            </a:xfrm>
            <a:custGeom>
              <a:avLst/>
              <a:gdLst/>
              <a:ahLst/>
              <a:cxnLst/>
              <a:rect l="l" t="t" r="r" b="b"/>
              <a:pathLst>
                <a:path w="4716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4211500" y="4847950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0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4211500" y="4859975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0"/>
                  </a:moveTo>
                  <a:lnTo>
                    <a:pt x="0" y="186"/>
                  </a:lnTo>
                  <a:lnTo>
                    <a:pt x="4715" y="186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4211500" y="4871600"/>
              <a:ext cx="117900" cy="5075"/>
            </a:xfrm>
            <a:custGeom>
              <a:avLst/>
              <a:gdLst/>
              <a:ahLst/>
              <a:cxnLst/>
              <a:rect l="l" t="t" r="r" b="b"/>
              <a:pathLst>
                <a:path w="4716" h="203" extrusionOk="0">
                  <a:moveTo>
                    <a:pt x="0" y="1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4211500" y="4883625"/>
              <a:ext cx="117900" cy="5050"/>
            </a:xfrm>
            <a:custGeom>
              <a:avLst/>
              <a:gdLst/>
              <a:ahLst/>
              <a:cxnLst/>
              <a:rect l="l" t="t" r="r" b="b"/>
              <a:pathLst>
                <a:path w="4716" h="202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4244050" y="4763025"/>
              <a:ext cx="144675" cy="185375"/>
            </a:xfrm>
            <a:custGeom>
              <a:avLst/>
              <a:gdLst/>
              <a:ahLst/>
              <a:cxnLst/>
              <a:rect l="l" t="t" r="r" b="b"/>
              <a:pathLst>
                <a:path w="5787" h="7415" extrusionOk="0">
                  <a:moveTo>
                    <a:pt x="1490" y="1"/>
                  </a:moveTo>
                  <a:lnTo>
                    <a:pt x="1" y="1397"/>
                  </a:lnTo>
                  <a:lnTo>
                    <a:pt x="1" y="7414"/>
                  </a:lnTo>
                  <a:lnTo>
                    <a:pt x="5786" y="7414"/>
                  </a:lnTo>
                  <a:lnTo>
                    <a:pt x="5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4244050" y="4763025"/>
              <a:ext cx="37250" cy="34925"/>
            </a:xfrm>
            <a:custGeom>
              <a:avLst/>
              <a:gdLst/>
              <a:ahLst/>
              <a:cxnLst/>
              <a:rect l="l" t="t" r="r" b="b"/>
              <a:pathLst>
                <a:path w="1490" h="1397" extrusionOk="0">
                  <a:moveTo>
                    <a:pt x="1490" y="1"/>
                  </a:moveTo>
                  <a:lnTo>
                    <a:pt x="1" y="1397"/>
                  </a:lnTo>
                  <a:lnTo>
                    <a:pt x="1490" y="1397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4294075" y="4794050"/>
              <a:ext cx="80300" cy="5075"/>
            </a:xfrm>
            <a:custGeom>
              <a:avLst/>
              <a:gdLst/>
              <a:ahLst/>
              <a:cxnLst/>
              <a:rect l="l" t="t" r="r" b="b"/>
              <a:pathLst>
                <a:path w="3212" h="203" extrusionOk="0">
                  <a:moveTo>
                    <a:pt x="1" y="1"/>
                  </a:moveTo>
                  <a:lnTo>
                    <a:pt x="1" y="202"/>
                  </a:lnTo>
                  <a:lnTo>
                    <a:pt x="3211" y="202"/>
                  </a:lnTo>
                  <a:lnTo>
                    <a:pt x="3211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4294075" y="4806075"/>
              <a:ext cx="80300" cy="5075"/>
            </a:xfrm>
            <a:custGeom>
              <a:avLst/>
              <a:gdLst/>
              <a:ahLst/>
              <a:cxnLst/>
              <a:rect l="l" t="t" r="r" b="b"/>
              <a:pathLst>
                <a:path w="3212" h="203" extrusionOk="0">
                  <a:moveTo>
                    <a:pt x="1" y="0"/>
                  </a:moveTo>
                  <a:lnTo>
                    <a:pt x="1" y="202"/>
                  </a:lnTo>
                  <a:lnTo>
                    <a:pt x="3211" y="202"/>
                  </a:lnTo>
                  <a:lnTo>
                    <a:pt x="3211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4294075" y="4817700"/>
              <a:ext cx="80300" cy="5075"/>
            </a:xfrm>
            <a:custGeom>
              <a:avLst/>
              <a:gdLst/>
              <a:ahLst/>
              <a:cxnLst/>
              <a:rect l="l" t="t" r="r" b="b"/>
              <a:pathLst>
                <a:path w="3212" h="203" extrusionOk="0">
                  <a:moveTo>
                    <a:pt x="1" y="1"/>
                  </a:moveTo>
                  <a:lnTo>
                    <a:pt x="1" y="202"/>
                  </a:lnTo>
                  <a:lnTo>
                    <a:pt x="3211" y="202"/>
                  </a:lnTo>
                  <a:lnTo>
                    <a:pt x="3211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4256475" y="4830125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0"/>
                  </a:moveTo>
                  <a:lnTo>
                    <a:pt x="0" y="186"/>
                  </a:lnTo>
                  <a:lnTo>
                    <a:pt x="4715" y="186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4256475" y="4842125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1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4256475" y="4854150"/>
              <a:ext cx="117900" cy="5075"/>
            </a:xfrm>
            <a:custGeom>
              <a:avLst/>
              <a:gdLst/>
              <a:ahLst/>
              <a:cxnLst/>
              <a:rect l="l" t="t" r="r" b="b"/>
              <a:pathLst>
                <a:path w="4716" h="203" extrusionOk="0">
                  <a:moveTo>
                    <a:pt x="0" y="1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4256475" y="4865775"/>
              <a:ext cx="117900" cy="4700"/>
            </a:xfrm>
            <a:custGeom>
              <a:avLst/>
              <a:gdLst/>
              <a:ahLst/>
              <a:cxnLst/>
              <a:rect l="l" t="t" r="r" b="b"/>
              <a:pathLst>
                <a:path w="4716" h="188" extrusionOk="0">
                  <a:moveTo>
                    <a:pt x="0" y="1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4256475" y="4877800"/>
              <a:ext cx="117900" cy="5075"/>
            </a:xfrm>
            <a:custGeom>
              <a:avLst/>
              <a:gdLst/>
              <a:ahLst/>
              <a:cxnLst/>
              <a:rect l="l" t="t" r="r" b="b"/>
              <a:pathLst>
                <a:path w="4716" h="203" extrusionOk="0">
                  <a:moveTo>
                    <a:pt x="0" y="1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4256475" y="4889825"/>
              <a:ext cx="117900" cy="5075"/>
            </a:xfrm>
            <a:custGeom>
              <a:avLst/>
              <a:gdLst/>
              <a:ahLst/>
              <a:cxnLst/>
              <a:rect l="l" t="t" r="r" b="b"/>
              <a:pathLst>
                <a:path w="4716" h="203" extrusionOk="0">
                  <a:moveTo>
                    <a:pt x="0" y="0"/>
                  </a:moveTo>
                  <a:lnTo>
                    <a:pt x="0" y="202"/>
                  </a:lnTo>
                  <a:lnTo>
                    <a:pt x="4715" y="202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4256475" y="4902225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1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4256475" y="4914250"/>
              <a:ext cx="117900" cy="4675"/>
            </a:xfrm>
            <a:custGeom>
              <a:avLst/>
              <a:gdLst/>
              <a:ahLst/>
              <a:cxnLst/>
              <a:rect l="l" t="t" r="r" b="b"/>
              <a:pathLst>
                <a:path w="4716" h="187" extrusionOk="0">
                  <a:moveTo>
                    <a:pt x="0" y="1"/>
                  </a:moveTo>
                  <a:lnTo>
                    <a:pt x="0" y="187"/>
                  </a:lnTo>
                  <a:lnTo>
                    <a:pt x="4715" y="187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4256475" y="4925875"/>
              <a:ext cx="117900" cy="5075"/>
            </a:xfrm>
            <a:custGeom>
              <a:avLst/>
              <a:gdLst/>
              <a:ahLst/>
              <a:cxnLst/>
              <a:rect l="l" t="t" r="r" b="b"/>
              <a:pathLst>
                <a:path w="4716" h="203" extrusionOk="0">
                  <a:moveTo>
                    <a:pt x="0" y="1"/>
                  </a:moveTo>
                  <a:lnTo>
                    <a:pt x="0" y="203"/>
                  </a:lnTo>
                  <a:lnTo>
                    <a:pt x="4715" y="203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4136275" y="4182600"/>
              <a:ext cx="123700" cy="124475"/>
            </a:xfrm>
            <a:custGeom>
              <a:avLst/>
              <a:gdLst/>
              <a:ahLst/>
              <a:cxnLst/>
              <a:rect l="l" t="t" r="r" b="b"/>
              <a:pathLst>
                <a:path w="4948" h="4979" extrusionOk="0">
                  <a:moveTo>
                    <a:pt x="2483" y="1341"/>
                  </a:moveTo>
                  <a:cubicBezTo>
                    <a:pt x="2899" y="1341"/>
                    <a:pt x="3296" y="1561"/>
                    <a:pt x="3490" y="1939"/>
                  </a:cubicBezTo>
                  <a:cubicBezTo>
                    <a:pt x="3785" y="2497"/>
                    <a:pt x="3599" y="3179"/>
                    <a:pt x="3040" y="3490"/>
                  </a:cubicBezTo>
                  <a:cubicBezTo>
                    <a:pt x="2863" y="3576"/>
                    <a:pt x="2676" y="3618"/>
                    <a:pt x="2494" y="3618"/>
                  </a:cubicBezTo>
                  <a:cubicBezTo>
                    <a:pt x="2088" y="3618"/>
                    <a:pt x="1703" y="3410"/>
                    <a:pt x="1489" y="3024"/>
                  </a:cubicBezTo>
                  <a:cubicBezTo>
                    <a:pt x="1164" y="2451"/>
                    <a:pt x="1381" y="1784"/>
                    <a:pt x="1939" y="1473"/>
                  </a:cubicBezTo>
                  <a:cubicBezTo>
                    <a:pt x="2114" y="1384"/>
                    <a:pt x="2300" y="1341"/>
                    <a:pt x="2483" y="1341"/>
                  </a:cubicBezTo>
                  <a:close/>
                  <a:moveTo>
                    <a:pt x="1924" y="0"/>
                  </a:moveTo>
                  <a:lnTo>
                    <a:pt x="698" y="651"/>
                  </a:lnTo>
                  <a:lnTo>
                    <a:pt x="900" y="1024"/>
                  </a:lnTo>
                  <a:cubicBezTo>
                    <a:pt x="962" y="1132"/>
                    <a:pt x="931" y="1272"/>
                    <a:pt x="884" y="1365"/>
                  </a:cubicBezTo>
                  <a:lnTo>
                    <a:pt x="760" y="1551"/>
                  </a:lnTo>
                  <a:cubicBezTo>
                    <a:pt x="698" y="1660"/>
                    <a:pt x="590" y="1722"/>
                    <a:pt x="466" y="1722"/>
                  </a:cubicBezTo>
                  <a:lnTo>
                    <a:pt x="47" y="1691"/>
                  </a:lnTo>
                  <a:lnTo>
                    <a:pt x="0" y="3102"/>
                  </a:lnTo>
                  <a:lnTo>
                    <a:pt x="435" y="3117"/>
                  </a:lnTo>
                  <a:cubicBezTo>
                    <a:pt x="543" y="3117"/>
                    <a:pt x="667" y="3195"/>
                    <a:pt x="729" y="3304"/>
                  </a:cubicBezTo>
                  <a:cubicBezTo>
                    <a:pt x="745" y="3350"/>
                    <a:pt x="760" y="3366"/>
                    <a:pt x="760" y="3412"/>
                  </a:cubicBezTo>
                  <a:cubicBezTo>
                    <a:pt x="760" y="3443"/>
                    <a:pt x="807" y="3459"/>
                    <a:pt x="822" y="3505"/>
                  </a:cubicBezTo>
                  <a:cubicBezTo>
                    <a:pt x="884" y="3614"/>
                    <a:pt x="884" y="3738"/>
                    <a:pt x="822" y="3846"/>
                  </a:cubicBezTo>
                  <a:lnTo>
                    <a:pt x="590" y="4219"/>
                  </a:lnTo>
                  <a:lnTo>
                    <a:pt x="1768" y="4948"/>
                  </a:lnTo>
                  <a:lnTo>
                    <a:pt x="2001" y="4591"/>
                  </a:lnTo>
                  <a:cubicBezTo>
                    <a:pt x="2063" y="4482"/>
                    <a:pt x="2203" y="4436"/>
                    <a:pt x="2311" y="4436"/>
                  </a:cubicBezTo>
                  <a:lnTo>
                    <a:pt x="2528" y="4436"/>
                  </a:lnTo>
                  <a:cubicBezTo>
                    <a:pt x="2637" y="4436"/>
                    <a:pt x="2761" y="4482"/>
                    <a:pt x="2823" y="4606"/>
                  </a:cubicBezTo>
                  <a:lnTo>
                    <a:pt x="3009" y="4979"/>
                  </a:lnTo>
                  <a:lnTo>
                    <a:pt x="4234" y="4312"/>
                  </a:lnTo>
                  <a:lnTo>
                    <a:pt x="4033" y="3955"/>
                  </a:lnTo>
                  <a:cubicBezTo>
                    <a:pt x="3986" y="3831"/>
                    <a:pt x="3986" y="3691"/>
                    <a:pt x="4064" y="3598"/>
                  </a:cubicBezTo>
                  <a:lnTo>
                    <a:pt x="4172" y="3428"/>
                  </a:lnTo>
                  <a:cubicBezTo>
                    <a:pt x="4234" y="3304"/>
                    <a:pt x="4343" y="3257"/>
                    <a:pt x="4483" y="3257"/>
                  </a:cubicBezTo>
                  <a:lnTo>
                    <a:pt x="4917" y="3273"/>
                  </a:lnTo>
                  <a:lnTo>
                    <a:pt x="4948" y="1877"/>
                  </a:lnTo>
                  <a:lnTo>
                    <a:pt x="4529" y="1861"/>
                  </a:lnTo>
                  <a:cubicBezTo>
                    <a:pt x="4405" y="1861"/>
                    <a:pt x="4296" y="1784"/>
                    <a:pt x="4234" y="1660"/>
                  </a:cubicBezTo>
                  <a:cubicBezTo>
                    <a:pt x="4219" y="1629"/>
                    <a:pt x="4188" y="1598"/>
                    <a:pt x="4188" y="1566"/>
                  </a:cubicBezTo>
                  <a:cubicBezTo>
                    <a:pt x="4172" y="1520"/>
                    <a:pt x="4157" y="1504"/>
                    <a:pt x="4141" y="1473"/>
                  </a:cubicBezTo>
                  <a:cubicBezTo>
                    <a:pt x="4079" y="1365"/>
                    <a:pt x="4079" y="1241"/>
                    <a:pt x="4141" y="1117"/>
                  </a:cubicBezTo>
                  <a:lnTo>
                    <a:pt x="4374" y="744"/>
                  </a:lnTo>
                  <a:lnTo>
                    <a:pt x="3180" y="16"/>
                  </a:lnTo>
                  <a:lnTo>
                    <a:pt x="2947" y="388"/>
                  </a:lnTo>
                  <a:cubicBezTo>
                    <a:pt x="2901" y="481"/>
                    <a:pt x="2761" y="543"/>
                    <a:pt x="2637" y="543"/>
                  </a:cubicBezTo>
                  <a:lnTo>
                    <a:pt x="2435" y="543"/>
                  </a:lnTo>
                  <a:cubicBezTo>
                    <a:pt x="2311" y="543"/>
                    <a:pt x="2203" y="481"/>
                    <a:pt x="2125" y="357"/>
                  </a:cubicBezTo>
                  <a:lnTo>
                    <a:pt x="1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3235550" y="4621900"/>
              <a:ext cx="87275" cy="86475"/>
            </a:xfrm>
            <a:custGeom>
              <a:avLst/>
              <a:gdLst/>
              <a:ahLst/>
              <a:cxnLst/>
              <a:rect l="l" t="t" r="r" b="b"/>
              <a:pathLst>
                <a:path w="3491" h="3459" extrusionOk="0">
                  <a:moveTo>
                    <a:pt x="1795" y="930"/>
                  </a:moveTo>
                  <a:cubicBezTo>
                    <a:pt x="2217" y="930"/>
                    <a:pt x="2560" y="1297"/>
                    <a:pt x="2560" y="1737"/>
                  </a:cubicBezTo>
                  <a:cubicBezTo>
                    <a:pt x="2560" y="2172"/>
                    <a:pt x="2187" y="2528"/>
                    <a:pt x="1769" y="2528"/>
                  </a:cubicBezTo>
                  <a:cubicBezTo>
                    <a:pt x="1319" y="2528"/>
                    <a:pt x="962" y="2156"/>
                    <a:pt x="962" y="1737"/>
                  </a:cubicBezTo>
                  <a:cubicBezTo>
                    <a:pt x="962" y="1288"/>
                    <a:pt x="1319" y="931"/>
                    <a:pt x="1769" y="931"/>
                  </a:cubicBezTo>
                  <a:cubicBezTo>
                    <a:pt x="1777" y="931"/>
                    <a:pt x="1786" y="930"/>
                    <a:pt x="1795" y="930"/>
                  </a:cubicBezTo>
                  <a:close/>
                  <a:moveTo>
                    <a:pt x="1257" y="0"/>
                  </a:moveTo>
                  <a:lnTo>
                    <a:pt x="1257" y="295"/>
                  </a:lnTo>
                  <a:cubicBezTo>
                    <a:pt x="1257" y="388"/>
                    <a:pt x="1195" y="466"/>
                    <a:pt x="1117" y="512"/>
                  </a:cubicBezTo>
                  <a:cubicBezTo>
                    <a:pt x="1086" y="528"/>
                    <a:pt x="1040" y="543"/>
                    <a:pt x="993" y="590"/>
                  </a:cubicBezTo>
                  <a:cubicBezTo>
                    <a:pt x="954" y="621"/>
                    <a:pt x="908" y="636"/>
                    <a:pt x="861" y="636"/>
                  </a:cubicBezTo>
                  <a:cubicBezTo>
                    <a:pt x="815" y="636"/>
                    <a:pt x="768" y="621"/>
                    <a:pt x="730" y="590"/>
                  </a:cubicBezTo>
                  <a:lnTo>
                    <a:pt x="481" y="435"/>
                  </a:lnTo>
                  <a:lnTo>
                    <a:pt x="1" y="1288"/>
                  </a:lnTo>
                  <a:lnTo>
                    <a:pt x="249" y="1443"/>
                  </a:lnTo>
                  <a:cubicBezTo>
                    <a:pt x="326" y="1474"/>
                    <a:pt x="373" y="1582"/>
                    <a:pt x="373" y="1660"/>
                  </a:cubicBezTo>
                  <a:lnTo>
                    <a:pt x="373" y="1737"/>
                  </a:lnTo>
                  <a:lnTo>
                    <a:pt x="373" y="1815"/>
                  </a:lnTo>
                  <a:cubicBezTo>
                    <a:pt x="373" y="1893"/>
                    <a:pt x="326" y="1986"/>
                    <a:pt x="249" y="2017"/>
                  </a:cubicBezTo>
                  <a:lnTo>
                    <a:pt x="1" y="2172"/>
                  </a:lnTo>
                  <a:lnTo>
                    <a:pt x="481" y="3025"/>
                  </a:lnTo>
                  <a:lnTo>
                    <a:pt x="730" y="2870"/>
                  </a:lnTo>
                  <a:cubicBezTo>
                    <a:pt x="768" y="2854"/>
                    <a:pt x="815" y="2846"/>
                    <a:pt x="861" y="2846"/>
                  </a:cubicBezTo>
                  <a:cubicBezTo>
                    <a:pt x="908" y="2846"/>
                    <a:pt x="954" y="2854"/>
                    <a:pt x="993" y="2870"/>
                  </a:cubicBezTo>
                  <a:cubicBezTo>
                    <a:pt x="1024" y="2901"/>
                    <a:pt x="1071" y="2932"/>
                    <a:pt x="1102" y="2947"/>
                  </a:cubicBezTo>
                  <a:cubicBezTo>
                    <a:pt x="1179" y="2994"/>
                    <a:pt x="1241" y="3071"/>
                    <a:pt x="1241" y="3164"/>
                  </a:cubicBezTo>
                  <a:lnTo>
                    <a:pt x="1241" y="3459"/>
                  </a:lnTo>
                  <a:lnTo>
                    <a:pt x="2203" y="3459"/>
                  </a:lnTo>
                  <a:lnTo>
                    <a:pt x="2203" y="3164"/>
                  </a:lnTo>
                  <a:cubicBezTo>
                    <a:pt x="2203" y="3071"/>
                    <a:pt x="2265" y="2994"/>
                    <a:pt x="2343" y="2947"/>
                  </a:cubicBezTo>
                  <a:cubicBezTo>
                    <a:pt x="2389" y="2932"/>
                    <a:pt x="2420" y="2916"/>
                    <a:pt x="2467" y="2870"/>
                  </a:cubicBezTo>
                  <a:cubicBezTo>
                    <a:pt x="2505" y="2846"/>
                    <a:pt x="2548" y="2835"/>
                    <a:pt x="2591" y="2835"/>
                  </a:cubicBezTo>
                  <a:cubicBezTo>
                    <a:pt x="2633" y="2835"/>
                    <a:pt x="2676" y="2846"/>
                    <a:pt x="2715" y="2870"/>
                  </a:cubicBezTo>
                  <a:lnTo>
                    <a:pt x="2963" y="3025"/>
                  </a:lnTo>
                  <a:lnTo>
                    <a:pt x="3444" y="2172"/>
                  </a:lnTo>
                  <a:lnTo>
                    <a:pt x="3196" y="2017"/>
                  </a:lnTo>
                  <a:cubicBezTo>
                    <a:pt x="3118" y="1986"/>
                    <a:pt x="3087" y="1893"/>
                    <a:pt x="3087" y="1815"/>
                  </a:cubicBezTo>
                  <a:lnTo>
                    <a:pt x="3087" y="1737"/>
                  </a:lnTo>
                  <a:lnTo>
                    <a:pt x="3087" y="1660"/>
                  </a:lnTo>
                  <a:cubicBezTo>
                    <a:pt x="3087" y="1551"/>
                    <a:pt x="3118" y="1474"/>
                    <a:pt x="3196" y="1443"/>
                  </a:cubicBezTo>
                  <a:lnTo>
                    <a:pt x="3490" y="1288"/>
                  </a:lnTo>
                  <a:lnTo>
                    <a:pt x="3009" y="435"/>
                  </a:lnTo>
                  <a:lnTo>
                    <a:pt x="2746" y="590"/>
                  </a:lnTo>
                  <a:cubicBezTo>
                    <a:pt x="2707" y="605"/>
                    <a:pt x="2664" y="613"/>
                    <a:pt x="2622" y="613"/>
                  </a:cubicBezTo>
                  <a:cubicBezTo>
                    <a:pt x="2579" y="613"/>
                    <a:pt x="2536" y="605"/>
                    <a:pt x="2498" y="590"/>
                  </a:cubicBezTo>
                  <a:cubicBezTo>
                    <a:pt x="2467" y="574"/>
                    <a:pt x="2420" y="528"/>
                    <a:pt x="2358" y="512"/>
                  </a:cubicBezTo>
                  <a:cubicBezTo>
                    <a:pt x="2280" y="466"/>
                    <a:pt x="2234" y="388"/>
                    <a:pt x="2234" y="295"/>
                  </a:cubicBezTo>
                  <a:lnTo>
                    <a:pt x="223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4254150" y="4293875"/>
              <a:ext cx="87250" cy="86100"/>
            </a:xfrm>
            <a:custGeom>
              <a:avLst/>
              <a:gdLst/>
              <a:ahLst/>
              <a:cxnLst/>
              <a:rect l="l" t="t" r="r" b="b"/>
              <a:pathLst>
                <a:path w="3490" h="3444" extrusionOk="0">
                  <a:moveTo>
                    <a:pt x="1768" y="915"/>
                  </a:moveTo>
                  <a:cubicBezTo>
                    <a:pt x="2218" y="915"/>
                    <a:pt x="2559" y="1257"/>
                    <a:pt x="2559" y="1706"/>
                  </a:cubicBezTo>
                  <a:cubicBezTo>
                    <a:pt x="2559" y="2156"/>
                    <a:pt x="2203" y="2497"/>
                    <a:pt x="1768" y="2497"/>
                  </a:cubicBezTo>
                  <a:cubicBezTo>
                    <a:pt x="1319" y="2497"/>
                    <a:pt x="977" y="2141"/>
                    <a:pt x="977" y="1706"/>
                  </a:cubicBezTo>
                  <a:cubicBezTo>
                    <a:pt x="977" y="1257"/>
                    <a:pt x="1319" y="915"/>
                    <a:pt x="1768" y="915"/>
                  </a:cubicBezTo>
                  <a:close/>
                  <a:moveTo>
                    <a:pt x="1272" y="0"/>
                  </a:moveTo>
                  <a:lnTo>
                    <a:pt x="1272" y="295"/>
                  </a:lnTo>
                  <a:cubicBezTo>
                    <a:pt x="1272" y="388"/>
                    <a:pt x="1210" y="466"/>
                    <a:pt x="1132" y="512"/>
                  </a:cubicBezTo>
                  <a:cubicBezTo>
                    <a:pt x="1086" y="528"/>
                    <a:pt x="1055" y="543"/>
                    <a:pt x="993" y="590"/>
                  </a:cubicBezTo>
                  <a:cubicBezTo>
                    <a:pt x="950" y="607"/>
                    <a:pt x="903" y="619"/>
                    <a:pt x="856" y="619"/>
                  </a:cubicBezTo>
                  <a:cubicBezTo>
                    <a:pt x="818" y="619"/>
                    <a:pt x="780" y="611"/>
                    <a:pt x="745" y="590"/>
                  </a:cubicBezTo>
                  <a:lnTo>
                    <a:pt x="497" y="435"/>
                  </a:lnTo>
                  <a:lnTo>
                    <a:pt x="0" y="1288"/>
                  </a:lnTo>
                  <a:lnTo>
                    <a:pt x="264" y="1443"/>
                  </a:lnTo>
                  <a:cubicBezTo>
                    <a:pt x="326" y="1474"/>
                    <a:pt x="372" y="1567"/>
                    <a:pt x="372" y="1644"/>
                  </a:cubicBezTo>
                  <a:lnTo>
                    <a:pt x="372" y="1722"/>
                  </a:lnTo>
                  <a:lnTo>
                    <a:pt x="372" y="1799"/>
                  </a:lnTo>
                  <a:cubicBezTo>
                    <a:pt x="372" y="1877"/>
                    <a:pt x="326" y="1970"/>
                    <a:pt x="264" y="2017"/>
                  </a:cubicBezTo>
                  <a:lnTo>
                    <a:pt x="0" y="2172"/>
                  </a:lnTo>
                  <a:lnTo>
                    <a:pt x="497" y="3025"/>
                  </a:lnTo>
                  <a:lnTo>
                    <a:pt x="745" y="2870"/>
                  </a:lnTo>
                  <a:cubicBezTo>
                    <a:pt x="783" y="2846"/>
                    <a:pt x="826" y="2835"/>
                    <a:pt x="869" y="2835"/>
                  </a:cubicBezTo>
                  <a:cubicBezTo>
                    <a:pt x="911" y="2835"/>
                    <a:pt x="954" y="2846"/>
                    <a:pt x="993" y="2870"/>
                  </a:cubicBezTo>
                  <a:cubicBezTo>
                    <a:pt x="1039" y="2885"/>
                    <a:pt x="1070" y="2932"/>
                    <a:pt x="1101" y="2947"/>
                  </a:cubicBezTo>
                  <a:cubicBezTo>
                    <a:pt x="1179" y="2994"/>
                    <a:pt x="1241" y="3056"/>
                    <a:pt x="1241" y="3164"/>
                  </a:cubicBezTo>
                  <a:lnTo>
                    <a:pt x="1241" y="3443"/>
                  </a:lnTo>
                  <a:lnTo>
                    <a:pt x="2218" y="3443"/>
                  </a:lnTo>
                  <a:lnTo>
                    <a:pt x="2218" y="3164"/>
                  </a:lnTo>
                  <a:cubicBezTo>
                    <a:pt x="2218" y="3056"/>
                    <a:pt x="2265" y="2994"/>
                    <a:pt x="2358" y="2947"/>
                  </a:cubicBezTo>
                  <a:cubicBezTo>
                    <a:pt x="2389" y="2932"/>
                    <a:pt x="2435" y="2901"/>
                    <a:pt x="2466" y="2870"/>
                  </a:cubicBezTo>
                  <a:cubicBezTo>
                    <a:pt x="2505" y="2839"/>
                    <a:pt x="2548" y="2823"/>
                    <a:pt x="2590" y="2823"/>
                  </a:cubicBezTo>
                  <a:cubicBezTo>
                    <a:pt x="2633" y="2823"/>
                    <a:pt x="2676" y="2839"/>
                    <a:pt x="2714" y="2870"/>
                  </a:cubicBezTo>
                  <a:lnTo>
                    <a:pt x="2978" y="3025"/>
                  </a:lnTo>
                  <a:lnTo>
                    <a:pt x="3459" y="2172"/>
                  </a:lnTo>
                  <a:lnTo>
                    <a:pt x="3211" y="2017"/>
                  </a:lnTo>
                  <a:cubicBezTo>
                    <a:pt x="3133" y="1970"/>
                    <a:pt x="3087" y="1877"/>
                    <a:pt x="3087" y="1799"/>
                  </a:cubicBezTo>
                  <a:lnTo>
                    <a:pt x="3087" y="1722"/>
                  </a:lnTo>
                  <a:lnTo>
                    <a:pt x="3087" y="1644"/>
                  </a:lnTo>
                  <a:cubicBezTo>
                    <a:pt x="3087" y="1551"/>
                    <a:pt x="3133" y="1474"/>
                    <a:pt x="3211" y="1443"/>
                  </a:cubicBezTo>
                  <a:lnTo>
                    <a:pt x="3490" y="1288"/>
                  </a:lnTo>
                  <a:lnTo>
                    <a:pt x="3009" y="435"/>
                  </a:lnTo>
                  <a:lnTo>
                    <a:pt x="2761" y="590"/>
                  </a:lnTo>
                  <a:cubicBezTo>
                    <a:pt x="2722" y="605"/>
                    <a:pt x="2680" y="613"/>
                    <a:pt x="2637" y="613"/>
                  </a:cubicBezTo>
                  <a:cubicBezTo>
                    <a:pt x="2594" y="613"/>
                    <a:pt x="2552" y="605"/>
                    <a:pt x="2513" y="590"/>
                  </a:cubicBezTo>
                  <a:cubicBezTo>
                    <a:pt x="2466" y="559"/>
                    <a:pt x="2435" y="528"/>
                    <a:pt x="2373" y="512"/>
                  </a:cubicBezTo>
                  <a:cubicBezTo>
                    <a:pt x="2296" y="466"/>
                    <a:pt x="2234" y="388"/>
                    <a:pt x="2234" y="295"/>
                  </a:cubicBezTo>
                  <a:lnTo>
                    <a:pt x="22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3237500" y="5245375"/>
              <a:ext cx="288875" cy="55100"/>
            </a:xfrm>
            <a:custGeom>
              <a:avLst/>
              <a:gdLst/>
              <a:ahLst/>
              <a:cxnLst/>
              <a:rect l="l" t="t" r="r" b="b"/>
              <a:pathLst>
                <a:path w="11555" h="2204" extrusionOk="0">
                  <a:moveTo>
                    <a:pt x="5770" y="1"/>
                  </a:moveTo>
                  <a:cubicBezTo>
                    <a:pt x="2590" y="1"/>
                    <a:pt x="0" y="497"/>
                    <a:pt x="0" y="1102"/>
                  </a:cubicBezTo>
                  <a:cubicBezTo>
                    <a:pt x="0" y="1707"/>
                    <a:pt x="2590" y="2203"/>
                    <a:pt x="5770" y="2203"/>
                  </a:cubicBezTo>
                  <a:cubicBezTo>
                    <a:pt x="8965" y="2203"/>
                    <a:pt x="11555" y="1707"/>
                    <a:pt x="11555" y="1102"/>
                  </a:cubicBezTo>
                  <a:cubicBezTo>
                    <a:pt x="11555" y="497"/>
                    <a:pt x="8965" y="1"/>
                    <a:pt x="5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3421275" y="4650600"/>
              <a:ext cx="180725" cy="106250"/>
            </a:xfrm>
            <a:custGeom>
              <a:avLst/>
              <a:gdLst/>
              <a:ahLst/>
              <a:cxnLst/>
              <a:rect l="l" t="t" r="r" b="b"/>
              <a:pathLst>
                <a:path w="7229" h="4250" extrusionOk="0">
                  <a:moveTo>
                    <a:pt x="1" y="0"/>
                  </a:moveTo>
                  <a:lnTo>
                    <a:pt x="1" y="4250"/>
                  </a:lnTo>
                  <a:lnTo>
                    <a:pt x="7228" y="4250"/>
                  </a:lnTo>
                  <a:lnTo>
                    <a:pt x="7228" y="4126"/>
                  </a:lnTo>
                  <a:lnTo>
                    <a:pt x="109" y="4126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3311925" y="4495875"/>
              <a:ext cx="531250" cy="102775"/>
            </a:xfrm>
            <a:custGeom>
              <a:avLst/>
              <a:gdLst/>
              <a:ahLst/>
              <a:cxnLst/>
              <a:rect l="l" t="t" r="r" b="b"/>
              <a:pathLst>
                <a:path w="21250" h="4111" extrusionOk="0">
                  <a:moveTo>
                    <a:pt x="1" y="1"/>
                  </a:moveTo>
                  <a:lnTo>
                    <a:pt x="1" y="125"/>
                  </a:lnTo>
                  <a:lnTo>
                    <a:pt x="21141" y="125"/>
                  </a:lnTo>
                  <a:lnTo>
                    <a:pt x="21141" y="4111"/>
                  </a:lnTo>
                  <a:lnTo>
                    <a:pt x="21249" y="4111"/>
                  </a:lnTo>
                  <a:lnTo>
                    <a:pt x="21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3361575" y="4497425"/>
              <a:ext cx="830175" cy="154750"/>
            </a:xfrm>
            <a:custGeom>
              <a:avLst/>
              <a:gdLst/>
              <a:ahLst/>
              <a:cxnLst/>
              <a:rect l="l" t="t" r="r" b="b"/>
              <a:pathLst>
                <a:path w="33207" h="6190" extrusionOk="0">
                  <a:moveTo>
                    <a:pt x="0" y="1"/>
                  </a:moveTo>
                  <a:lnTo>
                    <a:pt x="0" y="5491"/>
                  </a:lnTo>
                  <a:cubicBezTo>
                    <a:pt x="0" y="5879"/>
                    <a:pt x="295" y="6189"/>
                    <a:pt x="683" y="6189"/>
                  </a:cubicBezTo>
                  <a:lnTo>
                    <a:pt x="33206" y="6189"/>
                  </a:lnTo>
                  <a:lnTo>
                    <a:pt x="33206" y="6065"/>
                  </a:lnTo>
                  <a:lnTo>
                    <a:pt x="698" y="6065"/>
                  </a:lnTo>
                  <a:cubicBezTo>
                    <a:pt x="372" y="6065"/>
                    <a:pt x="109" y="5801"/>
                    <a:pt x="109" y="5491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3332475" y="4495500"/>
              <a:ext cx="171425" cy="52375"/>
            </a:xfrm>
            <a:custGeom>
              <a:avLst/>
              <a:gdLst/>
              <a:ahLst/>
              <a:cxnLst/>
              <a:rect l="l" t="t" r="r" b="b"/>
              <a:pathLst>
                <a:path w="6857" h="2095" extrusionOk="0">
                  <a:moveTo>
                    <a:pt x="63" y="0"/>
                  </a:moveTo>
                  <a:lnTo>
                    <a:pt x="1" y="93"/>
                  </a:lnTo>
                  <a:lnTo>
                    <a:pt x="1164" y="900"/>
                  </a:lnTo>
                  <a:lnTo>
                    <a:pt x="1164" y="1396"/>
                  </a:lnTo>
                  <a:cubicBezTo>
                    <a:pt x="1164" y="1784"/>
                    <a:pt x="1459" y="2094"/>
                    <a:pt x="1847" y="2094"/>
                  </a:cubicBezTo>
                  <a:lnTo>
                    <a:pt x="5197" y="2094"/>
                  </a:lnTo>
                  <a:cubicBezTo>
                    <a:pt x="5584" y="2094"/>
                    <a:pt x="5895" y="1784"/>
                    <a:pt x="5895" y="1412"/>
                  </a:cubicBezTo>
                  <a:lnTo>
                    <a:pt x="5895" y="838"/>
                  </a:lnTo>
                  <a:lnTo>
                    <a:pt x="6856" y="124"/>
                  </a:lnTo>
                  <a:lnTo>
                    <a:pt x="6810" y="16"/>
                  </a:lnTo>
                  <a:lnTo>
                    <a:pt x="5802" y="760"/>
                  </a:lnTo>
                  <a:lnTo>
                    <a:pt x="5802" y="1381"/>
                  </a:lnTo>
                  <a:cubicBezTo>
                    <a:pt x="5802" y="1706"/>
                    <a:pt x="5538" y="1954"/>
                    <a:pt x="5212" y="1954"/>
                  </a:cubicBezTo>
                  <a:lnTo>
                    <a:pt x="1862" y="1954"/>
                  </a:lnTo>
                  <a:cubicBezTo>
                    <a:pt x="1536" y="1954"/>
                    <a:pt x="1273" y="1706"/>
                    <a:pt x="1273" y="1381"/>
                  </a:cubicBezTo>
                  <a:lnTo>
                    <a:pt x="1273" y="82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3447250" y="4545125"/>
              <a:ext cx="76025" cy="106650"/>
            </a:xfrm>
            <a:custGeom>
              <a:avLst/>
              <a:gdLst/>
              <a:ahLst/>
              <a:cxnLst/>
              <a:rect l="l" t="t" r="r" b="b"/>
              <a:pathLst>
                <a:path w="3041" h="4266" extrusionOk="0">
                  <a:moveTo>
                    <a:pt x="1" y="0"/>
                  </a:moveTo>
                  <a:lnTo>
                    <a:pt x="1" y="109"/>
                  </a:lnTo>
                  <a:lnTo>
                    <a:pt x="1583" y="109"/>
                  </a:lnTo>
                  <a:cubicBezTo>
                    <a:pt x="1924" y="109"/>
                    <a:pt x="2172" y="388"/>
                    <a:pt x="2172" y="698"/>
                  </a:cubicBezTo>
                  <a:lnTo>
                    <a:pt x="2172" y="3459"/>
                  </a:lnTo>
                  <a:lnTo>
                    <a:pt x="2963" y="4266"/>
                  </a:lnTo>
                  <a:lnTo>
                    <a:pt x="3041" y="4188"/>
                  </a:lnTo>
                  <a:lnTo>
                    <a:pt x="2296" y="3428"/>
                  </a:lnTo>
                  <a:lnTo>
                    <a:pt x="2296" y="698"/>
                  </a:lnTo>
                  <a:cubicBezTo>
                    <a:pt x="2296" y="311"/>
                    <a:pt x="1971" y="0"/>
                    <a:pt x="1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3719850" y="4597075"/>
              <a:ext cx="193100" cy="55475"/>
            </a:xfrm>
            <a:custGeom>
              <a:avLst/>
              <a:gdLst/>
              <a:ahLst/>
              <a:cxnLst/>
              <a:rect l="l" t="t" r="r" b="b"/>
              <a:pathLst>
                <a:path w="7724" h="2219" extrusionOk="0">
                  <a:moveTo>
                    <a:pt x="1287" y="1"/>
                  </a:moveTo>
                  <a:cubicBezTo>
                    <a:pt x="900" y="1"/>
                    <a:pt x="589" y="311"/>
                    <a:pt x="589" y="699"/>
                  </a:cubicBezTo>
                  <a:lnTo>
                    <a:pt x="589" y="1505"/>
                  </a:lnTo>
                  <a:lnTo>
                    <a:pt x="0" y="2110"/>
                  </a:lnTo>
                  <a:lnTo>
                    <a:pt x="78" y="2172"/>
                  </a:lnTo>
                  <a:lnTo>
                    <a:pt x="713" y="1536"/>
                  </a:lnTo>
                  <a:lnTo>
                    <a:pt x="713" y="683"/>
                  </a:lnTo>
                  <a:cubicBezTo>
                    <a:pt x="713" y="357"/>
                    <a:pt x="977" y="109"/>
                    <a:pt x="1287" y="109"/>
                  </a:cubicBezTo>
                  <a:lnTo>
                    <a:pt x="6390" y="109"/>
                  </a:lnTo>
                  <a:cubicBezTo>
                    <a:pt x="6716" y="109"/>
                    <a:pt x="6964" y="373"/>
                    <a:pt x="6964" y="683"/>
                  </a:cubicBezTo>
                  <a:lnTo>
                    <a:pt x="6964" y="1536"/>
                  </a:lnTo>
                  <a:lnTo>
                    <a:pt x="7646" y="2219"/>
                  </a:lnTo>
                  <a:lnTo>
                    <a:pt x="7724" y="2141"/>
                  </a:lnTo>
                  <a:lnTo>
                    <a:pt x="7088" y="1505"/>
                  </a:lnTo>
                  <a:lnTo>
                    <a:pt x="7088" y="699"/>
                  </a:lnTo>
                  <a:cubicBezTo>
                    <a:pt x="7088" y="311"/>
                    <a:pt x="6778" y="1"/>
                    <a:pt x="63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3490300" y="4649825"/>
              <a:ext cx="179150" cy="56625"/>
            </a:xfrm>
            <a:custGeom>
              <a:avLst/>
              <a:gdLst/>
              <a:ahLst/>
              <a:cxnLst/>
              <a:rect l="l" t="t" r="r" b="b"/>
              <a:pathLst>
                <a:path w="7166" h="2265" extrusionOk="0">
                  <a:moveTo>
                    <a:pt x="78" y="0"/>
                  </a:moveTo>
                  <a:lnTo>
                    <a:pt x="0" y="78"/>
                  </a:lnTo>
                  <a:lnTo>
                    <a:pt x="760" y="822"/>
                  </a:lnTo>
                  <a:lnTo>
                    <a:pt x="760" y="1567"/>
                  </a:lnTo>
                  <a:cubicBezTo>
                    <a:pt x="760" y="1954"/>
                    <a:pt x="1071" y="2264"/>
                    <a:pt x="1458" y="2264"/>
                  </a:cubicBezTo>
                  <a:lnTo>
                    <a:pt x="5708" y="2264"/>
                  </a:lnTo>
                  <a:cubicBezTo>
                    <a:pt x="6080" y="2264"/>
                    <a:pt x="6390" y="1954"/>
                    <a:pt x="6406" y="1567"/>
                  </a:cubicBezTo>
                  <a:lnTo>
                    <a:pt x="6406" y="869"/>
                  </a:lnTo>
                  <a:lnTo>
                    <a:pt x="7166" y="109"/>
                  </a:lnTo>
                  <a:lnTo>
                    <a:pt x="7088" y="31"/>
                  </a:lnTo>
                  <a:lnTo>
                    <a:pt x="6282" y="822"/>
                  </a:lnTo>
                  <a:lnTo>
                    <a:pt x="6282" y="1582"/>
                  </a:lnTo>
                  <a:cubicBezTo>
                    <a:pt x="6282" y="1908"/>
                    <a:pt x="6018" y="2171"/>
                    <a:pt x="5708" y="2171"/>
                  </a:cubicBezTo>
                  <a:lnTo>
                    <a:pt x="1458" y="2171"/>
                  </a:lnTo>
                  <a:cubicBezTo>
                    <a:pt x="1133" y="2171"/>
                    <a:pt x="884" y="1892"/>
                    <a:pt x="884" y="1582"/>
                  </a:cubicBezTo>
                  <a:lnTo>
                    <a:pt x="884" y="79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3987375" y="4649825"/>
              <a:ext cx="178775" cy="56625"/>
            </a:xfrm>
            <a:custGeom>
              <a:avLst/>
              <a:gdLst/>
              <a:ahLst/>
              <a:cxnLst/>
              <a:rect l="l" t="t" r="r" b="b"/>
              <a:pathLst>
                <a:path w="7151" h="2265" extrusionOk="0">
                  <a:moveTo>
                    <a:pt x="78" y="0"/>
                  </a:moveTo>
                  <a:lnTo>
                    <a:pt x="1" y="78"/>
                  </a:lnTo>
                  <a:lnTo>
                    <a:pt x="745" y="822"/>
                  </a:lnTo>
                  <a:lnTo>
                    <a:pt x="745" y="1567"/>
                  </a:lnTo>
                  <a:cubicBezTo>
                    <a:pt x="745" y="1954"/>
                    <a:pt x="1055" y="2264"/>
                    <a:pt x="1443" y="2264"/>
                  </a:cubicBezTo>
                  <a:lnTo>
                    <a:pt x="5693" y="2264"/>
                  </a:lnTo>
                  <a:cubicBezTo>
                    <a:pt x="6080" y="2264"/>
                    <a:pt x="6391" y="1954"/>
                    <a:pt x="6391" y="1567"/>
                  </a:cubicBezTo>
                  <a:lnTo>
                    <a:pt x="6391" y="869"/>
                  </a:lnTo>
                  <a:lnTo>
                    <a:pt x="7151" y="109"/>
                  </a:lnTo>
                  <a:lnTo>
                    <a:pt x="7073" y="31"/>
                  </a:lnTo>
                  <a:lnTo>
                    <a:pt x="6282" y="822"/>
                  </a:lnTo>
                  <a:lnTo>
                    <a:pt x="6282" y="1582"/>
                  </a:lnTo>
                  <a:cubicBezTo>
                    <a:pt x="6282" y="1908"/>
                    <a:pt x="6003" y="2171"/>
                    <a:pt x="5693" y="2171"/>
                  </a:cubicBezTo>
                  <a:lnTo>
                    <a:pt x="1443" y="2171"/>
                  </a:lnTo>
                  <a:cubicBezTo>
                    <a:pt x="1117" y="2171"/>
                    <a:pt x="869" y="1892"/>
                    <a:pt x="869" y="1582"/>
                  </a:cubicBezTo>
                  <a:lnTo>
                    <a:pt x="869" y="79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3295650" y="448152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6" y="1"/>
                  </a:moveTo>
                  <a:cubicBezTo>
                    <a:pt x="280" y="1"/>
                    <a:pt x="1" y="296"/>
                    <a:pt x="1" y="637"/>
                  </a:cubicBezTo>
                  <a:cubicBezTo>
                    <a:pt x="1" y="978"/>
                    <a:pt x="280" y="1273"/>
                    <a:pt x="636" y="1273"/>
                  </a:cubicBezTo>
                  <a:cubicBezTo>
                    <a:pt x="993" y="1273"/>
                    <a:pt x="1272" y="978"/>
                    <a:pt x="1272" y="637"/>
                  </a:cubicBezTo>
                  <a:cubicBezTo>
                    <a:pt x="1272" y="296"/>
                    <a:pt x="1009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3545350" y="448152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7" y="1"/>
                  </a:moveTo>
                  <a:cubicBezTo>
                    <a:pt x="280" y="1"/>
                    <a:pt x="1" y="280"/>
                    <a:pt x="1" y="637"/>
                  </a:cubicBezTo>
                  <a:cubicBezTo>
                    <a:pt x="1" y="994"/>
                    <a:pt x="280" y="1273"/>
                    <a:pt x="637" y="1273"/>
                  </a:cubicBezTo>
                  <a:cubicBezTo>
                    <a:pt x="993" y="1273"/>
                    <a:pt x="1273" y="994"/>
                    <a:pt x="1273" y="637"/>
                  </a:cubicBezTo>
                  <a:cubicBezTo>
                    <a:pt x="1273" y="280"/>
                    <a:pt x="993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3545350" y="4635475"/>
              <a:ext cx="31825" cy="32200"/>
            </a:xfrm>
            <a:custGeom>
              <a:avLst/>
              <a:gdLst/>
              <a:ahLst/>
              <a:cxnLst/>
              <a:rect l="l" t="t" r="r" b="b"/>
              <a:pathLst>
                <a:path w="1273" h="1288" extrusionOk="0">
                  <a:moveTo>
                    <a:pt x="637" y="0"/>
                  </a:moveTo>
                  <a:cubicBezTo>
                    <a:pt x="280" y="0"/>
                    <a:pt x="1" y="295"/>
                    <a:pt x="1" y="636"/>
                  </a:cubicBezTo>
                  <a:cubicBezTo>
                    <a:pt x="1" y="993"/>
                    <a:pt x="280" y="1288"/>
                    <a:pt x="637" y="1288"/>
                  </a:cubicBezTo>
                  <a:cubicBezTo>
                    <a:pt x="993" y="1288"/>
                    <a:pt x="1273" y="993"/>
                    <a:pt x="1273" y="636"/>
                  </a:cubicBezTo>
                  <a:cubicBezTo>
                    <a:pt x="1273" y="295"/>
                    <a:pt x="993" y="0"/>
                    <a:pt x="6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3543800" y="463430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9" y="125"/>
                  </a:moveTo>
                  <a:cubicBezTo>
                    <a:pt x="1009" y="125"/>
                    <a:pt x="1272" y="388"/>
                    <a:pt x="1272" y="714"/>
                  </a:cubicBezTo>
                  <a:cubicBezTo>
                    <a:pt x="1272" y="1040"/>
                    <a:pt x="1024" y="1288"/>
                    <a:pt x="699" y="1288"/>
                  </a:cubicBezTo>
                  <a:cubicBezTo>
                    <a:pt x="373" y="1288"/>
                    <a:pt x="109" y="1024"/>
                    <a:pt x="109" y="714"/>
                  </a:cubicBezTo>
                  <a:cubicBezTo>
                    <a:pt x="109" y="388"/>
                    <a:pt x="388" y="125"/>
                    <a:pt x="699" y="125"/>
                  </a:cubicBezTo>
                  <a:close/>
                  <a:moveTo>
                    <a:pt x="699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9" y="1397"/>
                  </a:cubicBezTo>
                  <a:cubicBezTo>
                    <a:pt x="1071" y="1397"/>
                    <a:pt x="1381" y="1086"/>
                    <a:pt x="1397" y="699"/>
                  </a:cubicBezTo>
                  <a:cubicBezTo>
                    <a:pt x="1397" y="311"/>
                    <a:pt x="1086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3680300" y="4635475"/>
              <a:ext cx="32200" cy="32200"/>
            </a:xfrm>
            <a:custGeom>
              <a:avLst/>
              <a:gdLst/>
              <a:ahLst/>
              <a:cxnLst/>
              <a:rect l="l" t="t" r="r" b="b"/>
              <a:pathLst>
                <a:path w="1288" h="1288" extrusionOk="0">
                  <a:moveTo>
                    <a:pt x="651" y="0"/>
                  </a:moveTo>
                  <a:cubicBezTo>
                    <a:pt x="295" y="0"/>
                    <a:pt x="0" y="295"/>
                    <a:pt x="0" y="652"/>
                  </a:cubicBezTo>
                  <a:cubicBezTo>
                    <a:pt x="0" y="993"/>
                    <a:pt x="295" y="1288"/>
                    <a:pt x="651" y="1288"/>
                  </a:cubicBezTo>
                  <a:cubicBezTo>
                    <a:pt x="993" y="1288"/>
                    <a:pt x="1287" y="993"/>
                    <a:pt x="1287" y="652"/>
                  </a:cubicBezTo>
                  <a:cubicBezTo>
                    <a:pt x="1287" y="295"/>
                    <a:pt x="993" y="31"/>
                    <a:pt x="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679125" y="463430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8" y="125"/>
                  </a:moveTo>
                  <a:cubicBezTo>
                    <a:pt x="1024" y="125"/>
                    <a:pt x="1272" y="388"/>
                    <a:pt x="1272" y="714"/>
                  </a:cubicBezTo>
                  <a:cubicBezTo>
                    <a:pt x="1272" y="1040"/>
                    <a:pt x="1009" y="1288"/>
                    <a:pt x="698" y="1288"/>
                  </a:cubicBezTo>
                  <a:cubicBezTo>
                    <a:pt x="357" y="1288"/>
                    <a:pt x="109" y="1024"/>
                    <a:pt x="109" y="714"/>
                  </a:cubicBezTo>
                  <a:cubicBezTo>
                    <a:pt x="109" y="388"/>
                    <a:pt x="388" y="125"/>
                    <a:pt x="698" y="125"/>
                  </a:cubicBezTo>
                  <a:close/>
                  <a:moveTo>
                    <a:pt x="698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8" y="1397"/>
                  </a:cubicBezTo>
                  <a:cubicBezTo>
                    <a:pt x="1086" y="1397"/>
                    <a:pt x="1396" y="1086"/>
                    <a:pt x="1396" y="699"/>
                  </a:cubicBezTo>
                  <a:cubicBezTo>
                    <a:pt x="1396" y="311"/>
                    <a:pt x="1086" y="1"/>
                    <a:pt x="6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3544575" y="46889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95"/>
                    <a:pt x="1" y="636"/>
                  </a:cubicBezTo>
                  <a:cubicBezTo>
                    <a:pt x="1" y="993"/>
                    <a:pt x="295" y="1272"/>
                    <a:pt x="652" y="1272"/>
                  </a:cubicBezTo>
                  <a:cubicBezTo>
                    <a:pt x="993" y="1272"/>
                    <a:pt x="1288" y="993"/>
                    <a:pt x="1288" y="636"/>
                  </a:cubicBezTo>
                  <a:cubicBezTo>
                    <a:pt x="1288" y="295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3544575" y="46889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95"/>
                    <a:pt x="1" y="636"/>
                  </a:cubicBezTo>
                  <a:cubicBezTo>
                    <a:pt x="1" y="993"/>
                    <a:pt x="295" y="1272"/>
                    <a:pt x="652" y="1272"/>
                  </a:cubicBezTo>
                  <a:cubicBezTo>
                    <a:pt x="993" y="1272"/>
                    <a:pt x="1288" y="993"/>
                    <a:pt x="1288" y="636"/>
                  </a:cubicBezTo>
                  <a:cubicBezTo>
                    <a:pt x="1288" y="295"/>
                    <a:pt x="993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583350" y="46889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95"/>
                    <a:pt x="1" y="636"/>
                  </a:cubicBezTo>
                  <a:cubicBezTo>
                    <a:pt x="1" y="993"/>
                    <a:pt x="295" y="1272"/>
                    <a:pt x="652" y="1272"/>
                  </a:cubicBezTo>
                  <a:cubicBezTo>
                    <a:pt x="993" y="1272"/>
                    <a:pt x="1288" y="993"/>
                    <a:pt x="1288" y="636"/>
                  </a:cubicBezTo>
                  <a:cubicBezTo>
                    <a:pt x="1288" y="295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583350" y="46889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95"/>
                    <a:pt x="1" y="636"/>
                  </a:cubicBezTo>
                  <a:cubicBezTo>
                    <a:pt x="1" y="993"/>
                    <a:pt x="295" y="1272"/>
                    <a:pt x="652" y="1272"/>
                  </a:cubicBezTo>
                  <a:cubicBezTo>
                    <a:pt x="993" y="1272"/>
                    <a:pt x="1288" y="993"/>
                    <a:pt x="1288" y="636"/>
                  </a:cubicBezTo>
                  <a:cubicBezTo>
                    <a:pt x="1288" y="295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4042050" y="46889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6" y="1"/>
                  </a:moveTo>
                  <a:cubicBezTo>
                    <a:pt x="295" y="1"/>
                    <a:pt x="0" y="295"/>
                    <a:pt x="0" y="636"/>
                  </a:cubicBezTo>
                  <a:cubicBezTo>
                    <a:pt x="0" y="993"/>
                    <a:pt x="295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95"/>
                    <a:pt x="1009" y="16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4080825" y="46889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6" y="1"/>
                  </a:moveTo>
                  <a:cubicBezTo>
                    <a:pt x="295" y="1"/>
                    <a:pt x="0" y="295"/>
                    <a:pt x="0" y="636"/>
                  </a:cubicBezTo>
                  <a:cubicBezTo>
                    <a:pt x="0" y="993"/>
                    <a:pt x="295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95"/>
                    <a:pt x="993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825700" y="448152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0" y="280"/>
                    <a:pt x="0" y="637"/>
                  </a:cubicBezTo>
                  <a:cubicBezTo>
                    <a:pt x="0" y="994"/>
                    <a:pt x="295" y="1273"/>
                    <a:pt x="652" y="1273"/>
                  </a:cubicBezTo>
                  <a:cubicBezTo>
                    <a:pt x="993" y="1273"/>
                    <a:pt x="1287" y="994"/>
                    <a:pt x="1287" y="637"/>
                  </a:cubicBezTo>
                  <a:cubicBezTo>
                    <a:pt x="1287" y="280"/>
                    <a:pt x="993" y="1"/>
                    <a:pt x="6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406550" y="4531950"/>
              <a:ext cx="31825" cy="31800"/>
            </a:xfrm>
            <a:custGeom>
              <a:avLst/>
              <a:gdLst/>
              <a:ahLst/>
              <a:cxnLst/>
              <a:rect l="l" t="t" r="r" b="b"/>
              <a:pathLst>
                <a:path w="1273" h="1272" extrusionOk="0">
                  <a:moveTo>
                    <a:pt x="636" y="0"/>
                  </a:moveTo>
                  <a:cubicBezTo>
                    <a:pt x="279" y="0"/>
                    <a:pt x="0" y="279"/>
                    <a:pt x="0" y="636"/>
                  </a:cubicBezTo>
                  <a:cubicBezTo>
                    <a:pt x="0" y="993"/>
                    <a:pt x="279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79"/>
                    <a:pt x="993" y="0"/>
                    <a:pt x="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3406550" y="4634700"/>
              <a:ext cx="31825" cy="31800"/>
            </a:xfrm>
            <a:custGeom>
              <a:avLst/>
              <a:gdLst/>
              <a:ahLst/>
              <a:cxnLst/>
              <a:rect l="l" t="t" r="r" b="b"/>
              <a:pathLst>
                <a:path w="1273" h="1272" extrusionOk="0">
                  <a:moveTo>
                    <a:pt x="636" y="0"/>
                  </a:moveTo>
                  <a:cubicBezTo>
                    <a:pt x="279" y="0"/>
                    <a:pt x="0" y="279"/>
                    <a:pt x="0" y="636"/>
                  </a:cubicBezTo>
                  <a:cubicBezTo>
                    <a:pt x="0" y="993"/>
                    <a:pt x="279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79"/>
                    <a:pt x="993" y="0"/>
                    <a:pt x="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3405000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8" y="140"/>
                  </a:moveTo>
                  <a:cubicBezTo>
                    <a:pt x="1008" y="140"/>
                    <a:pt x="1272" y="388"/>
                    <a:pt x="1288" y="714"/>
                  </a:cubicBezTo>
                  <a:cubicBezTo>
                    <a:pt x="1288" y="1040"/>
                    <a:pt x="1008" y="1303"/>
                    <a:pt x="698" y="1303"/>
                  </a:cubicBezTo>
                  <a:cubicBezTo>
                    <a:pt x="372" y="1303"/>
                    <a:pt x="124" y="1024"/>
                    <a:pt x="124" y="714"/>
                  </a:cubicBezTo>
                  <a:cubicBezTo>
                    <a:pt x="124" y="388"/>
                    <a:pt x="388" y="140"/>
                    <a:pt x="698" y="140"/>
                  </a:cubicBezTo>
                  <a:close/>
                  <a:moveTo>
                    <a:pt x="698" y="1"/>
                  </a:moveTo>
                  <a:cubicBezTo>
                    <a:pt x="310" y="1"/>
                    <a:pt x="0" y="311"/>
                    <a:pt x="0" y="699"/>
                  </a:cubicBezTo>
                  <a:cubicBezTo>
                    <a:pt x="0" y="1086"/>
                    <a:pt x="310" y="1397"/>
                    <a:pt x="698" y="1397"/>
                  </a:cubicBezTo>
                  <a:cubicBezTo>
                    <a:pt x="1070" y="1397"/>
                    <a:pt x="1381" y="1086"/>
                    <a:pt x="1396" y="699"/>
                  </a:cubicBezTo>
                  <a:cubicBezTo>
                    <a:pt x="1396" y="311"/>
                    <a:pt x="1086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3406550" y="47393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6" y="1"/>
                  </a:moveTo>
                  <a:cubicBezTo>
                    <a:pt x="279" y="1"/>
                    <a:pt x="0" y="280"/>
                    <a:pt x="0" y="637"/>
                  </a:cubicBezTo>
                  <a:cubicBezTo>
                    <a:pt x="0" y="993"/>
                    <a:pt x="279" y="1273"/>
                    <a:pt x="636" y="1273"/>
                  </a:cubicBezTo>
                  <a:cubicBezTo>
                    <a:pt x="993" y="1273"/>
                    <a:pt x="1272" y="993"/>
                    <a:pt x="1272" y="637"/>
                  </a:cubicBezTo>
                  <a:cubicBezTo>
                    <a:pt x="1272" y="280"/>
                    <a:pt x="993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3406550" y="47393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6" y="1"/>
                  </a:moveTo>
                  <a:cubicBezTo>
                    <a:pt x="279" y="1"/>
                    <a:pt x="0" y="280"/>
                    <a:pt x="0" y="637"/>
                  </a:cubicBezTo>
                  <a:cubicBezTo>
                    <a:pt x="0" y="993"/>
                    <a:pt x="279" y="1273"/>
                    <a:pt x="636" y="1273"/>
                  </a:cubicBezTo>
                  <a:cubicBezTo>
                    <a:pt x="993" y="1273"/>
                    <a:pt x="1272" y="993"/>
                    <a:pt x="1272" y="637"/>
                  </a:cubicBezTo>
                  <a:cubicBezTo>
                    <a:pt x="1272" y="280"/>
                    <a:pt x="993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3474000" y="47393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7" y="1"/>
                  </a:moveTo>
                  <a:cubicBezTo>
                    <a:pt x="280" y="1"/>
                    <a:pt x="1" y="280"/>
                    <a:pt x="1" y="637"/>
                  </a:cubicBezTo>
                  <a:cubicBezTo>
                    <a:pt x="1" y="993"/>
                    <a:pt x="280" y="1273"/>
                    <a:pt x="637" y="1273"/>
                  </a:cubicBezTo>
                  <a:cubicBezTo>
                    <a:pt x="994" y="1273"/>
                    <a:pt x="1273" y="993"/>
                    <a:pt x="1273" y="637"/>
                  </a:cubicBezTo>
                  <a:cubicBezTo>
                    <a:pt x="1273" y="280"/>
                    <a:pt x="994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474000" y="4739375"/>
              <a:ext cx="31825" cy="31825"/>
            </a:xfrm>
            <a:custGeom>
              <a:avLst/>
              <a:gdLst/>
              <a:ahLst/>
              <a:cxnLst/>
              <a:rect l="l" t="t" r="r" b="b"/>
              <a:pathLst>
                <a:path w="1273" h="1273" extrusionOk="0">
                  <a:moveTo>
                    <a:pt x="637" y="1"/>
                  </a:moveTo>
                  <a:cubicBezTo>
                    <a:pt x="280" y="1"/>
                    <a:pt x="1" y="280"/>
                    <a:pt x="1" y="637"/>
                  </a:cubicBezTo>
                  <a:cubicBezTo>
                    <a:pt x="1" y="993"/>
                    <a:pt x="280" y="1273"/>
                    <a:pt x="637" y="1273"/>
                  </a:cubicBezTo>
                  <a:cubicBezTo>
                    <a:pt x="994" y="1273"/>
                    <a:pt x="1273" y="993"/>
                    <a:pt x="1273" y="637"/>
                  </a:cubicBezTo>
                  <a:cubicBezTo>
                    <a:pt x="1273" y="280"/>
                    <a:pt x="994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583350" y="47393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80"/>
                    <a:pt x="1" y="637"/>
                  </a:cubicBezTo>
                  <a:cubicBezTo>
                    <a:pt x="1" y="993"/>
                    <a:pt x="295" y="1273"/>
                    <a:pt x="652" y="1273"/>
                  </a:cubicBezTo>
                  <a:cubicBezTo>
                    <a:pt x="993" y="1273"/>
                    <a:pt x="1288" y="993"/>
                    <a:pt x="1288" y="637"/>
                  </a:cubicBezTo>
                  <a:cubicBezTo>
                    <a:pt x="1288" y="280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583350" y="4739375"/>
              <a:ext cx="32200" cy="31825"/>
            </a:xfrm>
            <a:custGeom>
              <a:avLst/>
              <a:gdLst/>
              <a:ahLst/>
              <a:cxnLst/>
              <a:rect l="l" t="t" r="r" b="b"/>
              <a:pathLst>
                <a:path w="1288" h="1273" extrusionOk="0">
                  <a:moveTo>
                    <a:pt x="652" y="1"/>
                  </a:moveTo>
                  <a:cubicBezTo>
                    <a:pt x="295" y="1"/>
                    <a:pt x="1" y="280"/>
                    <a:pt x="1" y="637"/>
                  </a:cubicBezTo>
                  <a:cubicBezTo>
                    <a:pt x="1" y="993"/>
                    <a:pt x="295" y="1273"/>
                    <a:pt x="652" y="1273"/>
                  </a:cubicBezTo>
                  <a:cubicBezTo>
                    <a:pt x="993" y="1273"/>
                    <a:pt x="1288" y="993"/>
                    <a:pt x="1288" y="637"/>
                  </a:cubicBezTo>
                  <a:cubicBezTo>
                    <a:pt x="1288" y="280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441825" y="4634700"/>
              <a:ext cx="32200" cy="31800"/>
            </a:xfrm>
            <a:custGeom>
              <a:avLst/>
              <a:gdLst/>
              <a:ahLst/>
              <a:cxnLst/>
              <a:rect l="l" t="t" r="r" b="b"/>
              <a:pathLst>
                <a:path w="1288" h="1272" extrusionOk="0">
                  <a:moveTo>
                    <a:pt x="652" y="0"/>
                  </a:moveTo>
                  <a:cubicBezTo>
                    <a:pt x="295" y="0"/>
                    <a:pt x="1" y="295"/>
                    <a:pt x="1" y="636"/>
                  </a:cubicBezTo>
                  <a:cubicBezTo>
                    <a:pt x="1" y="993"/>
                    <a:pt x="295" y="1272"/>
                    <a:pt x="652" y="1272"/>
                  </a:cubicBezTo>
                  <a:cubicBezTo>
                    <a:pt x="993" y="1272"/>
                    <a:pt x="1288" y="993"/>
                    <a:pt x="1288" y="636"/>
                  </a:cubicBezTo>
                  <a:cubicBezTo>
                    <a:pt x="1288" y="295"/>
                    <a:pt x="993" y="0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441050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9" y="140"/>
                  </a:moveTo>
                  <a:cubicBezTo>
                    <a:pt x="1009" y="140"/>
                    <a:pt x="1272" y="388"/>
                    <a:pt x="1272" y="714"/>
                  </a:cubicBezTo>
                  <a:cubicBezTo>
                    <a:pt x="1272" y="1040"/>
                    <a:pt x="1009" y="1303"/>
                    <a:pt x="699" y="1303"/>
                  </a:cubicBezTo>
                  <a:cubicBezTo>
                    <a:pt x="373" y="1303"/>
                    <a:pt x="109" y="1024"/>
                    <a:pt x="109" y="714"/>
                  </a:cubicBezTo>
                  <a:cubicBezTo>
                    <a:pt x="109" y="388"/>
                    <a:pt x="388" y="140"/>
                    <a:pt x="699" y="140"/>
                  </a:cubicBezTo>
                  <a:close/>
                  <a:moveTo>
                    <a:pt x="699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9" y="1397"/>
                  </a:cubicBezTo>
                  <a:cubicBezTo>
                    <a:pt x="1071" y="1397"/>
                    <a:pt x="1381" y="1086"/>
                    <a:pt x="1397" y="699"/>
                  </a:cubicBezTo>
                  <a:cubicBezTo>
                    <a:pt x="1397" y="311"/>
                    <a:pt x="1086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3784600" y="4582725"/>
              <a:ext cx="31800" cy="32225"/>
            </a:xfrm>
            <a:custGeom>
              <a:avLst/>
              <a:gdLst/>
              <a:ahLst/>
              <a:cxnLst/>
              <a:rect l="l" t="t" r="r" b="b"/>
              <a:pathLst>
                <a:path w="1272" h="1289" extrusionOk="0">
                  <a:moveTo>
                    <a:pt x="636" y="1"/>
                  </a:moveTo>
                  <a:cubicBezTo>
                    <a:pt x="295" y="1"/>
                    <a:pt x="0" y="296"/>
                    <a:pt x="0" y="637"/>
                  </a:cubicBezTo>
                  <a:cubicBezTo>
                    <a:pt x="0" y="994"/>
                    <a:pt x="295" y="1288"/>
                    <a:pt x="636" y="1288"/>
                  </a:cubicBezTo>
                  <a:cubicBezTo>
                    <a:pt x="993" y="1288"/>
                    <a:pt x="1272" y="994"/>
                    <a:pt x="1272" y="637"/>
                  </a:cubicBezTo>
                  <a:cubicBezTo>
                    <a:pt x="1272" y="280"/>
                    <a:pt x="993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3784600" y="4582725"/>
              <a:ext cx="31800" cy="32225"/>
            </a:xfrm>
            <a:custGeom>
              <a:avLst/>
              <a:gdLst/>
              <a:ahLst/>
              <a:cxnLst/>
              <a:rect l="l" t="t" r="r" b="b"/>
              <a:pathLst>
                <a:path w="1272" h="1289" extrusionOk="0">
                  <a:moveTo>
                    <a:pt x="636" y="1"/>
                  </a:moveTo>
                  <a:cubicBezTo>
                    <a:pt x="295" y="1"/>
                    <a:pt x="0" y="296"/>
                    <a:pt x="0" y="637"/>
                  </a:cubicBezTo>
                  <a:cubicBezTo>
                    <a:pt x="0" y="994"/>
                    <a:pt x="295" y="1288"/>
                    <a:pt x="636" y="1288"/>
                  </a:cubicBezTo>
                  <a:cubicBezTo>
                    <a:pt x="993" y="1288"/>
                    <a:pt x="1272" y="994"/>
                    <a:pt x="1272" y="637"/>
                  </a:cubicBezTo>
                  <a:cubicBezTo>
                    <a:pt x="1272" y="280"/>
                    <a:pt x="993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3943175" y="4634700"/>
              <a:ext cx="31825" cy="31800"/>
            </a:xfrm>
            <a:custGeom>
              <a:avLst/>
              <a:gdLst/>
              <a:ahLst/>
              <a:cxnLst/>
              <a:rect l="l" t="t" r="r" b="b"/>
              <a:pathLst>
                <a:path w="1273" h="1272" extrusionOk="0">
                  <a:moveTo>
                    <a:pt x="636" y="0"/>
                  </a:moveTo>
                  <a:cubicBezTo>
                    <a:pt x="280" y="0"/>
                    <a:pt x="1" y="279"/>
                    <a:pt x="1" y="636"/>
                  </a:cubicBezTo>
                  <a:cubicBezTo>
                    <a:pt x="1" y="993"/>
                    <a:pt x="280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79"/>
                    <a:pt x="993" y="0"/>
                    <a:pt x="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3941625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8" y="140"/>
                  </a:moveTo>
                  <a:cubicBezTo>
                    <a:pt x="1024" y="140"/>
                    <a:pt x="1288" y="388"/>
                    <a:pt x="1288" y="714"/>
                  </a:cubicBezTo>
                  <a:cubicBezTo>
                    <a:pt x="1288" y="1040"/>
                    <a:pt x="1009" y="1303"/>
                    <a:pt x="698" y="1303"/>
                  </a:cubicBezTo>
                  <a:cubicBezTo>
                    <a:pt x="373" y="1303"/>
                    <a:pt x="125" y="1024"/>
                    <a:pt x="125" y="714"/>
                  </a:cubicBezTo>
                  <a:cubicBezTo>
                    <a:pt x="125" y="388"/>
                    <a:pt x="388" y="140"/>
                    <a:pt x="698" y="140"/>
                  </a:cubicBezTo>
                  <a:close/>
                  <a:moveTo>
                    <a:pt x="698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8" y="1397"/>
                  </a:cubicBezTo>
                  <a:cubicBezTo>
                    <a:pt x="1086" y="1397"/>
                    <a:pt x="1396" y="1086"/>
                    <a:pt x="1396" y="699"/>
                  </a:cubicBezTo>
                  <a:cubicBezTo>
                    <a:pt x="1396" y="311"/>
                    <a:pt x="1086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4042450" y="4634700"/>
              <a:ext cx="32200" cy="31800"/>
            </a:xfrm>
            <a:custGeom>
              <a:avLst/>
              <a:gdLst/>
              <a:ahLst/>
              <a:cxnLst/>
              <a:rect l="l" t="t" r="r" b="b"/>
              <a:pathLst>
                <a:path w="1288" h="1272" extrusionOk="0">
                  <a:moveTo>
                    <a:pt x="636" y="0"/>
                  </a:moveTo>
                  <a:cubicBezTo>
                    <a:pt x="279" y="0"/>
                    <a:pt x="0" y="279"/>
                    <a:pt x="0" y="636"/>
                  </a:cubicBezTo>
                  <a:cubicBezTo>
                    <a:pt x="0" y="993"/>
                    <a:pt x="279" y="1272"/>
                    <a:pt x="636" y="1272"/>
                  </a:cubicBezTo>
                  <a:cubicBezTo>
                    <a:pt x="993" y="1272"/>
                    <a:pt x="1287" y="993"/>
                    <a:pt x="1287" y="636"/>
                  </a:cubicBezTo>
                  <a:cubicBezTo>
                    <a:pt x="1287" y="279"/>
                    <a:pt x="993" y="0"/>
                    <a:pt x="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4040875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9" y="140"/>
                  </a:moveTo>
                  <a:cubicBezTo>
                    <a:pt x="1009" y="140"/>
                    <a:pt x="1288" y="388"/>
                    <a:pt x="1288" y="714"/>
                  </a:cubicBezTo>
                  <a:cubicBezTo>
                    <a:pt x="1288" y="1040"/>
                    <a:pt x="1009" y="1303"/>
                    <a:pt x="699" y="1303"/>
                  </a:cubicBezTo>
                  <a:cubicBezTo>
                    <a:pt x="373" y="1303"/>
                    <a:pt x="125" y="1024"/>
                    <a:pt x="125" y="714"/>
                  </a:cubicBezTo>
                  <a:cubicBezTo>
                    <a:pt x="125" y="388"/>
                    <a:pt x="389" y="140"/>
                    <a:pt x="699" y="140"/>
                  </a:cubicBezTo>
                  <a:close/>
                  <a:moveTo>
                    <a:pt x="699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9" y="1397"/>
                  </a:cubicBezTo>
                  <a:cubicBezTo>
                    <a:pt x="1071" y="1397"/>
                    <a:pt x="1381" y="1086"/>
                    <a:pt x="1397" y="699"/>
                  </a:cubicBezTo>
                  <a:cubicBezTo>
                    <a:pt x="1397" y="311"/>
                    <a:pt x="1087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4080825" y="4634700"/>
              <a:ext cx="31825" cy="31800"/>
            </a:xfrm>
            <a:custGeom>
              <a:avLst/>
              <a:gdLst/>
              <a:ahLst/>
              <a:cxnLst/>
              <a:rect l="l" t="t" r="r" b="b"/>
              <a:pathLst>
                <a:path w="1273" h="1272" extrusionOk="0">
                  <a:moveTo>
                    <a:pt x="636" y="0"/>
                  </a:moveTo>
                  <a:cubicBezTo>
                    <a:pt x="280" y="0"/>
                    <a:pt x="0" y="279"/>
                    <a:pt x="0" y="636"/>
                  </a:cubicBezTo>
                  <a:cubicBezTo>
                    <a:pt x="0" y="993"/>
                    <a:pt x="280" y="1272"/>
                    <a:pt x="636" y="1272"/>
                  </a:cubicBezTo>
                  <a:cubicBezTo>
                    <a:pt x="993" y="1272"/>
                    <a:pt x="1272" y="993"/>
                    <a:pt x="1272" y="636"/>
                  </a:cubicBezTo>
                  <a:cubicBezTo>
                    <a:pt x="1272" y="279"/>
                    <a:pt x="993" y="0"/>
                    <a:pt x="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4079275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8" y="140"/>
                  </a:moveTo>
                  <a:cubicBezTo>
                    <a:pt x="1009" y="140"/>
                    <a:pt x="1288" y="388"/>
                    <a:pt x="1288" y="714"/>
                  </a:cubicBezTo>
                  <a:cubicBezTo>
                    <a:pt x="1288" y="1040"/>
                    <a:pt x="1009" y="1303"/>
                    <a:pt x="698" y="1303"/>
                  </a:cubicBezTo>
                  <a:cubicBezTo>
                    <a:pt x="373" y="1303"/>
                    <a:pt x="124" y="1024"/>
                    <a:pt x="124" y="714"/>
                  </a:cubicBezTo>
                  <a:cubicBezTo>
                    <a:pt x="124" y="388"/>
                    <a:pt x="388" y="140"/>
                    <a:pt x="698" y="140"/>
                  </a:cubicBezTo>
                  <a:close/>
                  <a:moveTo>
                    <a:pt x="698" y="1"/>
                  </a:moveTo>
                  <a:cubicBezTo>
                    <a:pt x="311" y="1"/>
                    <a:pt x="0" y="311"/>
                    <a:pt x="0" y="699"/>
                  </a:cubicBezTo>
                  <a:cubicBezTo>
                    <a:pt x="0" y="1086"/>
                    <a:pt x="311" y="1397"/>
                    <a:pt x="698" y="1397"/>
                  </a:cubicBezTo>
                  <a:cubicBezTo>
                    <a:pt x="1086" y="1397"/>
                    <a:pt x="1396" y="1086"/>
                    <a:pt x="1396" y="699"/>
                  </a:cubicBezTo>
                  <a:cubicBezTo>
                    <a:pt x="1396" y="311"/>
                    <a:pt x="1086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4175050" y="4634700"/>
              <a:ext cx="32200" cy="31800"/>
            </a:xfrm>
            <a:custGeom>
              <a:avLst/>
              <a:gdLst/>
              <a:ahLst/>
              <a:cxnLst/>
              <a:rect l="l" t="t" r="r" b="b"/>
              <a:pathLst>
                <a:path w="1288" h="1272" extrusionOk="0">
                  <a:moveTo>
                    <a:pt x="652" y="0"/>
                  </a:moveTo>
                  <a:cubicBezTo>
                    <a:pt x="295" y="0"/>
                    <a:pt x="0" y="279"/>
                    <a:pt x="0" y="636"/>
                  </a:cubicBezTo>
                  <a:cubicBezTo>
                    <a:pt x="0" y="993"/>
                    <a:pt x="295" y="1272"/>
                    <a:pt x="652" y="1272"/>
                  </a:cubicBezTo>
                  <a:cubicBezTo>
                    <a:pt x="1008" y="1272"/>
                    <a:pt x="1288" y="993"/>
                    <a:pt x="1288" y="636"/>
                  </a:cubicBezTo>
                  <a:cubicBezTo>
                    <a:pt x="1288" y="279"/>
                    <a:pt x="1008" y="0"/>
                    <a:pt x="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4173875" y="4632750"/>
              <a:ext cx="34925" cy="34925"/>
            </a:xfrm>
            <a:custGeom>
              <a:avLst/>
              <a:gdLst/>
              <a:ahLst/>
              <a:cxnLst/>
              <a:rect l="l" t="t" r="r" b="b"/>
              <a:pathLst>
                <a:path w="1397" h="1397" extrusionOk="0">
                  <a:moveTo>
                    <a:pt x="699" y="140"/>
                  </a:moveTo>
                  <a:cubicBezTo>
                    <a:pt x="1024" y="140"/>
                    <a:pt x="1273" y="388"/>
                    <a:pt x="1273" y="714"/>
                  </a:cubicBezTo>
                  <a:cubicBezTo>
                    <a:pt x="1273" y="1040"/>
                    <a:pt x="1009" y="1303"/>
                    <a:pt x="699" y="1303"/>
                  </a:cubicBezTo>
                  <a:cubicBezTo>
                    <a:pt x="373" y="1303"/>
                    <a:pt x="109" y="1024"/>
                    <a:pt x="109" y="714"/>
                  </a:cubicBezTo>
                  <a:cubicBezTo>
                    <a:pt x="109" y="388"/>
                    <a:pt x="388" y="140"/>
                    <a:pt x="699" y="140"/>
                  </a:cubicBezTo>
                  <a:close/>
                  <a:moveTo>
                    <a:pt x="699" y="1"/>
                  </a:moveTo>
                  <a:cubicBezTo>
                    <a:pt x="311" y="1"/>
                    <a:pt x="1" y="311"/>
                    <a:pt x="1" y="699"/>
                  </a:cubicBezTo>
                  <a:cubicBezTo>
                    <a:pt x="1" y="1086"/>
                    <a:pt x="311" y="1397"/>
                    <a:pt x="699" y="1397"/>
                  </a:cubicBezTo>
                  <a:cubicBezTo>
                    <a:pt x="1086" y="1397"/>
                    <a:pt x="1397" y="1086"/>
                    <a:pt x="1397" y="699"/>
                  </a:cubicBezTo>
                  <a:cubicBezTo>
                    <a:pt x="1397" y="311"/>
                    <a:pt x="1086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825700" y="4582725"/>
              <a:ext cx="32200" cy="32225"/>
            </a:xfrm>
            <a:custGeom>
              <a:avLst/>
              <a:gdLst/>
              <a:ahLst/>
              <a:cxnLst/>
              <a:rect l="l" t="t" r="r" b="b"/>
              <a:pathLst>
                <a:path w="1288" h="1289" extrusionOk="0">
                  <a:moveTo>
                    <a:pt x="652" y="1"/>
                  </a:moveTo>
                  <a:cubicBezTo>
                    <a:pt x="295" y="1"/>
                    <a:pt x="0" y="296"/>
                    <a:pt x="0" y="637"/>
                  </a:cubicBezTo>
                  <a:cubicBezTo>
                    <a:pt x="0" y="994"/>
                    <a:pt x="295" y="1288"/>
                    <a:pt x="652" y="1288"/>
                  </a:cubicBezTo>
                  <a:cubicBezTo>
                    <a:pt x="993" y="1288"/>
                    <a:pt x="1287" y="994"/>
                    <a:pt x="1287" y="637"/>
                  </a:cubicBezTo>
                  <a:cubicBezTo>
                    <a:pt x="1287" y="280"/>
                    <a:pt x="993" y="1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825700" y="4582725"/>
              <a:ext cx="32200" cy="32225"/>
            </a:xfrm>
            <a:custGeom>
              <a:avLst/>
              <a:gdLst/>
              <a:ahLst/>
              <a:cxnLst/>
              <a:rect l="l" t="t" r="r" b="b"/>
              <a:pathLst>
                <a:path w="1288" h="1289" extrusionOk="0">
                  <a:moveTo>
                    <a:pt x="652" y="1"/>
                  </a:moveTo>
                  <a:cubicBezTo>
                    <a:pt x="295" y="1"/>
                    <a:pt x="0" y="296"/>
                    <a:pt x="0" y="637"/>
                  </a:cubicBezTo>
                  <a:cubicBezTo>
                    <a:pt x="0" y="994"/>
                    <a:pt x="295" y="1288"/>
                    <a:pt x="652" y="1288"/>
                  </a:cubicBezTo>
                  <a:cubicBezTo>
                    <a:pt x="993" y="1288"/>
                    <a:pt x="1287" y="994"/>
                    <a:pt x="1287" y="637"/>
                  </a:cubicBezTo>
                  <a:cubicBezTo>
                    <a:pt x="1287" y="280"/>
                    <a:pt x="993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3307275" y="4431125"/>
              <a:ext cx="8175" cy="22900"/>
            </a:xfrm>
            <a:custGeom>
              <a:avLst/>
              <a:gdLst/>
              <a:ahLst/>
              <a:cxnLst/>
              <a:rect l="l" t="t" r="r" b="b"/>
              <a:pathLst>
                <a:path w="327" h="916" extrusionOk="0">
                  <a:moveTo>
                    <a:pt x="218" y="1"/>
                  </a:moveTo>
                  <a:lnTo>
                    <a:pt x="32" y="94"/>
                  </a:lnTo>
                  <a:cubicBezTo>
                    <a:pt x="16" y="94"/>
                    <a:pt x="1" y="140"/>
                    <a:pt x="1" y="156"/>
                  </a:cubicBezTo>
                  <a:cubicBezTo>
                    <a:pt x="1" y="187"/>
                    <a:pt x="32" y="233"/>
                    <a:pt x="78" y="233"/>
                  </a:cubicBezTo>
                  <a:cubicBezTo>
                    <a:pt x="94" y="233"/>
                    <a:pt x="94" y="218"/>
                    <a:pt x="109" y="218"/>
                  </a:cubicBezTo>
                  <a:lnTo>
                    <a:pt x="171" y="171"/>
                  </a:lnTo>
                  <a:lnTo>
                    <a:pt x="171" y="838"/>
                  </a:lnTo>
                  <a:cubicBezTo>
                    <a:pt x="171" y="869"/>
                    <a:pt x="218" y="916"/>
                    <a:pt x="249" y="916"/>
                  </a:cubicBezTo>
                  <a:cubicBezTo>
                    <a:pt x="296" y="916"/>
                    <a:pt x="327" y="869"/>
                    <a:pt x="327" y="838"/>
                  </a:cubicBezTo>
                  <a:lnTo>
                    <a:pt x="327" y="32"/>
                  </a:lnTo>
                  <a:lnTo>
                    <a:pt x="249" y="16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552325" y="4429950"/>
              <a:ext cx="16325" cy="24075"/>
            </a:xfrm>
            <a:custGeom>
              <a:avLst/>
              <a:gdLst/>
              <a:ahLst/>
              <a:cxnLst/>
              <a:rect l="l" t="t" r="r" b="b"/>
              <a:pathLst>
                <a:path w="653" h="963" extrusionOk="0">
                  <a:moveTo>
                    <a:pt x="321" y="1"/>
                  </a:moveTo>
                  <a:cubicBezTo>
                    <a:pt x="243" y="1"/>
                    <a:pt x="168" y="28"/>
                    <a:pt x="109" y="79"/>
                  </a:cubicBezTo>
                  <a:lnTo>
                    <a:pt x="63" y="125"/>
                  </a:lnTo>
                  <a:cubicBezTo>
                    <a:pt x="32" y="141"/>
                    <a:pt x="32" y="203"/>
                    <a:pt x="63" y="218"/>
                  </a:cubicBezTo>
                  <a:cubicBezTo>
                    <a:pt x="69" y="237"/>
                    <a:pt x="82" y="243"/>
                    <a:pt x="97" y="243"/>
                  </a:cubicBezTo>
                  <a:cubicBezTo>
                    <a:pt x="120" y="243"/>
                    <a:pt x="147" y="228"/>
                    <a:pt x="156" y="218"/>
                  </a:cubicBezTo>
                  <a:lnTo>
                    <a:pt x="203" y="187"/>
                  </a:lnTo>
                  <a:cubicBezTo>
                    <a:pt x="234" y="156"/>
                    <a:pt x="280" y="141"/>
                    <a:pt x="311" y="141"/>
                  </a:cubicBezTo>
                  <a:cubicBezTo>
                    <a:pt x="373" y="141"/>
                    <a:pt x="420" y="156"/>
                    <a:pt x="451" y="203"/>
                  </a:cubicBezTo>
                  <a:cubicBezTo>
                    <a:pt x="466" y="234"/>
                    <a:pt x="497" y="280"/>
                    <a:pt x="497" y="311"/>
                  </a:cubicBezTo>
                  <a:cubicBezTo>
                    <a:pt x="497" y="373"/>
                    <a:pt x="466" y="420"/>
                    <a:pt x="435" y="451"/>
                  </a:cubicBezTo>
                  <a:lnTo>
                    <a:pt x="32" y="823"/>
                  </a:lnTo>
                  <a:cubicBezTo>
                    <a:pt x="1" y="839"/>
                    <a:pt x="1" y="854"/>
                    <a:pt x="1" y="885"/>
                  </a:cubicBezTo>
                  <a:cubicBezTo>
                    <a:pt x="1" y="916"/>
                    <a:pt x="47" y="963"/>
                    <a:pt x="78" y="963"/>
                  </a:cubicBezTo>
                  <a:lnTo>
                    <a:pt x="575" y="963"/>
                  </a:lnTo>
                  <a:cubicBezTo>
                    <a:pt x="606" y="963"/>
                    <a:pt x="652" y="916"/>
                    <a:pt x="652" y="885"/>
                  </a:cubicBezTo>
                  <a:cubicBezTo>
                    <a:pt x="652" y="839"/>
                    <a:pt x="606" y="823"/>
                    <a:pt x="575" y="777"/>
                  </a:cubicBezTo>
                  <a:lnTo>
                    <a:pt x="280" y="777"/>
                  </a:lnTo>
                  <a:lnTo>
                    <a:pt x="528" y="544"/>
                  </a:lnTo>
                  <a:cubicBezTo>
                    <a:pt x="606" y="497"/>
                    <a:pt x="652" y="420"/>
                    <a:pt x="652" y="311"/>
                  </a:cubicBezTo>
                  <a:cubicBezTo>
                    <a:pt x="652" y="234"/>
                    <a:pt x="621" y="156"/>
                    <a:pt x="575" y="110"/>
                  </a:cubicBezTo>
                  <a:cubicBezTo>
                    <a:pt x="501" y="36"/>
                    <a:pt x="409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833450" y="4429975"/>
              <a:ext cx="15525" cy="23275"/>
            </a:xfrm>
            <a:custGeom>
              <a:avLst/>
              <a:gdLst/>
              <a:ahLst/>
              <a:cxnLst/>
              <a:rect l="l" t="t" r="r" b="b"/>
              <a:pathLst>
                <a:path w="621" h="931" extrusionOk="0">
                  <a:moveTo>
                    <a:pt x="140" y="0"/>
                  </a:moveTo>
                  <a:cubicBezTo>
                    <a:pt x="109" y="0"/>
                    <a:pt x="78" y="47"/>
                    <a:pt x="78" y="78"/>
                  </a:cubicBezTo>
                  <a:cubicBezTo>
                    <a:pt x="78" y="124"/>
                    <a:pt x="124" y="140"/>
                    <a:pt x="155" y="140"/>
                  </a:cubicBezTo>
                  <a:lnTo>
                    <a:pt x="373" y="140"/>
                  </a:lnTo>
                  <a:lnTo>
                    <a:pt x="233" y="279"/>
                  </a:lnTo>
                  <a:cubicBezTo>
                    <a:pt x="202" y="310"/>
                    <a:pt x="202" y="372"/>
                    <a:pt x="233" y="388"/>
                  </a:cubicBezTo>
                  <a:cubicBezTo>
                    <a:pt x="264" y="419"/>
                    <a:pt x="280" y="419"/>
                    <a:pt x="295" y="419"/>
                  </a:cubicBezTo>
                  <a:cubicBezTo>
                    <a:pt x="357" y="419"/>
                    <a:pt x="388" y="434"/>
                    <a:pt x="435" y="465"/>
                  </a:cubicBezTo>
                  <a:cubicBezTo>
                    <a:pt x="466" y="512"/>
                    <a:pt x="497" y="574"/>
                    <a:pt x="497" y="605"/>
                  </a:cubicBezTo>
                  <a:cubicBezTo>
                    <a:pt x="497" y="652"/>
                    <a:pt x="466" y="683"/>
                    <a:pt x="435" y="729"/>
                  </a:cubicBezTo>
                  <a:cubicBezTo>
                    <a:pt x="388" y="760"/>
                    <a:pt x="342" y="776"/>
                    <a:pt x="295" y="776"/>
                  </a:cubicBezTo>
                  <a:cubicBezTo>
                    <a:pt x="233" y="776"/>
                    <a:pt x="202" y="760"/>
                    <a:pt x="155" y="729"/>
                  </a:cubicBezTo>
                  <a:cubicBezTo>
                    <a:pt x="140" y="706"/>
                    <a:pt x="121" y="694"/>
                    <a:pt x="101" y="694"/>
                  </a:cubicBezTo>
                  <a:cubicBezTo>
                    <a:pt x="82" y="694"/>
                    <a:pt x="62" y="706"/>
                    <a:pt x="47" y="729"/>
                  </a:cubicBezTo>
                  <a:cubicBezTo>
                    <a:pt x="0" y="760"/>
                    <a:pt x="0" y="807"/>
                    <a:pt x="47" y="838"/>
                  </a:cubicBezTo>
                  <a:cubicBezTo>
                    <a:pt x="109" y="900"/>
                    <a:pt x="202" y="931"/>
                    <a:pt x="280" y="931"/>
                  </a:cubicBezTo>
                  <a:cubicBezTo>
                    <a:pt x="466" y="931"/>
                    <a:pt x="621" y="807"/>
                    <a:pt x="621" y="605"/>
                  </a:cubicBezTo>
                  <a:cubicBezTo>
                    <a:pt x="621" y="527"/>
                    <a:pt x="590" y="434"/>
                    <a:pt x="528" y="372"/>
                  </a:cubicBezTo>
                  <a:cubicBezTo>
                    <a:pt x="481" y="357"/>
                    <a:pt x="466" y="341"/>
                    <a:pt x="419" y="310"/>
                  </a:cubicBezTo>
                  <a:lnTo>
                    <a:pt x="590" y="140"/>
                  </a:lnTo>
                  <a:cubicBezTo>
                    <a:pt x="605" y="140"/>
                    <a:pt x="605" y="124"/>
                    <a:pt x="605" y="124"/>
                  </a:cubicBezTo>
                  <a:cubicBezTo>
                    <a:pt x="621" y="109"/>
                    <a:pt x="621" y="109"/>
                    <a:pt x="621" y="78"/>
                  </a:cubicBezTo>
                  <a:cubicBezTo>
                    <a:pt x="621" y="47"/>
                    <a:pt x="590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305725" y="4462925"/>
              <a:ext cx="12825" cy="7775"/>
            </a:xfrm>
            <a:custGeom>
              <a:avLst/>
              <a:gdLst/>
              <a:ahLst/>
              <a:cxnLst/>
              <a:rect l="l" t="t" r="r" b="b"/>
              <a:pathLst>
                <a:path w="513" h="311" extrusionOk="0">
                  <a:moveTo>
                    <a:pt x="1" y="0"/>
                  </a:moveTo>
                  <a:lnTo>
                    <a:pt x="249" y="31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3555050" y="4462925"/>
              <a:ext cx="12425" cy="7775"/>
            </a:xfrm>
            <a:custGeom>
              <a:avLst/>
              <a:gdLst/>
              <a:ahLst/>
              <a:cxnLst/>
              <a:rect l="l" t="t" r="r" b="b"/>
              <a:pathLst>
                <a:path w="497" h="311" extrusionOk="0">
                  <a:moveTo>
                    <a:pt x="0" y="0"/>
                  </a:moveTo>
                  <a:lnTo>
                    <a:pt x="249" y="311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835375" y="4462925"/>
              <a:ext cx="12825" cy="7775"/>
            </a:xfrm>
            <a:custGeom>
              <a:avLst/>
              <a:gdLst/>
              <a:ahLst/>
              <a:cxnLst/>
              <a:rect l="l" t="t" r="r" b="b"/>
              <a:pathLst>
                <a:path w="513" h="311" extrusionOk="0">
                  <a:moveTo>
                    <a:pt x="1" y="0"/>
                  </a:moveTo>
                  <a:lnTo>
                    <a:pt x="265" y="31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677575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1862" y="1071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829950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1862" y="1071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828800" y="4753725"/>
              <a:ext cx="48875" cy="29875"/>
            </a:xfrm>
            <a:custGeom>
              <a:avLst/>
              <a:gdLst/>
              <a:ahLst/>
              <a:cxnLst/>
              <a:rect l="l" t="t" r="r" b="b"/>
              <a:pathLst>
                <a:path w="1955" h="1195" extrusionOk="0">
                  <a:moveTo>
                    <a:pt x="1861" y="125"/>
                  </a:moveTo>
                  <a:lnTo>
                    <a:pt x="1861" y="1071"/>
                  </a:lnTo>
                  <a:lnTo>
                    <a:pt x="109" y="1071"/>
                  </a:lnTo>
                  <a:lnTo>
                    <a:pt x="109" y="125"/>
                  </a:lnTo>
                  <a:close/>
                  <a:moveTo>
                    <a:pt x="0" y="1"/>
                  </a:moveTo>
                  <a:lnTo>
                    <a:pt x="0" y="1195"/>
                  </a:lnTo>
                  <a:lnTo>
                    <a:pt x="1954" y="1195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982725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1862" y="1071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3982725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1862" y="1071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4135500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1861" y="1071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4135500" y="4755275"/>
              <a:ext cx="46550" cy="26775"/>
            </a:xfrm>
            <a:custGeom>
              <a:avLst/>
              <a:gdLst/>
              <a:ahLst/>
              <a:cxnLst/>
              <a:rect l="l" t="t" r="r" b="b"/>
              <a:pathLst>
                <a:path w="1862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1861" y="1071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3737675" y="4756825"/>
              <a:ext cx="50825" cy="2750"/>
            </a:xfrm>
            <a:custGeom>
              <a:avLst/>
              <a:gdLst/>
              <a:ahLst/>
              <a:cxnLst/>
              <a:rect l="l" t="t" r="r" b="b"/>
              <a:pathLst>
                <a:path w="2033" h="110" extrusionOk="0">
                  <a:moveTo>
                    <a:pt x="0" y="1"/>
                  </a:moveTo>
                  <a:lnTo>
                    <a:pt x="0" y="109"/>
                  </a:lnTo>
                  <a:lnTo>
                    <a:pt x="2032" y="109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3737675" y="4766125"/>
              <a:ext cx="32200" cy="2750"/>
            </a:xfrm>
            <a:custGeom>
              <a:avLst/>
              <a:gdLst/>
              <a:ahLst/>
              <a:cxnLst/>
              <a:rect l="l" t="t" r="r" b="b"/>
              <a:pathLst>
                <a:path w="1288" h="110" extrusionOk="0">
                  <a:moveTo>
                    <a:pt x="0" y="1"/>
                  </a:moveTo>
                  <a:lnTo>
                    <a:pt x="0" y="110"/>
                  </a:lnTo>
                  <a:lnTo>
                    <a:pt x="1288" y="110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889675" y="4756825"/>
              <a:ext cx="51200" cy="2750"/>
            </a:xfrm>
            <a:custGeom>
              <a:avLst/>
              <a:gdLst/>
              <a:ahLst/>
              <a:cxnLst/>
              <a:rect l="l" t="t" r="r" b="b"/>
              <a:pathLst>
                <a:path w="2048" h="110" extrusionOk="0">
                  <a:moveTo>
                    <a:pt x="0" y="1"/>
                  </a:moveTo>
                  <a:lnTo>
                    <a:pt x="0" y="109"/>
                  </a:lnTo>
                  <a:lnTo>
                    <a:pt x="2047" y="109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3889675" y="4766125"/>
              <a:ext cx="25225" cy="2750"/>
            </a:xfrm>
            <a:custGeom>
              <a:avLst/>
              <a:gdLst/>
              <a:ahLst/>
              <a:cxnLst/>
              <a:rect l="l" t="t" r="r" b="b"/>
              <a:pathLst>
                <a:path w="1009" h="110" extrusionOk="0">
                  <a:moveTo>
                    <a:pt x="0" y="1"/>
                  </a:moveTo>
                  <a:lnTo>
                    <a:pt x="0" y="110"/>
                  </a:lnTo>
                  <a:lnTo>
                    <a:pt x="1008" y="110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4041650" y="4756825"/>
              <a:ext cx="25250" cy="2750"/>
            </a:xfrm>
            <a:custGeom>
              <a:avLst/>
              <a:gdLst/>
              <a:ahLst/>
              <a:cxnLst/>
              <a:rect l="l" t="t" r="r" b="b"/>
              <a:pathLst>
                <a:path w="1010" h="110" extrusionOk="0">
                  <a:moveTo>
                    <a:pt x="1" y="1"/>
                  </a:moveTo>
                  <a:lnTo>
                    <a:pt x="1" y="109"/>
                  </a:lnTo>
                  <a:lnTo>
                    <a:pt x="1009" y="109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041650" y="4766125"/>
              <a:ext cx="39975" cy="2750"/>
            </a:xfrm>
            <a:custGeom>
              <a:avLst/>
              <a:gdLst/>
              <a:ahLst/>
              <a:cxnLst/>
              <a:rect l="l" t="t" r="r" b="b"/>
              <a:pathLst>
                <a:path w="1599" h="110" extrusionOk="0">
                  <a:moveTo>
                    <a:pt x="1" y="1"/>
                  </a:moveTo>
                  <a:lnTo>
                    <a:pt x="1" y="110"/>
                  </a:lnTo>
                  <a:lnTo>
                    <a:pt x="1598" y="110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193275" y="4756825"/>
              <a:ext cx="36475" cy="2750"/>
            </a:xfrm>
            <a:custGeom>
              <a:avLst/>
              <a:gdLst/>
              <a:ahLst/>
              <a:cxnLst/>
              <a:rect l="l" t="t" r="r" b="b"/>
              <a:pathLst>
                <a:path w="1459" h="110" extrusionOk="0">
                  <a:moveTo>
                    <a:pt x="0" y="1"/>
                  </a:moveTo>
                  <a:lnTo>
                    <a:pt x="0" y="109"/>
                  </a:lnTo>
                  <a:lnTo>
                    <a:pt x="1458" y="109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4193275" y="4766125"/>
              <a:ext cx="50800" cy="2750"/>
            </a:xfrm>
            <a:custGeom>
              <a:avLst/>
              <a:gdLst/>
              <a:ahLst/>
              <a:cxnLst/>
              <a:rect l="l" t="t" r="r" b="b"/>
              <a:pathLst>
                <a:path w="2032" h="110" extrusionOk="0">
                  <a:moveTo>
                    <a:pt x="0" y="1"/>
                  </a:moveTo>
                  <a:lnTo>
                    <a:pt x="0" y="110"/>
                  </a:lnTo>
                  <a:lnTo>
                    <a:pt x="2032" y="110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3835775" y="4177925"/>
              <a:ext cx="263300" cy="216400"/>
            </a:xfrm>
            <a:custGeom>
              <a:avLst/>
              <a:gdLst/>
              <a:ahLst/>
              <a:cxnLst/>
              <a:rect l="l" t="t" r="r" b="b"/>
              <a:pathLst>
                <a:path w="10532" h="8656" extrusionOk="0">
                  <a:moveTo>
                    <a:pt x="0" y="1"/>
                  </a:moveTo>
                  <a:lnTo>
                    <a:pt x="0" y="8655"/>
                  </a:lnTo>
                  <a:lnTo>
                    <a:pt x="10531" y="8655"/>
                  </a:lnTo>
                  <a:lnTo>
                    <a:pt x="1053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3835375" y="4177925"/>
              <a:ext cx="265250" cy="217175"/>
            </a:xfrm>
            <a:custGeom>
              <a:avLst/>
              <a:gdLst/>
              <a:ahLst/>
              <a:cxnLst/>
              <a:rect l="l" t="t" r="r" b="b"/>
              <a:pathLst>
                <a:path w="10610" h="8687" extrusionOk="0">
                  <a:moveTo>
                    <a:pt x="47" y="1"/>
                  </a:moveTo>
                  <a:lnTo>
                    <a:pt x="1" y="8686"/>
                  </a:lnTo>
                  <a:lnTo>
                    <a:pt x="10609" y="8686"/>
                  </a:lnTo>
                  <a:lnTo>
                    <a:pt x="105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835775" y="4177925"/>
              <a:ext cx="263300" cy="19025"/>
            </a:xfrm>
            <a:custGeom>
              <a:avLst/>
              <a:gdLst/>
              <a:ahLst/>
              <a:cxnLst/>
              <a:rect l="l" t="t" r="r" b="b"/>
              <a:pathLst>
                <a:path w="10532" h="761" extrusionOk="0">
                  <a:moveTo>
                    <a:pt x="0" y="1"/>
                  </a:moveTo>
                  <a:lnTo>
                    <a:pt x="0" y="761"/>
                  </a:lnTo>
                  <a:lnTo>
                    <a:pt x="10531" y="761"/>
                  </a:lnTo>
                  <a:lnTo>
                    <a:pt x="10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844300" y="418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7" y="1"/>
                  </a:moveTo>
                  <a:cubicBezTo>
                    <a:pt x="78" y="1"/>
                    <a:pt x="1" y="94"/>
                    <a:pt x="1" y="187"/>
                  </a:cubicBezTo>
                  <a:cubicBezTo>
                    <a:pt x="1" y="311"/>
                    <a:pt x="94" y="388"/>
                    <a:pt x="187" y="388"/>
                  </a:cubicBezTo>
                  <a:cubicBezTo>
                    <a:pt x="311" y="388"/>
                    <a:pt x="388" y="295"/>
                    <a:pt x="388" y="187"/>
                  </a:cubicBezTo>
                  <a:cubicBezTo>
                    <a:pt x="388" y="78"/>
                    <a:pt x="311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3863700" y="418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86" y="1"/>
                  </a:moveTo>
                  <a:cubicBezTo>
                    <a:pt x="78" y="1"/>
                    <a:pt x="0" y="94"/>
                    <a:pt x="0" y="187"/>
                  </a:cubicBezTo>
                  <a:cubicBezTo>
                    <a:pt x="0" y="311"/>
                    <a:pt x="93" y="388"/>
                    <a:pt x="186" y="388"/>
                  </a:cubicBezTo>
                  <a:cubicBezTo>
                    <a:pt x="310" y="388"/>
                    <a:pt x="388" y="295"/>
                    <a:pt x="388" y="187"/>
                  </a:cubicBezTo>
                  <a:cubicBezTo>
                    <a:pt x="388" y="78"/>
                    <a:pt x="310" y="1"/>
                    <a:pt x="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883475" y="418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202" y="1"/>
                  </a:moveTo>
                  <a:cubicBezTo>
                    <a:pt x="78" y="1"/>
                    <a:pt x="0" y="94"/>
                    <a:pt x="0" y="187"/>
                  </a:cubicBezTo>
                  <a:cubicBezTo>
                    <a:pt x="0" y="311"/>
                    <a:pt x="93" y="388"/>
                    <a:pt x="202" y="388"/>
                  </a:cubicBezTo>
                  <a:cubicBezTo>
                    <a:pt x="310" y="388"/>
                    <a:pt x="388" y="295"/>
                    <a:pt x="388" y="187"/>
                  </a:cubicBezTo>
                  <a:cubicBezTo>
                    <a:pt x="388" y="78"/>
                    <a:pt x="295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3856325" y="423455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3874150" y="4234550"/>
              <a:ext cx="117125" cy="3900"/>
            </a:xfrm>
            <a:custGeom>
              <a:avLst/>
              <a:gdLst/>
              <a:ahLst/>
              <a:cxnLst/>
              <a:rect l="l" t="t" r="r" b="b"/>
              <a:pathLst>
                <a:path w="468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685" y="155"/>
                  </a:lnTo>
                  <a:lnTo>
                    <a:pt x="4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3997450" y="4234550"/>
              <a:ext cx="19425" cy="3900"/>
            </a:xfrm>
            <a:custGeom>
              <a:avLst/>
              <a:gdLst/>
              <a:ahLst/>
              <a:cxnLst/>
              <a:rect l="l" t="t" r="r" b="b"/>
              <a:pathLst>
                <a:path w="777" h="156" extrusionOk="0">
                  <a:moveTo>
                    <a:pt x="1" y="0"/>
                  </a:moveTo>
                  <a:lnTo>
                    <a:pt x="1" y="155"/>
                  </a:lnTo>
                  <a:lnTo>
                    <a:pt x="776" y="155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4041650" y="4284575"/>
              <a:ext cx="19425" cy="3900"/>
            </a:xfrm>
            <a:custGeom>
              <a:avLst/>
              <a:gdLst/>
              <a:ahLst/>
              <a:cxnLst/>
              <a:rect l="l" t="t" r="r" b="b"/>
              <a:pathLst>
                <a:path w="777" h="156" extrusionOk="0">
                  <a:moveTo>
                    <a:pt x="1" y="0"/>
                  </a:moveTo>
                  <a:lnTo>
                    <a:pt x="1" y="155"/>
                  </a:lnTo>
                  <a:lnTo>
                    <a:pt x="776" y="155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4020725" y="4234550"/>
              <a:ext cx="33375" cy="3900"/>
            </a:xfrm>
            <a:custGeom>
              <a:avLst/>
              <a:gdLst/>
              <a:ahLst/>
              <a:cxnLst/>
              <a:rect l="l" t="t" r="r" b="b"/>
              <a:pathLst>
                <a:path w="133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1334" y="155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3866400" y="42450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3883850" y="4245025"/>
              <a:ext cx="76800" cy="3900"/>
            </a:xfrm>
            <a:custGeom>
              <a:avLst/>
              <a:gdLst/>
              <a:ahLst/>
              <a:cxnLst/>
              <a:rect l="l" t="t" r="r" b="b"/>
              <a:pathLst>
                <a:path w="3072" h="156" extrusionOk="0">
                  <a:moveTo>
                    <a:pt x="1" y="0"/>
                  </a:moveTo>
                  <a:lnTo>
                    <a:pt x="1" y="155"/>
                  </a:lnTo>
                  <a:lnTo>
                    <a:pt x="3071" y="155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3992025" y="4284575"/>
              <a:ext cx="45000" cy="3900"/>
            </a:xfrm>
            <a:custGeom>
              <a:avLst/>
              <a:gdLst/>
              <a:ahLst/>
              <a:cxnLst/>
              <a:rect l="l" t="t" r="r" b="b"/>
              <a:pathLst>
                <a:path w="1800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800" y="155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3874150" y="4274875"/>
              <a:ext cx="73325" cy="3900"/>
            </a:xfrm>
            <a:custGeom>
              <a:avLst/>
              <a:gdLst/>
              <a:ahLst/>
              <a:cxnLst/>
              <a:rect l="l" t="t" r="r" b="b"/>
              <a:pathLst>
                <a:path w="2933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932" y="155"/>
                  </a:lnTo>
                  <a:lnTo>
                    <a:pt x="29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883850" y="4255100"/>
              <a:ext cx="51600" cy="3900"/>
            </a:xfrm>
            <a:custGeom>
              <a:avLst/>
              <a:gdLst/>
              <a:ahLst/>
              <a:cxnLst/>
              <a:rect l="l" t="t" r="r" b="b"/>
              <a:pathLst>
                <a:path w="2064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063" y="155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4009875" y="4264800"/>
              <a:ext cx="19400" cy="3900"/>
            </a:xfrm>
            <a:custGeom>
              <a:avLst/>
              <a:gdLst/>
              <a:ahLst/>
              <a:cxnLst/>
              <a:rect l="l" t="t" r="r" b="b"/>
              <a:pathLst>
                <a:path w="776" h="156" extrusionOk="0">
                  <a:moveTo>
                    <a:pt x="0" y="0"/>
                  </a:moveTo>
                  <a:lnTo>
                    <a:pt x="0" y="155"/>
                  </a:lnTo>
                  <a:lnTo>
                    <a:pt x="776" y="155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3941250" y="4255100"/>
              <a:ext cx="81825" cy="3900"/>
            </a:xfrm>
            <a:custGeom>
              <a:avLst/>
              <a:gdLst/>
              <a:ahLst/>
              <a:cxnLst/>
              <a:rect l="l" t="t" r="r" b="b"/>
              <a:pathLst>
                <a:path w="3273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273" y="155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874150" y="4284575"/>
              <a:ext cx="98125" cy="3900"/>
            </a:xfrm>
            <a:custGeom>
              <a:avLst/>
              <a:gdLst/>
              <a:ahLst/>
              <a:cxnLst/>
              <a:rect l="l" t="t" r="r" b="b"/>
              <a:pathLst>
                <a:path w="392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3925" y="155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4018775" y="4245025"/>
              <a:ext cx="52775" cy="3900"/>
            </a:xfrm>
            <a:custGeom>
              <a:avLst/>
              <a:gdLst/>
              <a:ahLst/>
              <a:cxnLst/>
              <a:rect l="l" t="t" r="r" b="b"/>
              <a:pathLst>
                <a:path w="2111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110" y="155"/>
                  </a:lnTo>
                  <a:lnTo>
                    <a:pt x="21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3965275" y="4245025"/>
              <a:ext cx="49275" cy="3900"/>
            </a:xfrm>
            <a:custGeom>
              <a:avLst/>
              <a:gdLst/>
              <a:ahLst/>
              <a:cxnLst/>
              <a:rect l="l" t="t" r="r" b="b"/>
              <a:pathLst>
                <a:path w="1971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970" y="155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4026925" y="4255100"/>
              <a:ext cx="32975" cy="3900"/>
            </a:xfrm>
            <a:custGeom>
              <a:avLst/>
              <a:gdLst/>
              <a:ahLst/>
              <a:cxnLst/>
              <a:rect l="l" t="t" r="r" b="b"/>
              <a:pathLst>
                <a:path w="1319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319" y="155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3866400" y="42551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3856325" y="42648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3874150" y="4264800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405" y="15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3883850" y="4295025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405" y="15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996300" y="4304725"/>
              <a:ext cx="45775" cy="3900"/>
            </a:xfrm>
            <a:custGeom>
              <a:avLst/>
              <a:gdLst/>
              <a:ahLst/>
              <a:cxnLst/>
              <a:rect l="l" t="t" r="r" b="b"/>
              <a:pathLst>
                <a:path w="1831" h="156" extrusionOk="0">
                  <a:moveTo>
                    <a:pt x="0" y="1"/>
                  </a:moveTo>
                  <a:lnTo>
                    <a:pt x="0" y="156"/>
                  </a:lnTo>
                  <a:lnTo>
                    <a:pt x="1830" y="156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949000" y="4295025"/>
              <a:ext cx="60500" cy="3900"/>
            </a:xfrm>
            <a:custGeom>
              <a:avLst/>
              <a:gdLst/>
              <a:ahLst/>
              <a:cxnLst/>
              <a:rect l="l" t="t" r="r" b="b"/>
              <a:pathLst>
                <a:path w="2420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420" y="156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3938125" y="4304725"/>
              <a:ext cx="52375" cy="3900"/>
            </a:xfrm>
            <a:custGeom>
              <a:avLst/>
              <a:gdLst/>
              <a:ahLst/>
              <a:cxnLst/>
              <a:rect l="l" t="t" r="r" b="b"/>
              <a:pathLst>
                <a:path w="209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095" y="156"/>
                  </a:lnTo>
                  <a:lnTo>
                    <a:pt x="20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3905950" y="4304725"/>
              <a:ext cx="28325" cy="3900"/>
            </a:xfrm>
            <a:custGeom>
              <a:avLst/>
              <a:gdLst/>
              <a:ahLst/>
              <a:cxnLst/>
              <a:rect l="l" t="t" r="r" b="b"/>
              <a:pathLst>
                <a:path w="1133" h="156" extrusionOk="0">
                  <a:moveTo>
                    <a:pt x="1" y="1"/>
                  </a:moveTo>
                  <a:lnTo>
                    <a:pt x="1" y="156"/>
                  </a:lnTo>
                  <a:lnTo>
                    <a:pt x="1133" y="156"/>
                  </a:lnTo>
                  <a:lnTo>
                    <a:pt x="1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3883850" y="4304725"/>
              <a:ext cx="17475" cy="3900"/>
            </a:xfrm>
            <a:custGeom>
              <a:avLst/>
              <a:gdLst/>
              <a:ahLst/>
              <a:cxnLst/>
              <a:rect l="l" t="t" r="r" b="b"/>
              <a:pathLst>
                <a:path w="699" h="156" extrusionOk="0">
                  <a:moveTo>
                    <a:pt x="1" y="1"/>
                  </a:moveTo>
                  <a:lnTo>
                    <a:pt x="1" y="156"/>
                  </a:lnTo>
                  <a:lnTo>
                    <a:pt x="699" y="156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3951325" y="4274875"/>
              <a:ext cx="64775" cy="3900"/>
            </a:xfrm>
            <a:custGeom>
              <a:avLst/>
              <a:gdLst/>
              <a:ahLst/>
              <a:cxnLst/>
              <a:rect l="l" t="t" r="r" b="b"/>
              <a:pathLst>
                <a:path w="2591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590" y="155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020725" y="4274875"/>
              <a:ext cx="41125" cy="3900"/>
            </a:xfrm>
            <a:custGeom>
              <a:avLst/>
              <a:gdLst/>
              <a:ahLst/>
              <a:cxnLst/>
              <a:rect l="l" t="t" r="r" b="b"/>
              <a:pathLst>
                <a:path w="164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1644" y="155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3940075" y="4264800"/>
              <a:ext cx="65175" cy="3900"/>
            </a:xfrm>
            <a:custGeom>
              <a:avLst/>
              <a:gdLst/>
              <a:ahLst/>
              <a:cxnLst/>
              <a:rect l="l" t="t" r="r" b="b"/>
              <a:pathLst>
                <a:path w="2607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606" y="155"/>
                  </a:lnTo>
                  <a:lnTo>
                    <a:pt x="2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3856325" y="427487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3856325" y="428457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3866400" y="42950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1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3866400" y="43047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1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3856325" y="431287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3874150" y="4312875"/>
              <a:ext cx="71375" cy="3900"/>
            </a:xfrm>
            <a:custGeom>
              <a:avLst/>
              <a:gdLst/>
              <a:ahLst/>
              <a:cxnLst/>
              <a:rect l="l" t="t" r="r" b="b"/>
              <a:pathLst>
                <a:path w="285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855" y="155"/>
                  </a:lnTo>
                  <a:lnTo>
                    <a:pt x="28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3866400" y="432295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0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3883850" y="4322950"/>
              <a:ext cx="76800" cy="3900"/>
            </a:xfrm>
            <a:custGeom>
              <a:avLst/>
              <a:gdLst/>
              <a:ahLst/>
              <a:cxnLst/>
              <a:rect l="l" t="t" r="r" b="b"/>
              <a:pathLst>
                <a:path w="3072" h="156" extrusionOk="0">
                  <a:moveTo>
                    <a:pt x="1" y="0"/>
                  </a:moveTo>
                  <a:lnTo>
                    <a:pt x="1" y="156"/>
                  </a:lnTo>
                  <a:lnTo>
                    <a:pt x="3071" y="156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3874150" y="4353200"/>
              <a:ext cx="73325" cy="3900"/>
            </a:xfrm>
            <a:custGeom>
              <a:avLst/>
              <a:gdLst/>
              <a:ahLst/>
              <a:cxnLst/>
              <a:rect l="l" t="t" r="r" b="b"/>
              <a:pathLst>
                <a:path w="2933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932" y="155"/>
                  </a:lnTo>
                  <a:lnTo>
                    <a:pt x="29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3883850" y="4332650"/>
              <a:ext cx="51600" cy="3900"/>
            </a:xfrm>
            <a:custGeom>
              <a:avLst/>
              <a:gdLst/>
              <a:ahLst/>
              <a:cxnLst/>
              <a:rect l="l" t="t" r="r" b="b"/>
              <a:pathLst>
                <a:path w="2064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063" y="155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941250" y="4332650"/>
              <a:ext cx="81825" cy="3900"/>
            </a:xfrm>
            <a:custGeom>
              <a:avLst/>
              <a:gdLst/>
              <a:ahLst/>
              <a:cxnLst/>
              <a:rect l="l" t="t" r="r" b="b"/>
              <a:pathLst>
                <a:path w="3273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273" y="155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3874150" y="4362875"/>
              <a:ext cx="98125" cy="3925"/>
            </a:xfrm>
            <a:custGeom>
              <a:avLst/>
              <a:gdLst/>
              <a:ahLst/>
              <a:cxnLst/>
              <a:rect l="l" t="t" r="r" b="b"/>
              <a:pathLst>
                <a:path w="3925" h="157" extrusionOk="0">
                  <a:moveTo>
                    <a:pt x="1" y="1"/>
                  </a:moveTo>
                  <a:lnTo>
                    <a:pt x="1" y="156"/>
                  </a:lnTo>
                  <a:lnTo>
                    <a:pt x="3925" y="156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4018775" y="4322950"/>
              <a:ext cx="52775" cy="3900"/>
            </a:xfrm>
            <a:custGeom>
              <a:avLst/>
              <a:gdLst/>
              <a:ahLst/>
              <a:cxnLst/>
              <a:rect l="l" t="t" r="r" b="b"/>
              <a:pathLst>
                <a:path w="2111" h="156" extrusionOk="0">
                  <a:moveTo>
                    <a:pt x="1" y="0"/>
                  </a:moveTo>
                  <a:lnTo>
                    <a:pt x="1" y="156"/>
                  </a:lnTo>
                  <a:lnTo>
                    <a:pt x="2110" y="156"/>
                  </a:lnTo>
                  <a:lnTo>
                    <a:pt x="21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3965275" y="4322950"/>
              <a:ext cx="49275" cy="3900"/>
            </a:xfrm>
            <a:custGeom>
              <a:avLst/>
              <a:gdLst/>
              <a:ahLst/>
              <a:cxnLst/>
              <a:rect l="l" t="t" r="r" b="b"/>
              <a:pathLst>
                <a:path w="1971" h="156" extrusionOk="0">
                  <a:moveTo>
                    <a:pt x="1" y="0"/>
                  </a:moveTo>
                  <a:lnTo>
                    <a:pt x="1" y="156"/>
                  </a:lnTo>
                  <a:lnTo>
                    <a:pt x="1970" y="156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4026925" y="4332650"/>
              <a:ext cx="32975" cy="3900"/>
            </a:xfrm>
            <a:custGeom>
              <a:avLst/>
              <a:gdLst/>
              <a:ahLst/>
              <a:cxnLst/>
              <a:rect l="l" t="t" r="r" b="b"/>
              <a:pathLst>
                <a:path w="1319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319" y="155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3866400" y="433265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3856325" y="43427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6"/>
                  </a:lnTo>
                  <a:lnTo>
                    <a:pt x="404" y="156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3874150" y="4342725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1" y="0"/>
                  </a:moveTo>
                  <a:lnTo>
                    <a:pt x="1" y="156"/>
                  </a:lnTo>
                  <a:lnTo>
                    <a:pt x="2405" y="156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3951325" y="4353200"/>
              <a:ext cx="64775" cy="3900"/>
            </a:xfrm>
            <a:custGeom>
              <a:avLst/>
              <a:gdLst/>
              <a:ahLst/>
              <a:cxnLst/>
              <a:rect l="l" t="t" r="r" b="b"/>
              <a:pathLst>
                <a:path w="2591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590" y="155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3940075" y="4342725"/>
              <a:ext cx="65175" cy="3900"/>
            </a:xfrm>
            <a:custGeom>
              <a:avLst/>
              <a:gdLst/>
              <a:ahLst/>
              <a:cxnLst/>
              <a:rect l="l" t="t" r="r" b="b"/>
              <a:pathLst>
                <a:path w="2607" h="156" extrusionOk="0">
                  <a:moveTo>
                    <a:pt x="0" y="0"/>
                  </a:moveTo>
                  <a:lnTo>
                    <a:pt x="0" y="156"/>
                  </a:lnTo>
                  <a:lnTo>
                    <a:pt x="2606" y="156"/>
                  </a:lnTo>
                  <a:lnTo>
                    <a:pt x="2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3856325" y="43532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3857875" y="4217975"/>
              <a:ext cx="5850" cy="8450"/>
            </a:xfrm>
            <a:custGeom>
              <a:avLst/>
              <a:gdLst/>
              <a:ahLst/>
              <a:cxnLst/>
              <a:rect l="l" t="t" r="r" b="b"/>
              <a:pathLst>
                <a:path w="234" h="338" extrusionOk="0">
                  <a:moveTo>
                    <a:pt x="179" y="0"/>
                  </a:moveTo>
                  <a:cubicBezTo>
                    <a:pt x="171" y="0"/>
                    <a:pt x="163" y="4"/>
                    <a:pt x="156" y="12"/>
                  </a:cubicBezTo>
                  <a:lnTo>
                    <a:pt x="0" y="167"/>
                  </a:lnTo>
                  <a:lnTo>
                    <a:pt x="156" y="322"/>
                  </a:lnTo>
                  <a:cubicBezTo>
                    <a:pt x="156" y="338"/>
                    <a:pt x="171" y="338"/>
                    <a:pt x="171" y="338"/>
                  </a:cubicBezTo>
                  <a:lnTo>
                    <a:pt x="187" y="322"/>
                  </a:lnTo>
                  <a:cubicBezTo>
                    <a:pt x="218" y="322"/>
                    <a:pt x="218" y="307"/>
                    <a:pt x="187" y="291"/>
                  </a:cubicBezTo>
                  <a:lnTo>
                    <a:pt x="78" y="214"/>
                  </a:lnTo>
                  <a:lnTo>
                    <a:pt x="202" y="74"/>
                  </a:lnTo>
                  <a:cubicBezTo>
                    <a:pt x="233" y="58"/>
                    <a:pt x="233" y="27"/>
                    <a:pt x="202" y="12"/>
                  </a:cubicBezTo>
                  <a:cubicBezTo>
                    <a:pt x="194" y="4"/>
                    <a:pt x="187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3866025" y="4216700"/>
              <a:ext cx="5450" cy="9725"/>
            </a:xfrm>
            <a:custGeom>
              <a:avLst/>
              <a:gdLst/>
              <a:ahLst/>
              <a:cxnLst/>
              <a:rect l="l" t="t" r="r" b="b"/>
              <a:pathLst>
                <a:path w="218" h="389" extrusionOk="0">
                  <a:moveTo>
                    <a:pt x="202" y="1"/>
                  </a:moveTo>
                  <a:cubicBezTo>
                    <a:pt x="171" y="1"/>
                    <a:pt x="155" y="1"/>
                    <a:pt x="155" y="32"/>
                  </a:cubicBezTo>
                  <a:lnTo>
                    <a:pt x="16" y="358"/>
                  </a:lnTo>
                  <a:cubicBezTo>
                    <a:pt x="0" y="373"/>
                    <a:pt x="16" y="389"/>
                    <a:pt x="47" y="389"/>
                  </a:cubicBezTo>
                  <a:lnTo>
                    <a:pt x="62" y="389"/>
                  </a:lnTo>
                  <a:cubicBezTo>
                    <a:pt x="62" y="389"/>
                    <a:pt x="78" y="389"/>
                    <a:pt x="78" y="373"/>
                  </a:cubicBezTo>
                  <a:lnTo>
                    <a:pt x="217" y="47"/>
                  </a:lnTo>
                  <a:cubicBezTo>
                    <a:pt x="217" y="32"/>
                    <a:pt x="217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3873000" y="4216425"/>
              <a:ext cx="5450" cy="10000"/>
            </a:xfrm>
            <a:custGeom>
              <a:avLst/>
              <a:gdLst/>
              <a:ahLst/>
              <a:cxnLst/>
              <a:rect l="l" t="t" r="r" b="b"/>
              <a:pathLst>
                <a:path w="218" h="400" extrusionOk="0">
                  <a:moveTo>
                    <a:pt x="39" y="0"/>
                  </a:moveTo>
                  <a:cubicBezTo>
                    <a:pt x="31" y="0"/>
                    <a:pt x="24" y="4"/>
                    <a:pt x="16" y="12"/>
                  </a:cubicBezTo>
                  <a:cubicBezTo>
                    <a:pt x="0" y="27"/>
                    <a:pt x="0" y="58"/>
                    <a:pt x="16" y="74"/>
                  </a:cubicBezTo>
                  <a:lnTo>
                    <a:pt x="155" y="213"/>
                  </a:lnTo>
                  <a:lnTo>
                    <a:pt x="16" y="338"/>
                  </a:lnTo>
                  <a:cubicBezTo>
                    <a:pt x="0" y="338"/>
                    <a:pt x="0" y="369"/>
                    <a:pt x="16" y="384"/>
                  </a:cubicBezTo>
                  <a:cubicBezTo>
                    <a:pt x="16" y="400"/>
                    <a:pt x="31" y="400"/>
                    <a:pt x="31" y="400"/>
                  </a:cubicBezTo>
                  <a:lnTo>
                    <a:pt x="47" y="384"/>
                  </a:lnTo>
                  <a:lnTo>
                    <a:pt x="202" y="229"/>
                  </a:lnTo>
                  <a:cubicBezTo>
                    <a:pt x="202" y="213"/>
                    <a:pt x="202" y="213"/>
                    <a:pt x="217" y="182"/>
                  </a:cubicBezTo>
                  <a:lnTo>
                    <a:pt x="217" y="167"/>
                  </a:lnTo>
                  <a:lnTo>
                    <a:pt x="62" y="12"/>
                  </a:ln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4021100" y="4343500"/>
              <a:ext cx="319525" cy="216000"/>
            </a:xfrm>
            <a:custGeom>
              <a:avLst/>
              <a:gdLst/>
              <a:ahLst/>
              <a:cxnLst/>
              <a:rect l="l" t="t" r="r" b="b"/>
              <a:pathLst>
                <a:path w="12781" h="8640" extrusionOk="0">
                  <a:moveTo>
                    <a:pt x="1" y="0"/>
                  </a:moveTo>
                  <a:lnTo>
                    <a:pt x="1" y="8639"/>
                  </a:lnTo>
                  <a:lnTo>
                    <a:pt x="12781" y="8639"/>
                  </a:lnTo>
                  <a:lnTo>
                    <a:pt x="1278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4020325" y="4343500"/>
              <a:ext cx="321075" cy="217150"/>
            </a:xfrm>
            <a:custGeom>
              <a:avLst/>
              <a:gdLst/>
              <a:ahLst/>
              <a:cxnLst/>
              <a:rect l="l" t="t" r="r" b="b"/>
              <a:pathLst>
                <a:path w="12843" h="8686" extrusionOk="0">
                  <a:moveTo>
                    <a:pt x="32" y="0"/>
                  </a:moveTo>
                  <a:lnTo>
                    <a:pt x="1" y="8686"/>
                  </a:lnTo>
                  <a:lnTo>
                    <a:pt x="12843" y="8686"/>
                  </a:lnTo>
                  <a:lnTo>
                    <a:pt x="128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4021100" y="4343500"/>
              <a:ext cx="319525" cy="18625"/>
            </a:xfrm>
            <a:custGeom>
              <a:avLst/>
              <a:gdLst/>
              <a:ahLst/>
              <a:cxnLst/>
              <a:rect l="l" t="t" r="r" b="b"/>
              <a:pathLst>
                <a:path w="12781" h="745" extrusionOk="0">
                  <a:moveTo>
                    <a:pt x="1" y="0"/>
                  </a:moveTo>
                  <a:lnTo>
                    <a:pt x="1" y="745"/>
                  </a:lnTo>
                  <a:lnTo>
                    <a:pt x="12781" y="745"/>
                  </a:lnTo>
                  <a:lnTo>
                    <a:pt x="127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4029250" y="43481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202" y="1"/>
                  </a:moveTo>
                  <a:cubicBezTo>
                    <a:pt x="78" y="1"/>
                    <a:pt x="1" y="94"/>
                    <a:pt x="1" y="202"/>
                  </a:cubicBezTo>
                  <a:cubicBezTo>
                    <a:pt x="1" y="311"/>
                    <a:pt x="78" y="388"/>
                    <a:pt x="202" y="388"/>
                  </a:cubicBezTo>
                  <a:cubicBezTo>
                    <a:pt x="311" y="388"/>
                    <a:pt x="388" y="295"/>
                    <a:pt x="388" y="202"/>
                  </a:cubicBezTo>
                  <a:cubicBezTo>
                    <a:pt x="388" y="78"/>
                    <a:pt x="295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4048650" y="43481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202" y="1"/>
                  </a:moveTo>
                  <a:cubicBezTo>
                    <a:pt x="93" y="1"/>
                    <a:pt x="0" y="94"/>
                    <a:pt x="0" y="202"/>
                  </a:cubicBezTo>
                  <a:cubicBezTo>
                    <a:pt x="0" y="295"/>
                    <a:pt x="93" y="388"/>
                    <a:pt x="202" y="388"/>
                  </a:cubicBezTo>
                  <a:cubicBezTo>
                    <a:pt x="310" y="388"/>
                    <a:pt x="388" y="295"/>
                    <a:pt x="388" y="202"/>
                  </a:cubicBezTo>
                  <a:cubicBezTo>
                    <a:pt x="388" y="94"/>
                    <a:pt x="310" y="1"/>
                    <a:pt x="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4068425" y="43481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202" y="1"/>
                  </a:moveTo>
                  <a:cubicBezTo>
                    <a:pt x="78" y="1"/>
                    <a:pt x="0" y="94"/>
                    <a:pt x="0" y="202"/>
                  </a:cubicBezTo>
                  <a:cubicBezTo>
                    <a:pt x="0" y="311"/>
                    <a:pt x="109" y="388"/>
                    <a:pt x="202" y="388"/>
                  </a:cubicBezTo>
                  <a:cubicBezTo>
                    <a:pt x="326" y="388"/>
                    <a:pt x="388" y="295"/>
                    <a:pt x="388" y="202"/>
                  </a:cubicBezTo>
                  <a:cubicBezTo>
                    <a:pt x="372" y="78"/>
                    <a:pt x="295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4041650" y="4400100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4058725" y="4400100"/>
              <a:ext cx="60900" cy="3900"/>
            </a:xfrm>
            <a:custGeom>
              <a:avLst/>
              <a:gdLst/>
              <a:ahLst/>
              <a:cxnLst/>
              <a:rect l="l" t="t" r="r" b="b"/>
              <a:pathLst>
                <a:path w="2436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435" y="15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268500" y="4400100"/>
              <a:ext cx="24825" cy="3900"/>
            </a:xfrm>
            <a:custGeom>
              <a:avLst/>
              <a:gdLst/>
              <a:ahLst/>
              <a:cxnLst/>
              <a:rect l="l" t="t" r="r" b="b"/>
              <a:pathLst>
                <a:path w="993" h="156" extrusionOk="0">
                  <a:moveTo>
                    <a:pt x="0" y="1"/>
                  </a:moveTo>
                  <a:lnTo>
                    <a:pt x="0" y="156"/>
                  </a:lnTo>
                  <a:lnTo>
                    <a:pt x="993" y="156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4125800" y="4400100"/>
              <a:ext cx="19425" cy="3900"/>
            </a:xfrm>
            <a:custGeom>
              <a:avLst/>
              <a:gdLst/>
              <a:ahLst/>
              <a:cxnLst/>
              <a:rect l="l" t="t" r="r" b="b"/>
              <a:pathLst>
                <a:path w="777" h="156" extrusionOk="0">
                  <a:moveTo>
                    <a:pt x="1" y="1"/>
                  </a:moveTo>
                  <a:lnTo>
                    <a:pt x="1" y="156"/>
                  </a:lnTo>
                  <a:lnTo>
                    <a:pt x="776" y="156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4188625" y="4400100"/>
              <a:ext cx="74850" cy="3900"/>
            </a:xfrm>
            <a:custGeom>
              <a:avLst/>
              <a:gdLst/>
              <a:ahLst/>
              <a:cxnLst/>
              <a:rect l="l" t="t" r="r" b="b"/>
              <a:pathLst>
                <a:path w="2994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993" y="15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4226225" y="4450125"/>
              <a:ext cx="58950" cy="3900"/>
            </a:xfrm>
            <a:custGeom>
              <a:avLst/>
              <a:gdLst/>
              <a:ahLst/>
              <a:cxnLst/>
              <a:rect l="l" t="t" r="r" b="b"/>
              <a:pathLst>
                <a:path w="2358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358" y="156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4149450" y="4400100"/>
              <a:ext cx="33750" cy="3900"/>
            </a:xfrm>
            <a:custGeom>
              <a:avLst/>
              <a:gdLst/>
              <a:ahLst/>
              <a:cxnLst/>
              <a:rect l="l" t="t" r="r" b="b"/>
              <a:pathLst>
                <a:path w="1350" h="156" extrusionOk="0">
                  <a:moveTo>
                    <a:pt x="1" y="1"/>
                  </a:moveTo>
                  <a:lnTo>
                    <a:pt x="1" y="156"/>
                  </a:lnTo>
                  <a:lnTo>
                    <a:pt x="1350" y="156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4051750" y="44102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3" y="155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4069200" y="4410200"/>
              <a:ext cx="76400" cy="3900"/>
            </a:xfrm>
            <a:custGeom>
              <a:avLst/>
              <a:gdLst/>
              <a:ahLst/>
              <a:cxnLst/>
              <a:rect l="l" t="t" r="r" b="b"/>
              <a:pathLst>
                <a:path w="3056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056" y="155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4176600" y="4450125"/>
              <a:ext cx="45000" cy="3900"/>
            </a:xfrm>
            <a:custGeom>
              <a:avLst/>
              <a:gdLst/>
              <a:ahLst/>
              <a:cxnLst/>
              <a:rect l="l" t="t" r="r" b="b"/>
              <a:pathLst>
                <a:path w="1800" h="156" extrusionOk="0">
                  <a:moveTo>
                    <a:pt x="0" y="1"/>
                  </a:moveTo>
                  <a:lnTo>
                    <a:pt x="0" y="156"/>
                  </a:lnTo>
                  <a:lnTo>
                    <a:pt x="1799" y="156"/>
                  </a:lnTo>
                  <a:lnTo>
                    <a:pt x="17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4058725" y="4440425"/>
              <a:ext cx="73300" cy="3900"/>
            </a:xfrm>
            <a:custGeom>
              <a:avLst/>
              <a:gdLst/>
              <a:ahLst/>
              <a:cxnLst/>
              <a:rect l="l" t="t" r="r" b="b"/>
              <a:pathLst>
                <a:path w="2932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932" y="156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4069200" y="4420275"/>
              <a:ext cx="51200" cy="3900"/>
            </a:xfrm>
            <a:custGeom>
              <a:avLst/>
              <a:gdLst/>
              <a:ahLst/>
              <a:cxnLst/>
              <a:rect l="l" t="t" r="r" b="b"/>
              <a:pathLst>
                <a:path w="2048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047" y="155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249500" y="4420275"/>
              <a:ext cx="51200" cy="3900"/>
            </a:xfrm>
            <a:custGeom>
              <a:avLst/>
              <a:gdLst/>
              <a:ahLst/>
              <a:cxnLst/>
              <a:rect l="l" t="t" r="r" b="b"/>
              <a:pathLst>
                <a:path w="2048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047" y="155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195200" y="4429975"/>
              <a:ext cx="19425" cy="3900"/>
            </a:xfrm>
            <a:custGeom>
              <a:avLst/>
              <a:gdLst/>
              <a:ahLst/>
              <a:cxnLst/>
              <a:rect l="l" t="t" r="r" b="b"/>
              <a:pathLst>
                <a:path w="777" h="156" extrusionOk="0">
                  <a:moveTo>
                    <a:pt x="1" y="0"/>
                  </a:moveTo>
                  <a:lnTo>
                    <a:pt x="1" y="155"/>
                  </a:lnTo>
                  <a:lnTo>
                    <a:pt x="776" y="155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126200" y="4420275"/>
              <a:ext cx="82225" cy="3900"/>
            </a:xfrm>
            <a:custGeom>
              <a:avLst/>
              <a:gdLst/>
              <a:ahLst/>
              <a:cxnLst/>
              <a:rect l="l" t="t" r="r" b="b"/>
              <a:pathLst>
                <a:path w="3289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288" y="155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058725" y="4450125"/>
              <a:ext cx="98125" cy="3900"/>
            </a:xfrm>
            <a:custGeom>
              <a:avLst/>
              <a:gdLst/>
              <a:ahLst/>
              <a:cxnLst/>
              <a:rect l="l" t="t" r="r" b="b"/>
              <a:pathLst>
                <a:path w="3925" h="156" extrusionOk="0">
                  <a:moveTo>
                    <a:pt x="0" y="1"/>
                  </a:moveTo>
                  <a:lnTo>
                    <a:pt x="0" y="156"/>
                  </a:lnTo>
                  <a:lnTo>
                    <a:pt x="3924" y="156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4173500" y="4410200"/>
              <a:ext cx="52750" cy="3900"/>
            </a:xfrm>
            <a:custGeom>
              <a:avLst/>
              <a:gdLst/>
              <a:ahLst/>
              <a:cxnLst/>
              <a:rect l="l" t="t" r="r" b="b"/>
              <a:pathLst>
                <a:path w="2110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110" y="155"/>
                  </a:lnTo>
                  <a:lnTo>
                    <a:pt x="21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4150625" y="4410200"/>
              <a:ext cx="18250" cy="3900"/>
            </a:xfrm>
            <a:custGeom>
              <a:avLst/>
              <a:gdLst/>
              <a:ahLst/>
              <a:cxnLst/>
              <a:rect l="l" t="t" r="r" b="b"/>
              <a:pathLst>
                <a:path w="730" h="156" extrusionOk="0">
                  <a:moveTo>
                    <a:pt x="0" y="0"/>
                  </a:moveTo>
                  <a:lnTo>
                    <a:pt x="0" y="155"/>
                  </a:lnTo>
                  <a:lnTo>
                    <a:pt x="729" y="155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4232425" y="4410200"/>
              <a:ext cx="77200" cy="3900"/>
            </a:xfrm>
            <a:custGeom>
              <a:avLst/>
              <a:gdLst/>
              <a:ahLst/>
              <a:cxnLst/>
              <a:rect l="l" t="t" r="r" b="b"/>
              <a:pathLst>
                <a:path w="3088" h="156" extrusionOk="0">
                  <a:moveTo>
                    <a:pt x="1" y="0"/>
                  </a:moveTo>
                  <a:lnTo>
                    <a:pt x="1" y="155"/>
                  </a:lnTo>
                  <a:lnTo>
                    <a:pt x="3087" y="155"/>
                  </a:lnTo>
                  <a:lnTo>
                    <a:pt x="30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4212275" y="4420275"/>
              <a:ext cx="32975" cy="3900"/>
            </a:xfrm>
            <a:custGeom>
              <a:avLst/>
              <a:gdLst/>
              <a:ahLst/>
              <a:cxnLst/>
              <a:rect l="l" t="t" r="r" b="b"/>
              <a:pathLst>
                <a:path w="1319" h="156" extrusionOk="0">
                  <a:moveTo>
                    <a:pt x="0" y="0"/>
                  </a:moveTo>
                  <a:lnTo>
                    <a:pt x="0" y="155"/>
                  </a:lnTo>
                  <a:lnTo>
                    <a:pt x="1319" y="155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4051750" y="442027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3" y="155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4041650" y="4429975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4058725" y="4429975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404" y="155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4218475" y="4429975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404" y="155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4069200" y="4460200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404" y="156"/>
                  </a:lnTo>
                  <a:lnTo>
                    <a:pt x="2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154100" y="4469900"/>
              <a:ext cx="45400" cy="3900"/>
            </a:xfrm>
            <a:custGeom>
              <a:avLst/>
              <a:gdLst/>
              <a:ahLst/>
              <a:cxnLst/>
              <a:rect l="l" t="t" r="r" b="b"/>
              <a:pathLst>
                <a:path w="1816" h="156" extrusionOk="0">
                  <a:moveTo>
                    <a:pt x="1" y="1"/>
                  </a:moveTo>
                  <a:lnTo>
                    <a:pt x="1" y="156"/>
                  </a:lnTo>
                  <a:lnTo>
                    <a:pt x="1815" y="156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133950" y="4460200"/>
              <a:ext cx="60500" cy="3900"/>
            </a:xfrm>
            <a:custGeom>
              <a:avLst/>
              <a:gdLst/>
              <a:ahLst/>
              <a:cxnLst/>
              <a:rect l="l" t="t" r="r" b="b"/>
              <a:pathLst>
                <a:path w="2420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420" y="156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094400" y="4469900"/>
              <a:ext cx="52375" cy="3900"/>
            </a:xfrm>
            <a:custGeom>
              <a:avLst/>
              <a:gdLst/>
              <a:ahLst/>
              <a:cxnLst/>
              <a:rect l="l" t="t" r="r" b="b"/>
              <a:pathLst>
                <a:path w="2095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094" y="156"/>
                  </a:lnTo>
                  <a:lnTo>
                    <a:pt x="20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4069200" y="4469900"/>
              <a:ext cx="17475" cy="3900"/>
            </a:xfrm>
            <a:custGeom>
              <a:avLst/>
              <a:gdLst/>
              <a:ahLst/>
              <a:cxnLst/>
              <a:rect l="l" t="t" r="r" b="b"/>
              <a:pathLst>
                <a:path w="699" h="156" extrusionOk="0">
                  <a:moveTo>
                    <a:pt x="0" y="1"/>
                  </a:moveTo>
                  <a:lnTo>
                    <a:pt x="0" y="156"/>
                  </a:lnTo>
                  <a:lnTo>
                    <a:pt x="698" y="156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4204125" y="4469900"/>
              <a:ext cx="42675" cy="3900"/>
            </a:xfrm>
            <a:custGeom>
              <a:avLst/>
              <a:gdLst/>
              <a:ahLst/>
              <a:cxnLst/>
              <a:rect l="l" t="t" r="r" b="b"/>
              <a:pathLst>
                <a:path w="1707" h="156" extrusionOk="0">
                  <a:moveTo>
                    <a:pt x="1" y="1"/>
                  </a:moveTo>
                  <a:lnTo>
                    <a:pt x="1" y="156"/>
                  </a:lnTo>
                  <a:lnTo>
                    <a:pt x="1707" y="156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4136275" y="4440425"/>
              <a:ext cx="65150" cy="3900"/>
            </a:xfrm>
            <a:custGeom>
              <a:avLst/>
              <a:gdLst/>
              <a:ahLst/>
              <a:cxnLst/>
              <a:rect l="l" t="t" r="r" b="b"/>
              <a:pathLst>
                <a:path w="2606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606" y="156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4205675" y="4440425"/>
              <a:ext cx="41125" cy="3900"/>
            </a:xfrm>
            <a:custGeom>
              <a:avLst/>
              <a:gdLst/>
              <a:ahLst/>
              <a:cxnLst/>
              <a:rect l="l" t="t" r="r" b="b"/>
              <a:pathLst>
                <a:path w="164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1645" y="156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4125425" y="4429975"/>
              <a:ext cx="64775" cy="3900"/>
            </a:xfrm>
            <a:custGeom>
              <a:avLst/>
              <a:gdLst/>
              <a:ahLst/>
              <a:cxnLst/>
              <a:rect l="l" t="t" r="r" b="b"/>
              <a:pathLst>
                <a:path w="2591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590" y="155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4041650" y="4440425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041650" y="4450125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1"/>
                  </a:moveTo>
                  <a:lnTo>
                    <a:pt x="1" y="156"/>
                  </a:lnTo>
                  <a:lnTo>
                    <a:pt x="404" y="156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4051750" y="44602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1"/>
                  </a:moveTo>
                  <a:lnTo>
                    <a:pt x="0" y="156"/>
                  </a:lnTo>
                  <a:lnTo>
                    <a:pt x="403" y="156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4199475" y="4460200"/>
              <a:ext cx="61675" cy="3900"/>
            </a:xfrm>
            <a:custGeom>
              <a:avLst/>
              <a:gdLst/>
              <a:ahLst/>
              <a:cxnLst/>
              <a:rect l="l" t="t" r="r" b="b"/>
              <a:pathLst>
                <a:path w="2467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466" y="156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4051750" y="4469900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1"/>
                  </a:moveTo>
                  <a:lnTo>
                    <a:pt x="0" y="156"/>
                  </a:lnTo>
                  <a:lnTo>
                    <a:pt x="403" y="156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4041650" y="4478050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4058725" y="4478050"/>
              <a:ext cx="117125" cy="3900"/>
            </a:xfrm>
            <a:custGeom>
              <a:avLst/>
              <a:gdLst/>
              <a:ahLst/>
              <a:cxnLst/>
              <a:rect l="l" t="t" r="r" b="b"/>
              <a:pathLst>
                <a:path w="468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684" y="155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4051750" y="44881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1"/>
                  </a:moveTo>
                  <a:lnTo>
                    <a:pt x="0" y="156"/>
                  </a:lnTo>
                  <a:lnTo>
                    <a:pt x="403" y="156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4069200" y="4488125"/>
              <a:ext cx="76400" cy="3900"/>
            </a:xfrm>
            <a:custGeom>
              <a:avLst/>
              <a:gdLst/>
              <a:ahLst/>
              <a:cxnLst/>
              <a:rect l="l" t="t" r="r" b="b"/>
              <a:pathLst>
                <a:path w="3056" h="156" extrusionOk="0">
                  <a:moveTo>
                    <a:pt x="0" y="1"/>
                  </a:moveTo>
                  <a:lnTo>
                    <a:pt x="0" y="156"/>
                  </a:lnTo>
                  <a:lnTo>
                    <a:pt x="3056" y="156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4058725" y="4518375"/>
              <a:ext cx="73300" cy="3900"/>
            </a:xfrm>
            <a:custGeom>
              <a:avLst/>
              <a:gdLst/>
              <a:ahLst/>
              <a:cxnLst/>
              <a:rect l="l" t="t" r="r" b="b"/>
              <a:pathLst>
                <a:path w="2932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932" y="155"/>
                  </a:lnTo>
                  <a:lnTo>
                    <a:pt x="29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4069200" y="4497825"/>
              <a:ext cx="51200" cy="3900"/>
            </a:xfrm>
            <a:custGeom>
              <a:avLst/>
              <a:gdLst/>
              <a:ahLst/>
              <a:cxnLst/>
              <a:rect l="l" t="t" r="r" b="b"/>
              <a:pathLst>
                <a:path w="2048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047" y="155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4126200" y="4497825"/>
              <a:ext cx="82225" cy="3900"/>
            </a:xfrm>
            <a:custGeom>
              <a:avLst/>
              <a:gdLst/>
              <a:ahLst/>
              <a:cxnLst/>
              <a:rect l="l" t="t" r="r" b="b"/>
              <a:pathLst>
                <a:path w="3289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288" y="155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4058725" y="4528075"/>
              <a:ext cx="98125" cy="3900"/>
            </a:xfrm>
            <a:custGeom>
              <a:avLst/>
              <a:gdLst/>
              <a:ahLst/>
              <a:cxnLst/>
              <a:rect l="l" t="t" r="r" b="b"/>
              <a:pathLst>
                <a:path w="392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3924" y="155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4203350" y="4488125"/>
              <a:ext cx="52750" cy="3900"/>
            </a:xfrm>
            <a:custGeom>
              <a:avLst/>
              <a:gdLst/>
              <a:ahLst/>
              <a:cxnLst/>
              <a:rect l="l" t="t" r="r" b="b"/>
              <a:pathLst>
                <a:path w="2110" h="156" extrusionOk="0">
                  <a:moveTo>
                    <a:pt x="0" y="1"/>
                  </a:moveTo>
                  <a:lnTo>
                    <a:pt x="0" y="156"/>
                  </a:lnTo>
                  <a:lnTo>
                    <a:pt x="2110" y="156"/>
                  </a:lnTo>
                  <a:lnTo>
                    <a:pt x="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4150625" y="4488125"/>
              <a:ext cx="48875" cy="3900"/>
            </a:xfrm>
            <a:custGeom>
              <a:avLst/>
              <a:gdLst/>
              <a:ahLst/>
              <a:cxnLst/>
              <a:rect l="l" t="t" r="r" b="b"/>
              <a:pathLst>
                <a:path w="1955" h="156" extrusionOk="0">
                  <a:moveTo>
                    <a:pt x="0" y="1"/>
                  </a:moveTo>
                  <a:lnTo>
                    <a:pt x="0" y="156"/>
                  </a:lnTo>
                  <a:lnTo>
                    <a:pt x="1954" y="156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4212275" y="4497825"/>
              <a:ext cx="32975" cy="3900"/>
            </a:xfrm>
            <a:custGeom>
              <a:avLst/>
              <a:gdLst/>
              <a:ahLst/>
              <a:cxnLst/>
              <a:rect l="l" t="t" r="r" b="b"/>
              <a:pathLst>
                <a:path w="1319" h="156" extrusionOk="0">
                  <a:moveTo>
                    <a:pt x="0" y="0"/>
                  </a:moveTo>
                  <a:lnTo>
                    <a:pt x="0" y="155"/>
                  </a:lnTo>
                  <a:lnTo>
                    <a:pt x="1319" y="155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4051750" y="4497825"/>
              <a:ext cx="10100" cy="3900"/>
            </a:xfrm>
            <a:custGeom>
              <a:avLst/>
              <a:gdLst/>
              <a:ahLst/>
              <a:cxnLst/>
              <a:rect l="l" t="t" r="r" b="b"/>
              <a:pathLst>
                <a:path w="404" h="156" extrusionOk="0">
                  <a:moveTo>
                    <a:pt x="0" y="0"/>
                  </a:moveTo>
                  <a:lnTo>
                    <a:pt x="0" y="155"/>
                  </a:lnTo>
                  <a:lnTo>
                    <a:pt x="403" y="155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4041650" y="4508300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4194425" y="4508300"/>
              <a:ext cx="39975" cy="3900"/>
            </a:xfrm>
            <a:custGeom>
              <a:avLst/>
              <a:gdLst/>
              <a:ahLst/>
              <a:cxnLst/>
              <a:rect l="l" t="t" r="r" b="b"/>
              <a:pathLst>
                <a:path w="1599" h="156" extrusionOk="0">
                  <a:moveTo>
                    <a:pt x="1" y="0"/>
                  </a:moveTo>
                  <a:lnTo>
                    <a:pt x="1" y="155"/>
                  </a:lnTo>
                  <a:lnTo>
                    <a:pt x="1598" y="155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4058725" y="4508300"/>
              <a:ext cx="60125" cy="3900"/>
            </a:xfrm>
            <a:custGeom>
              <a:avLst/>
              <a:gdLst/>
              <a:ahLst/>
              <a:cxnLst/>
              <a:rect l="l" t="t" r="r" b="b"/>
              <a:pathLst>
                <a:path w="240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404" y="155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4240575" y="4508300"/>
              <a:ext cx="33375" cy="3900"/>
            </a:xfrm>
            <a:custGeom>
              <a:avLst/>
              <a:gdLst/>
              <a:ahLst/>
              <a:cxnLst/>
              <a:rect l="l" t="t" r="r" b="b"/>
              <a:pathLst>
                <a:path w="1335" h="156" extrusionOk="0">
                  <a:moveTo>
                    <a:pt x="0" y="0"/>
                  </a:moveTo>
                  <a:lnTo>
                    <a:pt x="0" y="155"/>
                  </a:lnTo>
                  <a:lnTo>
                    <a:pt x="1334" y="155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4136275" y="4518375"/>
              <a:ext cx="65150" cy="3900"/>
            </a:xfrm>
            <a:custGeom>
              <a:avLst/>
              <a:gdLst/>
              <a:ahLst/>
              <a:cxnLst/>
              <a:rect l="l" t="t" r="r" b="b"/>
              <a:pathLst>
                <a:path w="2606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606" y="155"/>
                  </a:lnTo>
                  <a:lnTo>
                    <a:pt x="2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4125425" y="4508300"/>
              <a:ext cx="64775" cy="3900"/>
            </a:xfrm>
            <a:custGeom>
              <a:avLst/>
              <a:gdLst/>
              <a:ahLst/>
              <a:cxnLst/>
              <a:rect l="l" t="t" r="r" b="b"/>
              <a:pathLst>
                <a:path w="2591" h="156" extrusionOk="0">
                  <a:moveTo>
                    <a:pt x="0" y="0"/>
                  </a:moveTo>
                  <a:lnTo>
                    <a:pt x="0" y="155"/>
                  </a:lnTo>
                  <a:lnTo>
                    <a:pt x="2590" y="155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4041650" y="4518375"/>
              <a:ext cx="10125" cy="3900"/>
            </a:xfrm>
            <a:custGeom>
              <a:avLst/>
              <a:gdLst/>
              <a:ahLst/>
              <a:cxnLst/>
              <a:rect l="l" t="t" r="r" b="b"/>
              <a:pathLst>
                <a:path w="405" h="156" extrusionOk="0">
                  <a:moveTo>
                    <a:pt x="1" y="0"/>
                  </a:moveTo>
                  <a:lnTo>
                    <a:pt x="1" y="155"/>
                  </a:lnTo>
                  <a:lnTo>
                    <a:pt x="404" y="15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4042450" y="4383625"/>
              <a:ext cx="5825" cy="8650"/>
            </a:xfrm>
            <a:custGeom>
              <a:avLst/>
              <a:gdLst/>
              <a:ahLst/>
              <a:cxnLst/>
              <a:rect l="l" t="t" r="r" b="b"/>
              <a:pathLst>
                <a:path w="233" h="346" extrusionOk="0">
                  <a:moveTo>
                    <a:pt x="186" y="1"/>
                  </a:moveTo>
                  <a:cubicBezTo>
                    <a:pt x="174" y="1"/>
                    <a:pt x="163" y="8"/>
                    <a:pt x="155" y="24"/>
                  </a:cubicBezTo>
                  <a:lnTo>
                    <a:pt x="0" y="179"/>
                  </a:lnTo>
                  <a:lnTo>
                    <a:pt x="155" y="334"/>
                  </a:lnTo>
                  <a:cubicBezTo>
                    <a:pt x="163" y="342"/>
                    <a:pt x="174" y="346"/>
                    <a:pt x="186" y="346"/>
                  </a:cubicBezTo>
                  <a:cubicBezTo>
                    <a:pt x="198" y="346"/>
                    <a:pt x="209" y="342"/>
                    <a:pt x="217" y="334"/>
                  </a:cubicBezTo>
                  <a:cubicBezTo>
                    <a:pt x="233" y="303"/>
                    <a:pt x="233" y="288"/>
                    <a:pt x="217" y="272"/>
                  </a:cubicBezTo>
                  <a:lnTo>
                    <a:pt x="78" y="210"/>
                  </a:lnTo>
                  <a:lnTo>
                    <a:pt x="217" y="71"/>
                  </a:lnTo>
                  <a:cubicBezTo>
                    <a:pt x="233" y="55"/>
                    <a:pt x="233" y="40"/>
                    <a:pt x="217" y="24"/>
                  </a:cubicBezTo>
                  <a:cubicBezTo>
                    <a:pt x="209" y="8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4051350" y="4381875"/>
              <a:ext cx="4675" cy="10125"/>
            </a:xfrm>
            <a:custGeom>
              <a:avLst/>
              <a:gdLst/>
              <a:ahLst/>
              <a:cxnLst/>
              <a:rect l="l" t="t" r="r" b="b"/>
              <a:pathLst>
                <a:path w="187" h="405" extrusionOk="0">
                  <a:moveTo>
                    <a:pt x="171" y="1"/>
                  </a:moveTo>
                  <a:cubicBezTo>
                    <a:pt x="156" y="1"/>
                    <a:pt x="125" y="1"/>
                    <a:pt x="125" y="32"/>
                  </a:cubicBezTo>
                  <a:lnTo>
                    <a:pt x="1" y="358"/>
                  </a:lnTo>
                  <a:cubicBezTo>
                    <a:pt x="1" y="373"/>
                    <a:pt x="1" y="404"/>
                    <a:pt x="16" y="404"/>
                  </a:cubicBezTo>
                  <a:lnTo>
                    <a:pt x="32" y="404"/>
                  </a:lnTo>
                  <a:cubicBezTo>
                    <a:pt x="32" y="404"/>
                    <a:pt x="47" y="404"/>
                    <a:pt x="47" y="373"/>
                  </a:cubicBezTo>
                  <a:lnTo>
                    <a:pt x="187" y="47"/>
                  </a:lnTo>
                  <a:cubicBezTo>
                    <a:pt x="187" y="32"/>
                    <a:pt x="187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4057550" y="4381600"/>
              <a:ext cx="5850" cy="10400"/>
            </a:xfrm>
            <a:custGeom>
              <a:avLst/>
              <a:gdLst/>
              <a:ahLst/>
              <a:cxnLst/>
              <a:rect l="l" t="t" r="r" b="b"/>
              <a:pathLst>
                <a:path w="234" h="416" extrusionOk="0">
                  <a:moveTo>
                    <a:pt x="47" y="0"/>
                  </a:moveTo>
                  <a:cubicBezTo>
                    <a:pt x="36" y="0"/>
                    <a:pt x="24" y="4"/>
                    <a:pt x="16" y="12"/>
                  </a:cubicBezTo>
                  <a:cubicBezTo>
                    <a:pt x="1" y="43"/>
                    <a:pt x="1" y="58"/>
                    <a:pt x="16" y="74"/>
                  </a:cubicBezTo>
                  <a:lnTo>
                    <a:pt x="156" y="214"/>
                  </a:lnTo>
                  <a:lnTo>
                    <a:pt x="16" y="353"/>
                  </a:lnTo>
                  <a:cubicBezTo>
                    <a:pt x="1" y="353"/>
                    <a:pt x="1" y="369"/>
                    <a:pt x="1" y="369"/>
                  </a:cubicBezTo>
                  <a:cubicBezTo>
                    <a:pt x="1" y="384"/>
                    <a:pt x="16" y="415"/>
                    <a:pt x="32" y="415"/>
                  </a:cubicBezTo>
                  <a:lnTo>
                    <a:pt x="63" y="384"/>
                  </a:lnTo>
                  <a:lnTo>
                    <a:pt x="218" y="229"/>
                  </a:lnTo>
                  <a:lnTo>
                    <a:pt x="234" y="167"/>
                  </a:lnTo>
                  <a:lnTo>
                    <a:pt x="78" y="12"/>
                  </a:lnTo>
                  <a:cubicBezTo>
                    <a:pt x="71" y="4"/>
                    <a:pt x="59" y="0"/>
                    <a:pt x="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925725" y="4414075"/>
              <a:ext cx="62075" cy="99275"/>
            </a:xfrm>
            <a:custGeom>
              <a:avLst/>
              <a:gdLst/>
              <a:ahLst/>
              <a:cxnLst/>
              <a:rect l="l" t="t" r="r" b="b"/>
              <a:pathLst>
                <a:path w="2483" h="3971" extrusionOk="0">
                  <a:moveTo>
                    <a:pt x="1" y="0"/>
                  </a:moveTo>
                  <a:lnTo>
                    <a:pt x="1" y="3971"/>
                  </a:lnTo>
                  <a:lnTo>
                    <a:pt x="2482" y="3971"/>
                  </a:lnTo>
                  <a:lnTo>
                    <a:pt x="2482" y="3862"/>
                  </a:lnTo>
                  <a:lnTo>
                    <a:pt x="109" y="3862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985450" y="4503250"/>
              <a:ext cx="14350" cy="17075"/>
            </a:xfrm>
            <a:custGeom>
              <a:avLst/>
              <a:gdLst/>
              <a:ahLst/>
              <a:cxnLst/>
              <a:rect l="l" t="t" r="r" b="b"/>
              <a:pathLst>
                <a:path w="574" h="683" extrusionOk="0">
                  <a:moveTo>
                    <a:pt x="0" y="0"/>
                  </a:moveTo>
                  <a:lnTo>
                    <a:pt x="0" y="683"/>
                  </a:lnTo>
                  <a:lnTo>
                    <a:pt x="574" y="3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3251050" y="4751025"/>
              <a:ext cx="378475" cy="438925"/>
            </a:xfrm>
            <a:custGeom>
              <a:avLst/>
              <a:gdLst/>
              <a:ahLst/>
              <a:cxnLst/>
              <a:rect l="l" t="t" r="r" b="b"/>
              <a:pathLst>
                <a:path w="15139" h="17557" extrusionOk="0">
                  <a:moveTo>
                    <a:pt x="807" y="0"/>
                  </a:moveTo>
                  <a:lnTo>
                    <a:pt x="1" y="17557"/>
                  </a:lnTo>
                  <a:lnTo>
                    <a:pt x="15138" y="17557"/>
                  </a:lnTo>
                  <a:lnTo>
                    <a:pt x="121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251050" y="4751025"/>
              <a:ext cx="52000" cy="438925"/>
            </a:xfrm>
            <a:custGeom>
              <a:avLst/>
              <a:gdLst/>
              <a:ahLst/>
              <a:cxnLst/>
              <a:rect l="l" t="t" r="r" b="b"/>
              <a:pathLst>
                <a:path w="2080" h="17557" extrusionOk="0">
                  <a:moveTo>
                    <a:pt x="807" y="0"/>
                  </a:moveTo>
                  <a:lnTo>
                    <a:pt x="1" y="17557"/>
                  </a:lnTo>
                  <a:lnTo>
                    <a:pt x="1335" y="17557"/>
                  </a:lnTo>
                  <a:lnTo>
                    <a:pt x="20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575700" y="4757825"/>
              <a:ext cx="392925" cy="384850"/>
            </a:xfrm>
            <a:custGeom>
              <a:avLst/>
              <a:gdLst/>
              <a:ahLst/>
              <a:cxnLst/>
              <a:rect l="l" t="t" r="r" b="b"/>
              <a:pathLst>
                <a:path w="15717" h="15394" extrusionOk="0">
                  <a:moveTo>
                    <a:pt x="769" y="1"/>
                  </a:moveTo>
                  <a:cubicBezTo>
                    <a:pt x="242" y="1"/>
                    <a:pt x="1" y="654"/>
                    <a:pt x="307" y="2039"/>
                  </a:cubicBezTo>
                  <a:cubicBezTo>
                    <a:pt x="1299" y="6335"/>
                    <a:pt x="3362" y="11500"/>
                    <a:pt x="4231" y="12353"/>
                  </a:cubicBezTo>
                  <a:cubicBezTo>
                    <a:pt x="5332" y="13408"/>
                    <a:pt x="12637" y="15346"/>
                    <a:pt x="13009" y="15393"/>
                  </a:cubicBezTo>
                  <a:cubicBezTo>
                    <a:pt x="13015" y="15393"/>
                    <a:pt x="13022" y="15394"/>
                    <a:pt x="13028" y="15394"/>
                  </a:cubicBezTo>
                  <a:cubicBezTo>
                    <a:pt x="13919" y="15394"/>
                    <a:pt x="15716" y="8971"/>
                    <a:pt x="14746" y="8832"/>
                  </a:cubicBezTo>
                  <a:cubicBezTo>
                    <a:pt x="13304" y="8631"/>
                    <a:pt x="7968" y="8336"/>
                    <a:pt x="7643" y="8010"/>
                  </a:cubicBezTo>
                  <a:cubicBezTo>
                    <a:pt x="7332" y="7669"/>
                    <a:pt x="5053" y="4831"/>
                    <a:pt x="2757" y="1620"/>
                  </a:cubicBezTo>
                  <a:cubicBezTo>
                    <a:pt x="1989" y="561"/>
                    <a:pt x="1257" y="1"/>
                    <a:pt x="769" y="1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883075" y="4975975"/>
              <a:ext cx="308675" cy="194850"/>
            </a:xfrm>
            <a:custGeom>
              <a:avLst/>
              <a:gdLst/>
              <a:ahLst/>
              <a:cxnLst/>
              <a:rect l="l" t="t" r="r" b="b"/>
              <a:pathLst>
                <a:path w="12347" h="7794" extrusionOk="0">
                  <a:moveTo>
                    <a:pt x="2473" y="0"/>
                  </a:moveTo>
                  <a:cubicBezTo>
                    <a:pt x="2001" y="0"/>
                    <a:pt x="1722" y="13"/>
                    <a:pt x="1722" y="13"/>
                  </a:cubicBezTo>
                  <a:cubicBezTo>
                    <a:pt x="497" y="1021"/>
                    <a:pt x="1" y="6310"/>
                    <a:pt x="1" y="6310"/>
                  </a:cubicBezTo>
                  <a:cubicBezTo>
                    <a:pt x="109" y="6372"/>
                    <a:pt x="1629" y="7132"/>
                    <a:pt x="2575" y="7427"/>
                  </a:cubicBezTo>
                  <a:cubicBezTo>
                    <a:pt x="3000" y="7550"/>
                    <a:pt x="3932" y="7793"/>
                    <a:pt x="4658" y="7793"/>
                  </a:cubicBezTo>
                  <a:cubicBezTo>
                    <a:pt x="5124" y="7793"/>
                    <a:pt x="5506" y="7693"/>
                    <a:pt x="5615" y="7396"/>
                  </a:cubicBezTo>
                  <a:cubicBezTo>
                    <a:pt x="5832" y="6884"/>
                    <a:pt x="4669" y="6434"/>
                    <a:pt x="3831" y="6077"/>
                  </a:cubicBezTo>
                  <a:cubicBezTo>
                    <a:pt x="3413" y="5907"/>
                    <a:pt x="2870" y="5441"/>
                    <a:pt x="3009" y="5178"/>
                  </a:cubicBezTo>
                  <a:cubicBezTo>
                    <a:pt x="3079" y="5030"/>
                    <a:pt x="3225" y="4970"/>
                    <a:pt x="3415" y="4970"/>
                  </a:cubicBezTo>
                  <a:cubicBezTo>
                    <a:pt x="3864" y="4970"/>
                    <a:pt x="4556" y="5303"/>
                    <a:pt x="5057" y="5597"/>
                  </a:cubicBezTo>
                  <a:cubicBezTo>
                    <a:pt x="6202" y="6264"/>
                    <a:pt x="7664" y="7360"/>
                    <a:pt x="8630" y="7360"/>
                  </a:cubicBezTo>
                  <a:cubicBezTo>
                    <a:pt x="8855" y="7360"/>
                    <a:pt x="9052" y="7300"/>
                    <a:pt x="9213" y="7163"/>
                  </a:cubicBezTo>
                  <a:cubicBezTo>
                    <a:pt x="9539" y="6899"/>
                    <a:pt x="9151" y="6419"/>
                    <a:pt x="8608" y="5922"/>
                  </a:cubicBezTo>
                  <a:lnTo>
                    <a:pt x="8608" y="5922"/>
                  </a:lnTo>
                  <a:cubicBezTo>
                    <a:pt x="9304" y="6374"/>
                    <a:pt x="10057" y="6758"/>
                    <a:pt x="10528" y="6758"/>
                  </a:cubicBezTo>
                  <a:cubicBezTo>
                    <a:pt x="10655" y="6758"/>
                    <a:pt x="10762" y="6730"/>
                    <a:pt x="10842" y="6667"/>
                  </a:cubicBezTo>
                  <a:cubicBezTo>
                    <a:pt x="11043" y="6512"/>
                    <a:pt x="11074" y="6279"/>
                    <a:pt x="10935" y="6031"/>
                  </a:cubicBezTo>
                  <a:lnTo>
                    <a:pt x="10935" y="6031"/>
                  </a:lnTo>
                  <a:cubicBezTo>
                    <a:pt x="11034" y="6066"/>
                    <a:pt x="11134" y="6086"/>
                    <a:pt x="11229" y="6086"/>
                  </a:cubicBezTo>
                  <a:cubicBezTo>
                    <a:pt x="11384" y="6086"/>
                    <a:pt x="11527" y="6032"/>
                    <a:pt x="11633" y="5907"/>
                  </a:cubicBezTo>
                  <a:cubicBezTo>
                    <a:pt x="11927" y="5597"/>
                    <a:pt x="11788" y="5147"/>
                    <a:pt x="11462" y="4682"/>
                  </a:cubicBezTo>
                  <a:cubicBezTo>
                    <a:pt x="11571" y="4666"/>
                    <a:pt x="11664" y="4604"/>
                    <a:pt x="11726" y="4511"/>
                  </a:cubicBezTo>
                  <a:cubicBezTo>
                    <a:pt x="12346" y="3565"/>
                    <a:pt x="9244" y="866"/>
                    <a:pt x="8174" y="618"/>
                  </a:cubicBezTo>
                  <a:cubicBezTo>
                    <a:pt x="5949" y="78"/>
                    <a:pt x="3631" y="0"/>
                    <a:pt x="2473" y="0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998225" y="5061600"/>
              <a:ext cx="102400" cy="65150"/>
            </a:xfrm>
            <a:custGeom>
              <a:avLst/>
              <a:gdLst/>
              <a:ahLst/>
              <a:cxnLst/>
              <a:rect l="l" t="t" r="r" b="b"/>
              <a:pathLst>
                <a:path w="4096" h="2606" extrusionOk="0">
                  <a:moveTo>
                    <a:pt x="1" y="0"/>
                  </a:moveTo>
                  <a:lnTo>
                    <a:pt x="1" y="0"/>
                  </a:lnTo>
                  <a:cubicBezTo>
                    <a:pt x="761" y="155"/>
                    <a:pt x="1474" y="466"/>
                    <a:pt x="2095" y="946"/>
                  </a:cubicBezTo>
                  <a:cubicBezTo>
                    <a:pt x="2420" y="1210"/>
                    <a:pt x="3770" y="2311"/>
                    <a:pt x="4080" y="2606"/>
                  </a:cubicBezTo>
                  <a:lnTo>
                    <a:pt x="4095" y="2606"/>
                  </a:lnTo>
                  <a:lnTo>
                    <a:pt x="4095" y="2575"/>
                  </a:lnTo>
                  <a:cubicBezTo>
                    <a:pt x="3413" y="1954"/>
                    <a:pt x="2886" y="1334"/>
                    <a:pt x="2095" y="822"/>
                  </a:cubicBezTo>
                  <a:cubicBezTo>
                    <a:pt x="1459" y="388"/>
                    <a:pt x="761" y="12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4012975" y="5028250"/>
              <a:ext cx="143750" cy="97900"/>
            </a:xfrm>
            <a:custGeom>
              <a:avLst/>
              <a:gdLst/>
              <a:ahLst/>
              <a:cxnLst/>
              <a:rect l="l" t="t" r="r" b="b"/>
              <a:pathLst>
                <a:path w="5750" h="3916" extrusionOk="0">
                  <a:moveTo>
                    <a:pt x="0" y="0"/>
                  </a:moveTo>
                  <a:lnTo>
                    <a:pt x="0" y="0"/>
                  </a:lnTo>
                  <a:cubicBezTo>
                    <a:pt x="481" y="156"/>
                    <a:pt x="993" y="311"/>
                    <a:pt x="1474" y="497"/>
                  </a:cubicBezTo>
                  <a:cubicBezTo>
                    <a:pt x="2296" y="807"/>
                    <a:pt x="3056" y="1288"/>
                    <a:pt x="3707" y="1893"/>
                  </a:cubicBezTo>
                  <a:cubicBezTo>
                    <a:pt x="4374" y="2528"/>
                    <a:pt x="5056" y="3211"/>
                    <a:pt x="5708" y="3909"/>
                  </a:cubicBezTo>
                  <a:cubicBezTo>
                    <a:pt x="5717" y="3913"/>
                    <a:pt x="5725" y="3915"/>
                    <a:pt x="5731" y="3915"/>
                  </a:cubicBezTo>
                  <a:cubicBezTo>
                    <a:pt x="5745" y="3915"/>
                    <a:pt x="5750" y="3904"/>
                    <a:pt x="5739" y="3893"/>
                  </a:cubicBezTo>
                  <a:cubicBezTo>
                    <a:pt x="5367" y="3475"/>
                    <a:pt x="4979" y="3056"/>
                    <a:pt x="4591" y="2653"/>
                  </a:cubicBezTo>
                  <a:cubicBezTo>
                    <a:pt x="3940" y="1970"/>
                    <a:pt x="3273" y="1272"/>
                    <a:pt x="2435" y="853"/>
                  </a:cubicBezTo>
                  <a:cubicBezTo>
                    <a:pt x="1660" y="435"/>
                    <a:pt x="822" y="233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4035075" y="4999175"/>
              <a:ext cx="135625" cy="94775"/>
            </a:xfrm>
            <a:custGeom>
              <a:avLst/>
              <a:gdLst/>
              <a:ahLst/>
              <a:cxnLst/>
              <a:rect l="l" t="t" r="r" b="b"/>
              <a:pathLst>
                <a:path w="5425" h="3791" extrusionOk="0">
                  <a:moveTo>
                    <a:pt x="0" y="0"/>
                  </a:moveTo>
                  <a:cubicBezTo>
                    <a:pt x="528" y="109"/>
                    <a:pt x="1055" y="264"/>
                    <a:pt x="1567" y="465"/>
                  </a:cubicBezTo>
                  <a:cubicBezTo>
                    <a:pt x="2079" y="698"/>
                    <a:pt x="2544" y="993"/>
                    <a:pt x="2947" y="1350"/>
                  </a:cubicBezTo>
                  <a:cubicBezTo>
                    <a:pt x="3800" y="2110"/>
                    <a:pt x="4638" y="2932"/>
                    <a:pt x="5398" y="3785"/>
                  </a:cubicBezTo>
                  <a:cubicBezTo>
                    <a:pt x="5398" y="3789"/>
                    <a:pt x="5400" y="3791"/>
                    <a:pt x="5403" y="3791"/>
                  </a:cubicBezTo>
                  <a:cubicBezTo>
                    <a:pt x="5411" y="3791"/>
                    <a:pt x="5425" y="3776"/>
                    <a:pt x="5413" y="3754"/>
                  </a:cubicBezTo>
                  <a:cubicBezTo>
                    <a:pt x="5087" y="3350"/>
                    <a:pt x="4731" y="2963"/>
                    <a:pt x="4390" y="2590"/>
                  </a:cubicBezTo>
                  <a:cubicBezTo>
                    <a:pt x="4048" y="2265"/>
                    <a:pt x="3164" y="1287"/>
                    <a:pt x="2218" y="729"/>
                  </a:cubicBezTo>
                  <a:cubicBezTo>
                    <a:pt x="1520" y="310"/>
                    <a:pt x="807" y="155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3575050" y="4755175"/>
              <a:ext cx="339075" cy="393300"/>
            </a:xfrm>
            <a:custGeom>
              <a:avLst/>
              <a:gdLst/>
              <a:ahLst/>
              <a:cxnLst/>
              <a:rect l="l" t="t" r="r" b="b"/>
              <a:pathLst>
                <a:path w="13563" h="15732" extrusionOk="0">
                  <a:moveTo>
                    <a:pt x="886" y="1"/>
                  </a:moveTo>
                  <a:cubicBezTo>
                    <a:pt x="309" y="1"/>
                    <a:pt x="1" y="719"/>
                    <a:pt x="333" y="2362"/>
                  </a:cubicBezTo>
                  <a:cubicBezTo>
                    <a:pt x="938" y="5371"/>
                    <a:pt x="3016" y="11575"/>
                    <a:pt x="4117" y="12785"/>
                  </a:cubicBezTo>
                  <a:cubicBezTo>
                    <a:pt x="5218" y="13979"/>
                    <a:pt x="11313" y="15731"/>
                    <a:pt x="11313" y="15731"/>
                  </a:cubicBezTo>
                  <a:lnTo>
                    <a:pt x="13562" y="8597"/>
                  </a:lnTo>
                  <a:cubicBezTo>
                    <a:pt x="13562" y="8597"/>
                    <a:pt x="7901" y="8039"/>
                    <a:pt x="7700" y="7930"/>
                  </a:cubicBezTo>
                  <a:cubicBezTo>
                    <a:pt x="7514" y="7822"/>
                    <a:pt x="4039" y="3246"/>
                    <a:pt x="2644" y="1338"/>
                  </a:cubicBezTo>
                  <a:cubicBezTo>
                    <a:pt x="2014" y="485"/>
                    <a:pt x="1359" y="1"/>
                    <a:pt x="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3820650" y="4968775"/>
              <a:ext cx="52375" cy="162625"/>
            </a:xfrm>
            <a:custGeom>
              <a:avLst/>
              <a:gdLst/>
              <a:ahLst/>
              <a:cxnLst/>
              <a:rect l="l" t="t" r="r" b="b"/>
              <a:pathLst>
                <a:path w="2095" h="6505" extrusionOk="0">
                  <a:moveTo>
                    <a:pt x="2063" y="0"/>
                  </a:moveTo>
                  <a:cubicBezTo>
                    <a:pt x="2057" y="0"/>
                    <a:pt x="2052" y="2"/>
                    <a:pt x="2048" y="6"/>
                  </a:cubicBezTo>
                  <a:cubicBezTo>
                    <a:pt x="1738" y="844"/>
                    <a:pt x="1427" y="1681"/>
                    <a:pt x="1179" y="2535"/>
                  </a:cubicBezTo>
                  <a:cubicBezTo>
                    <a:pt x="931" y="3388"/>
                    <a:pt x="636" y="4225"/>
                    <a:pt x="388" y="5047"/>
                  </a:cubicBezTo>
                  <a:cubicBezTo>
                    <a:pt x="233" y="5543"/>
                    <a:pt x="109" y="6024"/>
                    <a:pt x="1" y="6505"/>
                  </a:cubicBezTo>
                  <a:lnTo>
                    <a:pt x="16" y="6505"/>
                  </a:lnTo>
                  <a:cubicBezTo>
                    <a:pt x="342" y="5698"/>
                    <a:pt x="605" y="4861"/>
                    <a:pt x="885" y="4008"/>
                  </a:cubicBezTo>
                  <a:cubicBezTo>
                    <a:pt x="1164" y="3170"/>
                    <a:pt x="1427" y="2317"/>
                    <a:pt x="1676" y="1480"/>
                  </a:cubicBezTo>
                  <a:lnTo>
                    <a:pt x="2094" y="37"/>
                  </a:lnTo>
                  <a:cubicBezTo>
                    <a:pt x="2094" y="15"/>
                    <a:pt x="2078" y="0"/>
                    <a:pt x="20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3578700" y="4755675"/>
              <a:ext cx="202050" cy="367975"/>
            </a:xfrm>
            <a:custGeom>
              <a:avLst/>
              <a:gdLst/>
              <a:ahLst/>
              <a:cxnLst/>
              <a:rect l="l" t="t" r="r" b="b"/>
              <a:pathLst>
                <a:path w="8082" h="14719" extrusionOk="0">
                  <a:moveTo>
                    <a:pt x="761" y="0"/>
                  </a:moveTo>
                  <a:cubicBezTo>
                    <a:pt x="295" y="0"/>
                    <a:pt x="1" y="450"/>
                    <a:pt x="63" y="1443"/>
                  </a:cubicBezTo>
                  <a:cubicBezTo>
                    <a:pt x="78" y="1753"/>
                    <a:pt x="109" y="2016"/>
                    <a:pt x="156" y="2249"/>
                  </a:cubicBezTo>
                  <a:cubicBezTo>
                    <a:pt x="156" y="2296"/>
                    <a:pt x="171" y="2327"/>
                    <a:pt x="171" y="2373"/>
                  </a:cubicBezTo>
                  <a:cubicBezTo>
                    <a:pt x="792" y="5382"/>
                    <a:pt x="2854" y="11586"/>
                    <a:pt x="3955" y="12780"/>
                  </a:cubicBezTo>
                  <a:lnTo>
                    <a:pt x="4018" y="12842"/>
                  </a:lnTo>
                  <a:lnTo>
                    <a:pt x="4064" y="12904"/>
                  </a:lnTo>
                  <a:cubicBezTo>
                    <a:pt x="4297" y="13075"/>
                    <a:pt x="4560" y="13245"/>
                    <a:pt x="4824" y="13385"/>
                  </a:cubicBezTo>
                  <a:lnTo>
                    <a:pt x="4948" y="13447"/>
                  </a:lnTo>
                  <a:cubicBezTo>
                    <a:pt x="5150" y="13556"/>
                    <a:pt x="5413" y="13680"/>
                    <a:pt x="5677" y="13788"/>
                  </a:cubicBezTo>
                  <a:lnTo>
                    <a:pt x="5817" y="13850"/>
                  </a:lnTo>
                  <a:cubicBezTo>
                    <a:pt x="6437" y="14114"/>
                    <a:pt x="7135" y="14393"/>
                    <a:pt x="7817" y="14626"/>
                  </a:cubicBezTo>
                  <a:lnTo>
                    <a:pt x="8081" y="14719"/>
                  </a:lnTo>
                  <a:cubicBezTo>
                    <a:pt x="6887" y="12377"/>
                    <a:pt x="2699" y="3831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334425" y="4739625"/>
              <a:ext cx="389325" cy="450325"/>
            </a:xfrm>
            <a:custGeom>
              <a:avLst/>
              <a:gdLst/>
              <a:ahLst/>
              <a:cxnLst/>
              <a:rect l="l" t="t" r="r" b="b"/>
              <a:pathLst>
                <a:path w="15573" h="18013" extrusionOk="0">
                  <a:moveTo>
                    <a:pt x="9150" y="1"/>
                  </a:moveTo>
                  <a:cubicBezTo>
                    <a:pt x="8627" y="1"/>
                    <a:pt x="8111" y="121"/>
                    <a:pt x="7709" y="410"/>
                  </a:cubicBezTo>
                  <a:cubicBezTo>
                    <a:pt x="2513" y="4209"/>
                    <a:pt x="1" y="17703"/>
                    <a:pt x="171" y="18013"/>
                  </a:cubicBezTo>
                  <a:lnTo>
                    <a:pt x="15572" y="18013"/>
                  </a:lnTo>
                  <a:cubicBezTo>
                    <a:pt x="15572" y="18013"/>
                    <a:pt x="14347" y="5047"/>
                    <a:pt x="11478" y="937"/>
                  </a:cubicBezTo>
                  <a:cubicBezTo>
                    <a:pt x="11115" y="413"/>
                    <a:pt x="10118" y="1"/>
                    <a:pt x="9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660900" y="4852225"/>
              <a:ext cx="49275" cy="231000"/>
            </a:xfrm>
            <a:custGeom>
              <a:avLst/>
              <a:gdLst/>
              <a:ahLst/>
              <a:cxnLst/>
              <a:rect l="l" t="t" r="r" b="b"/>
              <a:pathLst>
                <a:path w="1971" h="9240" extrusionOk="0">
                  <a:moveTo>
                    <a:pt x="1" y="0"/>
                  </a:moveTo>
                  <a:lnTo>
                    <a:pt x="419" y="2032"/>
                  </a:lnTo>
                  <a:lnTo>
                    <a:pt x="1164" y="5646"/>
                  </a:lnTo>
                  <a:cubicBezTo>
                    <a:pt x="1303" y="6219"/>
                    <a:pt x="1427" y="6824"/>
                    <a:pt x="1552" y="7429"/>
                  </a:cubicBezTo>
                  <a:cubicBezTo>
                    <a:pt x="1691" y="8034"/>
                    <a:pt x="1831" y="8623"/>
                    <a:pt x="1939" y="9228"/>
                  </a:cubicBezTo>
                  <a:cubicBezTo>
                    <a:pt x="1939" y="9236"/>
                    <a:pt x="1947" y="9240"/>
                    <a:pt x="1955" y="9240"/>
                  </a:cubicBezTo>
                  <a:cubicBezTo>
                    <a:pt x="1963" y="9240"/>
                    <a:pt x="1970" y="9236"/>
                    <a:pt x="1970" y="9228"/>
                  </a:cubicBezTo>
                  <a:cubicBezTo>
                    <a:pt x="1846" y="8546"/>
                    <a:pt x="1769" y="7848"/>
                    <a:pt x="1660" y="7181"/>
                  </a:cubicBezTo>
                  <a:cubicBezTo>
                    <a:pt x="1458" y="5971"/>
                    <a:pt x="1226" y="4777"/>
                    <a:pt x="962" y="3567"/>
                  </a:cubicBezTo>
                  <a:cubicBezTo>
                    <a:pt x="823" y="2947"/>
                    <a:pt x="667" y="2327"/>
                    <a:pt x="512" y="1706"/>
                  </a:cubicBezTo>
                  <a:cubicBezTo>
                    <a:pt x="497" y="1442"/>
                    <a:pt x="466" y="1148"/>
                    <a:pt x="419" y="869"/>
                  </a:cubicBezTo>
                  <a:cubicBezTo>
                    <a:pt x="419" y="861"/>
                    <a:pt x="412" y="857"/>
                    <a:pt x="404" y="857"/>
                  </a:cubicBezTo>
                  <a:cubicBezTo>
                    <a:pt x="396" y="857"/>
                    <a:pt x="388" y="861"/>
                    <a:pt x="388" y="869"/>
                  </a:cubicBezTo>
                  <a:cubicBezTo>
                    <a:pt x="435" y="1101"/>
                    <a:pt x="450" y="1318"/>
                    <a:pt x="466" y="1551"/>
                  </a:cubicBezTo>
                  <a:cubicBezTo>
                    <a:pt x="342" y="1055"/>
                    <a:pt x="202" y="527"/>
                    <a:pt x="63" y="16"/>
                  </a:cubicBezTo>
                  <a:cubicBezTo>
                    <a:pt x="47" y="8"/>
                    <a:pt x="39" y="8"/>
                    <a:pt x="32" y="8"/>
                  </a:cubicBezTo>
                  <a:cubicBezTo>
                    <a:pt x="24" y="8"/>
                    <a:pt x="16" y="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273950" y="4755325"/>
              <a:ext cx="458700" cy="406875"/>
            </a:xfrm>
            <a:custGeom>
              <a:avLst/>
              <a:gdLst/>
              <a:ahLst/>
              <a:cxnLst/>
              <a:rect l="l" t="t" r="r" b="b"/>
              <a:pathLst>
                <a:path w="18348" h="16275" extrusionOk="0">
                  <a:moveTo>
                    <a:pt x="10168" y="1"/>
                  </a:moveTo>
                  <a:cubicBezTo>
                    <a:pt x="9646" y="1"/>
                    <a:pt x="8904" y="574"/>
                    <a:pt x="8391" y="1131"/>
                  </a:cubicBezTo>
                  <a:cubicBezTo>
                    <a:pt x="5909" y="3783"/>
                    <a:pt x="0" y="13787"/>
                    <a:pt x="1908" y="15617"/>
                  </a:cubicBezTo>
                  <a:cubicBezTo>
                    <a:pt x="2395" y="16084"/>
                    <a:pt x="3441" y="16274"/>
                    <a:pt x="4780" y="16274"/>
                  </a:cubicBezTo>
                  <a:cubicBezTo>
                    <a:pt x="8730" y="16274"/>
                    <a:pt x="15229" y="14623"/>
                    <a:pt x="17464" y="13570"/>
                  </a:cubicBezTo>
                  <a:cubicBezTo>
                    <a:pt x="18348" y="13135"/>
                    <a:pt x="14982" y="7598"/>
                    <a:pt x="13928" y="7474"/>
                  </a:cubicBezTo>
                  <a:cubicBezTo>
                    <a:pt x="13905" y="7471"/>
                    <a:pt x="13880" y="7470"/>
                    <a:pt x="13853" y="7470"/>
                  </a:cubicBezTo>
                  <a:cubicBezTo>
                    <a:pt x="12891" y="7470"/>
                    <a:pt x="9107" y="9170"/>
                    <a:pt x="8549" y="9170"/>
                  </a:cubicBezTo>
                  <a:cubicBezTo>
                    <a:pt x="8514" y="9170"/>
                    <a:pt x="8492" y="9164"/>
                    <a:pt x="8484" y="9149"/>
                  </a:cubicBezTo>
                  <a:cubicBezTo>
                    <a:pt x="8329" y="8855"/>
                    <a:pt x="9352" y="6993"/>
                    <a:pt x="10422" y="3147"/>
                  </a:cubicBezTo>
                  <a:cubicBezTo>
                    <a:pt x="11077" y="754"/>
                    <a:pt x="10767" y="1"/>
                    <a:pt x="10168" y="1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732250" y="4855225"/>
              <a:ext cx="157925" cy="109450"/>
            </a:xfrm>
            <a:custGeom>
              <a:avLst/>
              <a:gdLst/>
              <a:ahLst/>
              <a:cxnLst/>
              <a:rect l="l" t="t" r="r" b="b"/>
              <a:pathLst>
                <a:path w="6317" h="4378" extrusionOk="0">
                  <a:moveTo>
                    <a:pt x="5539" y="0"/>
                  </a:moveTo>
                  <a:cubicBezTo>
                    <a:pt x="5244" y="0"/>
                    <a:pt x="4863" y="138"/>
                    <a:pt x="4467" y="423"/>
                  </a:cubicBezTo>
                  <a:cubicBezTo>
                    <a:pt x="2761" y="1648"/>
                    <a:pt x="2156" y="1400"/>
                    <a:pt x="0" y="1679"/>
                  </a:cubicBezTo>
                  <a:lnTo>
                    <a:pt x="1148" y="4378"/>
                  </a:lnTo>
                  <a:cubicBezTo>
                    <a:pt x="2172" y="4316"/>
                    <a:pt x="4886" y="3354"/>
                    <a:pt x="5909" y="1260"/>
                  </a:cubicBezTo>
                  <a:cubicBezTo>
                    <a:pt x="6316" y="437"/>
                    <a:pt x="6063" y="0"/>
                    <a:pt x="5539" y="0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3588775" y="4895400"/>
              <a:ext cx="356575" cy="199400"/>
            </a:xfrm>
            <a:custGeom>
              <a:avLst/>
              <a:gdLst/>
              <a:ahLst/>
              <a:cxnLst/>
              <a:rect l="l" t="t" r="r" b="b"/>
              <a:pathLst>
                <a:path w="14263" h="7976" extrusionOk="0">
                  <a:moveTo>
                    <a:pt x="6776" y="1"/>
                  </a:moveTo>
                  <a:cubicBezTo>
                    <a:pt x="5927" y="1"/>
                    <a:pt x="5210" y="132"/>
                    <a:pt x="4700" y="258"/>
                  </a:cubicBezTo>
                  <a:cubicBezTo>
                    <a:pt x="2420" y="801"/>
                    <a:pt x="1" y="2150"/>
                    <a:pt x="1" y="2150"/>
                  </a:cubicBezTo>
                  <a:lnTo>
                    <a:pt x="4328" y="7951"/>
                  </a:lnTo>
                  <a:cubicBezTo>
                    <a:pt x="4505" y="7968"/>
                    <a:pt x="4673" y="7975"/>
                    <a:pt x="4832" y="7975"/>
                  </a:cubicBezTo>
                  <a:cubicBezTo>
                    <a:pt x="6135" y="7975"/>
                    <a:pt x="6825" y="7470"/>
                    <a:pt x="6825" y="7470"/>
                  </a:cubicBezTo>
                  <a:cubicBezTo>
                    <a:pt x="6949" y="7594"/>
                    <a:pt x="7073" y="7734"/>
                    <a:pt x="7213" y="7873"/>
                  </a:cubicBezTo>
                  <a:cubicBezTo>
                    <a:pt x="8128" y="7284"/>
                    <a:pt x="9198" y="6354"/>
                    <a:pt x="9586" y="6028"/>
                  </a:cubicBezTo>
                  <a:cubicBezTo>
                    <a:pt x="10439" y="5252"/>
                    <a:pt x="9989" y="2973"/>
                    <a:pt x="9989" y="2972"/>
                  </a:cubicBezTo>
                  <a:lnTo>
                    <a:pt x="9989" y="2972"/>
                  </a:lnTo>
                  <a:cubicBezTo>
                    <a:pt x="10795" y="3174"/>
                    <a:pt x="11400" y="3950"/>
                    <a:pt x="12688" y="4570"/>
                  </a:cubicBezTo>
                  <a:cubicBezTo>
                    <a:pt x="13035" y="4741"/>
                    <a:pt x="13294" y="4813"/>
                    <a:pt x="13481" y="4813"/>
                  </a:cubicBezTo>
                  <a:cubicBezTo>
                    <a:pt x="14262" y="4813"/>
                    <a:pt x="13773" y="3546"/>
                    <a:pt x="13122" y="2895"/>
                  </a:cubicBezTo>
                  <a:cubicBezTo>
                    <a:pt x="10863" y="563"/>
                    <a:pt x="8534" y="1"/>
                    <a:pt x="6776" y="1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730300" y="4898750"/>
              <a:ext cx="176075" cy="235000"/>
            </a:xfrm>
            <a:custGeom>
              <a:avLst/>
              <a:gdLst/>
              <a:ahLst/>
              <a:cxnLst/>
              <a:rect l="l" t="t" r="r" b="b"/>
              <a:pathLst>
                <a:path w="7043" h="9400" extrusionOk="0">
                  <a:moveTo>
                    <a:pt x="606" y="0"/>
                  </a:moveTo>
                  <a:cubicBezTo>
                    <a:pt x="606" y="0"/>
                    <a:pt x="1" y="7212"/>
                    <a:pt x="249" y="7352"/>
                  </a:cubicBezTo>
                  <a:cubicBezTo>
                    <a:pt x="1312" y="7797"/>
                    <a:pt x="1630" y="9400"/>
                    <a:pt x="2361" y="9400"/>
                  </a:cubicBezTo>
                  <a:cubicBezTo>
                    <a:pt x="2419" y="9400"/>
                    <a:pt x="2480" y="9390"/>
                    <a:pt x="2544" y="9368"/>
                  </a:cubicBezTo>
                  <a:cubicBezTo>
                    <a:pt x="3273" y="9104"/>
                    <a:pt x="3087" y="8267"/>
                    <a:pt x="3087" y="8267"/>
                  </a:cubicBezTo>
                  <a:lnTo>
                    <a:pt x="3087" y="8267"/>
                  </a:lnTo>
                  <a:cubicBezTo>
                    <a:pt x="3087" y="8267"/>
                    <a:pt x="3480" y="8791"/>
                    <a:pt x="3982" y="8791"/>
                  </a:cubicBezTo>
                  <a:cubicBezTo>
                    <a:pt x="4103" y="8791"/>
                    <a:pt x="4230" y="8761"/>
                    <a:pt x="4359" y="8686"/>
                  </a:cubicBezTo>
                  <a:cubicBezTo>
                    <a:pt x="5119" y="8267"/>
                    <a:pt x="4576" y="6949"/>
                    <a:pt x="4576" y="6949"/>
                  </a:cubicBezTo>
                  <a:lnTo>
                    <a:pt x="4576" y="6949"/>
                  </a:lnTo>
                  <a:cubicBezTo>
                    <a:pt x="4576" y="6949"/>
                    <a:pt x="5041" y="7511"/>
                    <a:pt x="5577" y="7511"/>
                  </a:cubicBezTo>
                  <a:cubicBezTo>
                    <a:pt x="5747" y="7511"/>
                    <a:pt x="5924" y="7455"/>
                    <a:pt x="6096" y="7305"/>
                  </a:cubicBezTo>
                  <a:cubicBezTo>
                    <a:pt x="7042" y="6452"/>
                    <a:pt x="5134" y="3691"/>
                    <a:pt x="3971" y="2404"/>
                  </a:cubicBezTo>
                  <a:cubicBezTo>
                    <a:pt x="2932" y="1241"/>
                    <a:pt x="1366" y="388"/>
                    <a:pt x="606" y="0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3790800" y="4983650"/>
              <a:ext cx="53925" cy="88375"/>
            </a:xfrm>
            <a:custGeom>
              <a:avLst/>
              <a:gdLst/>
              <a:ahLst/>
              <a:cxnLst/>
              <a:rect l="l" t="t" r="r" b="b"/>
              <a:pathLst>
                <a:path w="2157" h="3535" extrusionOk="0">
                  <a:moveTo>
                    <a:pt x="0" y="1"/>
                  </a:moveTo>
                  <a:cubicBezTo>
                    <a:pt x="838" y="1086"/>
                    <a:pt x="1551" y="2265"/>
                    <a:pt x="2141" y="3521"/>
                  </a:cubicBezTo>
                  <a:cubicBezTo>
                    <a:pt x="2141" y="3531"/>
                    <a:pt x="2142" y="3534"/>
                    <a:pt x="2144" y="3534"/>
                  </a:cubicBezTo>
                  <a:cubicBezTo>
                    <a:pt x="2148" y="3534"/>
                    <a:pt x="2156" y="3512"/>
                    <a:pt x="2156" y="3490"/>
                  </a:cubicBezTo>
                  <a:cubicBezTo>
                    <a:pt x="1830" y="1955"/>
                    <a:pt x="636" y="48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3759125" y="5013950"/>
              <a:ext cx="48750" cy="91400"/>
            </a:xfrm>
            <a:custGeom>
              <a:avLst/>
              <a:gdLst/>
              <a:ahLst/>
              <a:cxnLst/>
              <a:rect l="l" t="t" r="r" b="b"/>
              <a:pathLst>
                <a:path w="1950" h="3656" extrusionOk="0">
                  <a:moveTo>
                    <a:pt x="8" y="0"/>
                  </a:moveTo>
                  <a:cubicBezTo>
                    <a:pt x="4" y="0"/>
                    <a:pt x="1" y="14"/>
                    <a:pt x="11" y="14"/>
                  </a:cubicBezTo>
                  <a:cubicBezTo>
                    <a:pt x="11" y="4"/>
                    <a:pt x="9" y="0"/>
                    <a:pt x="8" y="0"/>
                  </a:cubicBezTo>
                  <a:close/>
                  <a:moveTo>
                    <a:pt x="11" y="14"/>
                  </a:moveTo>
                  <a:lnTo>
                    <a:pt x="11" y="14"/>
                  </a:lnTo>
                  <a:cubicBezTo>
                    <a:pt x="771" y="1146"/>
                    <a:pt x="1422" y="2356"/>
                    <a:pt x="1903" y="3628"/>
                  </a:cubicBezTo>
                  <a:cubicBezTo>
                    <a:pt x="1916" y="3647"/>
                    <a:pt x="1926" y="3656"/>
                    <a:pt x="1934" y="3656"/>
                  </a:cubicBezTo>
                  <a:cubicBezTo>
                    <a:pt x="1944" y="3656"/>
                    <a:pt x="1950" y="3639"/>
                    <a:pt x="1950" y="3612"/>
                  </a:cubicBezTo>
                  <a:cubicBezTo>
                    <a:pt x="1686" y="2061"/>
                    <a:pt x="538" y="479"/>
                    <a:pt x="11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3838475" y="4968925"/>
              <a:ext cx="99675" cy="48975"/>
            </a:xfrm>
            <a:custGeom>
              <a:avLst/>
              <a:gdLst/>
              <a:ahLst/>
              <a:cxnLst/>
              <a:rect l="l" t="t" r="r" b="b"/>
              <a:pathLst>
                <a:path w="3987" h="1959" extrusionOk="0">
                  <a:moveTo>
                    <a:pt x="16" y="0"/>
                  </a:moveTo>
                  <a:cubicBezTo>
                    <a:pt x="1" y="0"/>
                    <a:pt x="1" y="31"/>
                    <a:pt x="1" y="47"/>
                  </a:cubicBezTo>
                  <a:cubicBezTo>
                    <a:pt x="342" y="218"/>
                    <a:pt x="683" y="419"/>
                    <a:pt x="1009" y="621"/>
                  </a:cubicBezTo>
                  <a:lnTo>
                    <a:pt x="2002" y="1319"/>
                  </a:lnTo>
                  <a:cubicBezTo>
                    <a:pt x="2172" y="1427"/>
                    <a:pt x="2327" y="1536"/>
                    <a:pt x="2498" y="1629"/>
                  </a:cubicBezTo>
                  <a:cubicBezTo>
                    <a:pt x="2669" y="1753"/>
                    <a:pt x="2870" y="1831"/>
                    <a:pt x="3056" y="1908"/>
                  </a:cubicBezTo>
                  <a:cubicBezTo>
                    <a:pt x="3158" y="1940"/>
                    <a:pt x="3270" y="1959"/>
                    <a:pt x="3380" y="1959"/>
                  </a:cubicBezTo>
                  <a:cubicBezTo>
                    <a:pt x="3641" y="1959"/>
                    <a:pt x="3890" y="1855"/>
                    <a:pt x="3956" y="1582"/>
                  </a:cubicBezTo>
                  <a:cubicBezTo>
                    <a:pt x="3987" y="1396"/>
                    <a:pt x="3971" y="1210"/>
                    <a:pt x="3894" y="1040"/>
                  </a:cubicBezTo>
                  <a:cubicBezTo>
                    <a:pt x="3785" y="776"/>
                    <a:pt x="3646" y="528"/>
                    <a:pt x="3475" y="311"/>
                  </a:cubicBezTo>
                  <a:cubicBezTo>
                    <a:pt x="3444" y="311"/>
                    <a:pt x="3444" y="342"/>
                    <a:pt x="3444" y="342"/>
                  </a:cubicBezTo>
                  <a:cubicBezTo>
                    <a:pt x="3630" y="574"/>
                    <a:pt x="3754" y="838"/>
                    <a:pt x="3832" y="1133"/>
                  </a:cubicBezTo>
                  <a:cubicBezTo>
                    <a:pt x="3878" y="1319"/>
                    <a:pt x="3878" y="1582"/>
                    <a:pt x="3708" y="1707"/>
                  </a:cubicBezTo>
                  <a:cubicBezTo>
                    <a:pt x="3618" y="1777"/>
                    <a:pt x="3516" y="1805"/>
                    <a:pt x="3409" y="1805"/>
                  </a:cubicBezTo>
                  <a:cubicBezTo>
                    <a:pt x="3163" y="1805"/>
                    <a:pt x="2894" y="1659"/>
                    <a:pt x="2700" y="1551"/>
                  </a:cubicBezTo>
                  <a:cubicBezTo>
                    <a:pt x="2389" y="1381"/>
                    <a:pt x="2079" y="1195"/>
                    <a:pt x="1785" y="978"/>
                  </a:cubicBezTo>
                  <a:cubicBezTo>
                    <a:pt x="1180" y="574"/>
                    <a:pt x="714" y="218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3838475" y="4968925"/>
              <a:ext cx="52375" cy="119350"/>
            </a:xfrm>
            <a:custGeom>
              <a:avLst/>
              <a:gdLst/>
              <a:ahLst/>
              <a:cxnLst/>
              <a:rect l="l" t="t" r="r" b="b"/>
              <a:pathLst>
                <a:path w="2095" h="4774" extrusionOk="0">
                  <a:moveTo>
                    <a:pt x="1" y="0"/>
                  </a:moveTo>
                  <a:lnTo>
                    <a:pt x="1" y="31"/>
                  </a:lnTo>
                  <a:cubicBezTo>
                    <a:pt x="327" y="419"/>
                    <a:pt x="1319" y="2079"/>
                    <a:pt x="1490" y="2482"/>
                  </a:cubicBezTo>
                  <a:cubicBezTo>
                    <a:pt x="1692" y="2901"/>
                    <a:pt x="1862" y="3320"/>
                    <a:pt x="1909" y="3769"/>
                  </a:cubicBezTo>
                  <a:cubicBezTo>
                    <a:pt x="1955" y="3986"/>
                    <a:pt x="1909" y="4188"/>
                    <a:pt x="1800" y="4374"/>
                  </a:cubicBezTo>
                  <a:cubicBezTo>
                    <a:pt x="1707" y="4498"/>
                    <a:pt x="1521" y="4607"/>
                    <a:pt x="1350" y="4622"/>
                  </a:cubicBezTo>
                  <a:cubicBezTo>
                    <a:pt x="1314" y="4628"/>
                    <a:pt x="1277" y="4631"/>
                    <a:pt x="1239" y="4631"/>
                  </a:cubicBezTo>
                  <a:cubicBezTo>
                    <a:pt x="869" y="4631"/>
                    <a:pt x="490" y="4363"/>
                    <a:pt x="265" y="4095"/>
                  </a:cubicBezTo>
                  <a:cubicBezTo>
                    <a:pt x="249" y="4095"/>
                    <a:pt x="249" y="4095"/>
                    <a:pt x="249" y="4110"/>
                  </a:cubicBezTo>
                  <a:cubicBezTo>
                    <a:pt x="404" y="4343"/>
                    <a:pt x="590" y="4529"/>
                    <a:pt x="807" y="4653"/>
                  </a:cubicBezTo>
                  <a:cubicBezTo>
                    <a:pt x="960" y="4736"/>
                    <a:pt x="1113" y="4773"/>
                    <a:pt x="1272" y="4773"/>
                  </a:cubicBezTo>
                  <a:cubicBezTo>
                    <a:pt x="1323" y="4773"/>
                    <a:pt x="1375" y="4769"/>
                    <a:pt x="1428" y="4762"/>
                  </a:cubicBezTo>
                  <a:cubicBezTo>
                    <a:pt x="1598" y="4715"/>
                    <a:pt x="2095" y="4576"/>
                    <a:pt x="2095" y="3847"/>
                  </a:cubicBezTo>
                  <a:cubicBezTo>
                    <a:pt x="2095" y="3335"/>
                    <a:pt x="1862" y="2792"/>
                    <a:pt x="1645" y="2358"/>
                  </a:cubicBezTo>
                  <a:cubicBezTo>
                    <a:pt x="1443" y="1908"/>
                    <a:pt x="559" y="528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3284025" y="4754025"/>
              <a:ext cx="390075" cy="413325"/>
            </a:xfrm>
            <a:custGeom>
              <a:avLst/>
              <a:gdLst/>
              <a:ahLst/>
              <a:cxnLst/>
              <a:rect l="l" t="t" r="r" b="b"/>
              <a:pathLst>
                <a:path w="15603" h="16533" extrusionOk="0">
                  <a:moveTo>
                    <a:pt x="9735" y="1"/>
                  </a:moveTo>
                  <a:cubicBezTo>
                    <a:pt x="9239" y="1"/>
                    <a:pt x="8487" y="506"/>
                    <a:pt x="7507" y="1617"/>
                  </a:cubicBezTo>
                  <a:cubicBezTo>
                    <a:pt x="5180" y="4254"/>
                    <a:pt x="0" y="13342"/>
                    <a:pt x="1132" y="15653"/>
                  </a:cubicBezTo>
                  <a:cubicBezTo>
                    <a:pt x="1453" y="16299"/>
                    <a:pt x="2726" y="16532"/>
                    <a:pt x="4392" y="16532"/>
                  </a:cubicBezTo>
                  <a:cubicBezTo>
                    <a:pt x="8688" y="16532"/>
                    <a:pt x="15603" y="14986"/>
                    <a:pt x="15603" y="14986"/>
                  </a:cubicBezTo>
                  <a:lnTo>
                    <a:pt x="12191" y="7805"/>
                  </a:lnTo>
                  <a:lnTo>
                    <a:pt x="8112" y="9263"/>
                  </a:lnTo>
                  <a:cubicBezTo>
                    <a:pt x="8112" y="9263"/>
                    <a:pt x="9632" y="5448"/>
                    <a:pt x="10252" y="2594"/>
                  </a:cubicBezTo>
                  <a:cubicBezTo>
                    <a:pt x="10611" y="952"/>
                    <a:pt x="10414" y="1"/>
                    <a:pt x="9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385225" y="4974350"/>
              <a:ext cx="131450" cy="59350"/>
            </a:xfrm>
            <a:custGeom>
              <a:avLst/>
              <a:gdLst/>
              <a:ahLst/>
              <a:cxnLst/>
              <a:rect l="l" t="t" r="r" b="b"/>
              <a:pathLst>
                <a:path w="5258" h="2374" extrusionOk="0">
                  <a:moveTo>
                    <a:pt x="5242" y="1"/>
                  </a:moveTo>
                  <a:cubicBezTo>
                    <a:pt x="4824" y="125"/>
                    <a:pt x="4420" y="233"/>
                    <a:pt x="4017" y="373"/>
                  </a:cubicBezTo>
                  <a:cubicBezTo>
                    <a:pt x="3304" y="605"/>
                    <a:pt x="2606" y="869"/>
                    <a:pt x="1939" y="1210"/>
                  </a:cubicBezTo>
                  <a:cubicBezTo>
                    <a:pt x="1257" y="1536"/>
                    <a:pt x="621" y="1924"/>
                    <a:pt x="0" y="2343"/>
                  </a:cubicBezTo>
                  <a:lnTo>
                    <a:pt x="0" y="2374"/>
                  </a:lnTo>
                  <a:cubicBezTo>
                    <a:pt x="388" y="2172"/>
                    <a:pt x="760" y="1986"/>
                    <a:pt x="1132" y="1784"/>
                  </a:cubicBezTo>
                  <a:cubicBezTo>
                    <a:pt x="1799" y="1458"/>
                    <a:pt x="2466" y="1133"/>
                    <a:pt x="3149" y="838"/>
                  </a:cubicBezTo>
                  <a:cubicBezTo>
                    <a:pt x="3816" y="528"/>
                    <a:pt x="4514" y="249"/>
                    <a:pt x="5242" y="16"/>
                  </a:cubicBezTo>
                  <a:cubicBezTo>
                    <a:pt x="5258" y="16"/>
                    <a:pt x="5258" y="1"/>
                    <a:pt x="5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486025" y="4878000"/>
              <a:ext cx="103175" cy="108400"/>
            </a:xfrm>
            <a:custGeom>
              <a:avLst/>
              <a:gdLst/>
              <a:ahLst/>
              <a:cxnLst/>
              <a:rect l="l" t="t" r="r" b="b"/>
              <a:pathLst>
                <a:path w="4127" h="4336" extrusionOk="0">
                  <a:moveTo>
                    <a:pt x="1559" y="0"/>
                  </a:moveTo>
                  <a:cubicBezTo>
                    <a:pt x="1556" y="0"/>
                    <a:pt x="1552" y="8"/>
                    <a:pt x="1552" y="24"/>
                  </a:cubicBezTo>
                  <a:cubicBezTo>
                    <a:pt x="1366" y="582"/>
                    <a:pt x="1148" y="1140"/>
                    <a:pt x="947" y="1699"/>
                  </a:cubicBezTo>
                  <a:cubicBezTo>
                    <a:pt x="761" y="2273"/>
                    <a:pt x="1" y="4335"/>
                    <a:pt x="16" y="4335"/>
                  </a:cubicBezTo>
                  <a:cubicBezTo>
                    <a:pt x="16" y="4335"/>
                    <a:pt x="4033" y="2924"/>
                    <a:pt x="4111" y="2893"/>
                  </a:cubicBezTo>
                  <a:cubicBezTo>
                    <a:pt x="4126" y="2893"/>
                    <a:pt x="4126" y="2862"/>
                    <a:pt x="4126" y="2846"/>
                  </a:cubicBezTo>
                  <a:cubicBezTo>
                    <a:pt x="4111" y="2831"/>
                    <a:pt x="4095" y="2831"/>
                    <a:pt x="4080" y="2831"/>
                  </a:cubicBezTo>
                  <a:cubicBezTo>
                    <a:pt x="4018" y="2846"/>
                    <a:pt x="373" y="4056"/>
                    <a:pt x="249" y="4103"/>
                  </a:cubicBezTo>
                  <a:cubicBezTo>
                    <a:pt x="280" y="4056"/>
                    <a:pt x="916" y="2118"/>
                    <a:pt x="1024" y="1838"/>
                  </a:cubicBezTo>
                  <a:cubicBezTo>
                    <a:pt x="1055" y="1792"/>
                    <a:pt x="1055" y="1776"/>
                    <a:pt x="1055" y="1761"/>
                  </a:cubicBezTo>
                  <a:cubicBezTo>
                    <a:pt x="1102" y="1621"/>
                    <a:pt x="1179" y="1513"/>
                    <a:pt x="1242" y="1373"/>
                  </a:cubicBezTo>
                  <a:cubicBezTo>
                    <a:pt x="1319" y="1202"/>
                    <a:pt x="1397" y="1047"/>
                    <a:pt x="1474" y="877"/>
                  </a:cubicBezTo>
                  <a:lnTo>
                    <a:pt x="1474" y="877"/>
                  </a:lnTo>
                  <a:cubicBezTo>
                    <a:pt x="1397" y="1016"/>
                    <a:pt x="1304" y="1202"/>
                    <a:pt x="1226" y="1358"/>
                  </a:cubicBezTo>
                  <a:lnTo>
                    <a:pt x="1102" y="1590"/>
                  </a:lnTo>
                  <a:cubicBezTo>
                    <a:pt x="1164" y="1389"/>
                    <a:pt x="1226" y="1187"/>
                    <a:pt x="1304" y="985"/>
                  </a:cubicBezTo>
                  <a:cubicBezTo>
                    <a:pt x="1397" y="660"/>
                    <a:pt x="1490" y="349"/>
                    <a:pt x="1567" y="24"/>
                  </a:cubicBezTo>
                  <a:cubicBezTo>
                    <a:pt x="1567" y="8"/>
                    <a:pt x="1563" y="0"/>
                    <a:pt x="1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3547300" y="4972250"/>
              <a:ext cx="72925" cy="154900"/>
            </a:xfrm>
            <a:custGeom>
              <a:avLst/>
              <a:gdLst/>
              <a:ahLst/>
              <a:cxnLst/>
              <a:rect l="l" t="t" r="r" b="b"/>
              <a:pathLst>
                <a:path w="2917" h="6196" extrusionOk="0">
                  <a:moveTo>
                    <a:pt x="25" y="1"/>
                  </a:moveTo>
                  <a:cubicBezTo>
                    <a:pt x="16" y="1"/>
                    <a:pt x="0" y="12"/>
                    <a:pt x="0" y="23"/>
                  </a:cubicBezTo>
                  <a:cubicBezTo>
                    <a:pt x="341" y="845"/>
                    <a:pt x="698" y="1651"/>
                    <a:pt x="1055" y="2473"/>
                  </a:cubicBezTo>
                  <a:cubicBezTo>
                    <a:pt x="1443" y="3264"/>
                    <a:pt x="1815" y="4055"/>
                    <a:pt x="2203" y="4862"/>
                  </a:cubicBezTo>
                  <a:lnTo>
                    <a:pt x="2901" y="6195"/>
                  </a:lnTo>
                  <a:lnTo>
                    <a:pt x="2916" y="6195"/>
                  </a:lnTo>
                  <a:cubicBezTo>
                    <a:pt x="2637" y="5342"/>
                    <a:pt x="2249" y="4520"/>
                    <a:pt x="1877" y="3729"/>
                  </a:cubicBezTo>
                  <a:cubicBezTo>
                    <a:pt x="1505" y="2938"/>
                    <a:pt x="1132" y="2116"/>
                    <a:pt x="729" y="1341"/>
                  </a:cubicBezTo>
                  <a:lnTo>
                    <a:pt x="31" y="7"/>
                  </a:lnTo>
                  <a:cubicBezTo>
                    <a:pt x="31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3342175" y="5111125"/>
              <a:ext cx="336975" cy="56500"/>
            </a:xfrm>
            <a:custGeom>
              <a:avLst/>
              <a:gdLst/>
              <a:ahLst/>
              <a:cxnLst/>
              <a:rect l="l" t="t" r="r" b="b"/>
              <a:pathLst>
                <a:path w="13479" h="2260" extrusionOk="0">
                  <a:moveTo>
                    <a:pt x="12963" y="1"/>
                  </a:moveTo>
                  <a:cubicBezTo>
                    <a:pt x="12949" y="1"/>
                    <a:pt x="12942" y="23"/>
                    <a:pt x="12951" y="51"/>
                  </a:cubicBezTo>
                  <a:cubicBezTo>
                    <a:pt x="13044" y="253"/>
                    <a:pt x="13137" y="485"/>
                    <a:pt x="13230" y="702"/>
                  </a:cubicBezTo>
                  <a:cubicBezTo>
                    <a:pt x="13044" y="733"/>
                    <a:pt x="12874" y="780"/>
                    <a:pt x="12672" y="811"/>
                  </a:cubicBezTo>
                  <a:lnTo>
                    <a:pt x="12036" y="951"/>
                  </a:lnTo>
                  <a:cubicBezTo>
                    <a:pt x="11602" y="1028"/>
                    <a:pt x="11183" y="1121"/>
                    <a:pt x="10749" y="1199"/>
                  </a:cubicBezTo>
                  <a:cubicBezTo>
                    <a:pt x="9896" y="1354"/>
                    <a:pt x="9027" y="1493"/>
                    <a:pt x="8174" y="1633"/>
                  </a:cubicBezTo>
                  <a:cubicBezTo>
                    <a:pt x="6437" y="1881"/>
                    <a:pt x="4685" y="2052"/>
                    <a:pt x="2948" y="2114"/>
                  </a:cubicBezTo>
                  <a:cubicBezTo>
                    <a:pt x="2451" y="2129"/>
                    <a:pt x="1955" y="2129"/>
                    <a:pt x="1474" y="2129"/>
                  </a:cubicBezTo>
                  <a:cubicBezTo>
                    <a:pt x="978" y="2129"/>
                    <a:pt x="497" y="2114"/>
                    <a:pt x="16" y="2052"/>
                  </a:cubicBezTo>
                  <a:cubicBezTo>
                    <a:pt x="1" y="2052"/>
                    <a:pt x="1" y="2067"/>
                    <a:pt x="16" y="2067"/>
                  </a:cubicBezTo>
                  <a:cubicBezTo>
                    <a:pt x="419" y="2176"/>
                    <a:pt x="854" y="2207"/>
                    <a:pt x="1272" y="2222"/>
                  </a:cubicBezTo>
                  <a:cubicBezTo>
                    <a:pt x="1602" y="2245"/>
                    <a:pt x="1931" y="2259"/>
                    <a:pt x="2254" y="2259"/>
                  </a:cubicBezTo>
                  <a:cubicBezTo>
                    <a:pt x="2372" y="2259"/>
                    <a:pt x="2490" y="2258"/>
                    <a:pt x="2606" y="2253"/>
                  </a:cubicBezTo>
                  <a:cubicBezTo>
                    <a:pt x="3506" y="2222"/>
                    <a:pt x="4374" y="2191"/>
                    <a:pt x="5274" y="2098"/>
                  </a:cubicBezTo>
                  <a:cubicBezTo>
                    <a:pt x="7011" y="1943"/>
                    <a:pt x="8764" y="1711"/>
                    <a:pt x="10485" y="1400"/>
                  </a:cubicBezTo>
                  <a:cubicBezTo>
                    <a:pt x="10966" y="1323"/>
                    <a:pt x="11447" y="1214"/>
                    <a:pt x="11943" y="1121"/>
                  </a:cubicBezTo>
                  <a:cubicBezTo>
                    <a:pt x="12191" y="1059"/>
                    <a:pt x="12424" y="1028"/>
                    <a:pt x="12672" y="966"/>
                  </a:cubicBezTo>
                  <a:cubicBezTo>
                    <a:pt x="12889" y="935"/>
                    <a:pt x="13479" y="826"/>
                    <a:pt x="13448" y="795"/>
                  </a:cubicBezTo>
                  <a:cubicBezTo>
                    <a:pt x="13308" y="563"/>
                    <a:pt x="13137" y="253"/>
                    <a:pt x="12998" y="35"/>
                  </a:cubicBezTo>
                  <a:cubicBezTo>
                    <a:pt x="12985" y="11"/>
                    <a:pt x="12973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3538375" y="4667500"/>
              <a:ext cx="117900" cy="163425"/>
            </a:xfrm>
            <a:custGeom>
              <a:avLst/>
              <a:gdLst/>
              <a:ahLst/>
              <a:cxnLst/>
              <a:rect l="l" t="t" r="r" b="b"/>
              <a:pathLst>
                <a:path w="4716" h="6537" extrusionOk="0">
                  <a:moveTo>
                    <a:pt x="1193" y="1"/>
                  </a:moveTo>
                  <a:cubicBezTo>
                    <a:pt x="1185" y="1"/>
                    <a:pt x="1181" y="3"/>
                    <a:pt x="1179" y="7"/>
                  </a:cubicBezTo>
                  <a:cubicBezTo>
                    <a:pt x="1024" y="611"/>
                    <a:pt x="1" y="3512"/>
                    <a:pt x="16" y="3589"/>
                  </a:cubicBezTo>
                  <a:cubicBezTo>
                    <a:pt x="357" y="4830"/>
                    <a:pt x="1536" y="6536"/>
                    <a:pt x="2467" y="6536"/>
                  </a:cubicBezTo>
                  <a:cubicBezTo>
                    <a:pt x="3351" y="6536"/>
                    <a:pt x="3769" y="4117"/>
                    <a:pt x="3800" y="4039"/>
                  </a:cubicBezTo>
                  <a:cubicBezTo>
                    <a:pt x="4033" y="2984"/>
                    <a:pt x="4715" y="1821"/>
                    <a:pt x="4715" y="1821"/>
                  </a:cubicBezTo>
                  <a:cubicBezTo>
                    <a:pt x="4715" y="1821"/>
                    <a:pt x="1439" y="1"/>
                    <a:pt x="1193" y="1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569775" y="4668050"/>
              <a:ext cx="86500" cy="107025"/>
            </a:xfrm>
            <a:custGeom>
              <a:avLst/>
              <a:gdLst/>
              <a:ahLst/>
              <a:cxnLst/>
              <a:rect l="l" t="t" r="r" b="b"/>
              <a:pathLst>
                <a:path w="3460" h="4281" extrusionOk="0">
                  <a:moveTo>
                    <a:pt x="32" y="0"/>
                  </a:moveTo>
                  <a:cubicBezTo>
                    <a:pt x="1" y="1008"/>
                    <a:pt x="78" y="3691"/>
                    <a:pt x="2095" y="4234"/>
                  </a:cubicBezTo>
                  <a:lnTo>
                    <a:pt x="3211" y="1691"/>
                  </a:lnTo>
                  <a:lnTo>
                    <a:pt x="3134" y="1644"/>
                  </a:lnTo>
                  <a:lnTo>
                    <a:pt x="3025" y="1598"/>
                  </a:lnTo>
                  <a:cubicBezTo>
                    <a:pt x="2994" y="1566"/>
                    <a:pt x="2979" y="1551"/>
                    <a:pt x="2932" y="1535"/>
                  </a:cubicBezTo>
                  <a:lnTo>
                    <a:pt x="2917" y="1520"/>
                  </a:lnTo>
                  <a:lnTo>
                    <a:pt x="2793" y="1458"/>
                  </a:lnTo>
                  <a:lnTo>
                    <a:pt x="2777" y="1442"/>
                  </a:lnTo>
                  <a:lnTo>
                    <a:pt x="2653" y="1380"/>
                  </a:lnTo>
                  <a:lnTo>
                    <a:pt x="2606" y="1334"/>
                  </a:lnTo>
                  <a:lnTo>
                    <a:pt x="2405" y="1225"/>
                  </a:lnTo>
                  <a:lnTo>
                    <a:pt x="2250" y="1148"/>
                  </a:lnTo>
                  <a:lnTo>
                    <a:pt x="2110" y="1070"/>
                  </a:lnTo>
                  <a:lnTo>
                    <a:pt x="1676" y="838"/>
                  </a:lnTo>
                  <a:lnTo>
                    <a:pt x="1536" y="760"/>
                  </a:lnTo>
                  <a:cubicBezTo>
                    <a:pt x="1366" y="667"/>
                    <a:pt x="1180" y="589"/>
                    <a:pt x="1024" y="481"/>
                  </a:cubicBezTo>
                  <a:lnTo>
                    <a:pt x="916" y="434"/>
                  </a:lnTo>
                  <a:lnTo>
                    <a:pt x="838" y="388"/>
                  </a:lnTo>
                  <a:lnTo>
                    <a:pt x="761" y="357"/>
                  </a:lnTo>
                  <a:lnTo>
                    <a:pt x="559" y="248"/>
                  </a:lnTo>
                  <a:lnTo>
                    <a:pt x="451" y="202"/>
                  </a:lnTo>
                  <a:cubicBezTo>
                    <a:pt x="389" y="171"/>
                    <a:pt x="327" y="140"/>
                    <a:pt x="296" y="124"/>
                  </a:cubicBezTo>
                  <a:cubicBezTo>
                    <a:pt x="280" y="93"/>
                    <a:pt x="249" y="93"/>
                    <a:pt x="218" y="78"/>
                  </a:cubicBezTo>
                  <a:cubicBezTo>
                    <a:pt x="156" y="47"/>
                    <a:pt x="94" y="16"/>
                    <a:pt x="47" y="0"/>
                  </a:cubicBezTo>
                  <a:close/>
                  <a:moveTo>
                    <a:pt x="3242" y="1675"/>
                  </a:moveTo>
                  <a:lnTo>
                    <a:pt x="2095" y="4234"/>
                  </a:lnTo>
                  <a:cubicBezTo>
                    <a:pt x="2219" y="4265"/>
                    <a:pt x="2358" y="4281"/>
                    <a:pt x="2467" y="4281"/>
                  </a:cubicBezTo>
                  <a:cubicBezTo>
                    <a:pt x="2482" y="4203"/>
                    <a:pt x="2482" y="4141"/>
                    <a:pt x="2498" y="4110"/>
                  </a:cubicBezTo>
                  <a:lnTo>
                    <a:pt x="2498" y="4095"/>
                  </a:lnTo>
                  <a:cubicBezTo>
                    <a:pt x="2498" y="4064"/>
                    <a:pt x="2498" y="4048"/>
                    <a:pt x="2529" y="4033"/>
                  </a:cubicBezTo>
                  <a:lnTo>
                    <a:pt x="2529" y="4017"/>
                  </a:lnTo>
                  <a:lnTo>
                    <a:pt x="2529" y="3986"/>
                  </a:lnTo>
                  <a:cubicBezTo>
                    <a:pt x="2591" y="3753"/>
                    <a:pt x="2668" y="3536"/>
                    <a:pt x="2746" y="3319"/>
                  </a:cubicBezTo>
                  <a:cubicBezTo>
                    <a:pt x="2901" y="2885"/>
                    <a:pt x="3087" y="2466"/>
                    <a:pt x="3320" y="2032"/>
                  </a:cubicBezTo>
                  <a:cubicBezTo>
                    <a:pt x="3335" y="2001"/>
                    <a:pt x="3366" y="1985"/>
                    <a:pt x="3382" y="1939"/>
                  </a:cubicBezTo>
                  <a:cubicBezTo>
                    <a:pt x="3413" y="1861"/>
                    <a:pt x="3459" y="1799"/>
                    <a:pt x="3459" y="1784"/>
                  </a:cubicBezTo>
                  <a:lnTo>
                    <a:pt x="3366" y="1722"/>
                  </a:lnTo>
                  <a:lnTo>
                    <a:pt x="3242" y="16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558925" y="4523800"/>
              <a:ext cx="186150" cy="234525"/>
            </a:xfrm>
            <a:custGeom>
              <a:avLst/>
              <a:gdLst/>
              <a:ahLst/>
              <a:cxnLst/>
              <a:rect l="l" t="t" r="r" b="b"/>
              <a:pathLst>
                <a:path w="7446" h="9381" extrusionOk="0">
                  <a:moveTo>
                    <a:pt x="4031" y="0"/>
                  </a:moveTo>
                  <a:cubicBezTo>
                    <a:pt x="3023" y="0"/>
                    <a:pt x="2008" y="408"/>
                    <a:pt x="1396" y="1257"/>
                  </a:cubicBezTo>
                  <a:cubicBezTo>
                    <a:pt x="559" y="2420"/>
                    <a:pt x="1" y="6390"/>
                    <a:pt x="636" y="7538"/>
                  </a:cubicBezTo>
                  <a:cubicBezTo>
                    <a:pt x="1258" y="8636"/>
                    <a:pt x="2425" y="9381"/>
                    <a:pt x="3599" y="9381"/>
                  </a:cubicBezTo>
                  <a:cubicBezTo>
                    <a:pt x="4183" y="9381"/>
                    <a:pt x="4769" y="9196"/>
                    <a:pt x="5289" y="8779"/>
                  </a:cubicBezTo>
                  <a:cubicBezTo>
                    <a:pt x="6794" y="7554"/>
                    <a:pt x="7445" y="2358"/>
                    <a:pt x="6670" y="1257"/>
                  </a:cubicBezTo>
                  <a:cubicBezTo>
                    <a:pt x="6096" y="431"/>
                    <a:pt x="5067" y="0"/>
                    <a:pt x="4031" y="0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658200" y="4642675"/>
              <a:ext cx="10100" cy="16850"/>
            </a:xfrm>
            <a:custGeom>
              <a:avLst/>
              <a:gdLst/>
              <a:ahLst/>
              <a:cxnLst/>
              <a:rect l="l" t="t" r="r" b="b"/>
              <a:pathLst>
                <a:path w="404" h="674" extrusionOk="0">
                  <a:moveTo>
                    <a:pt x="385" y="0"/>
                  </a:moveTo>
                  <a:cubicBezTo>
                    <a:pt x="380" y="0"/>
                    <a:pt x="372" y="11"/>
                    <a:pt x="372" y="22"/>
                  </a:cubicBezTo>
                  <a:cubicBezTo>
                    <a:pt x="326" y="302"/>
                    <a:pt x="248" y="596"/>
                    <a:pt x="0" y="643"/>
                  </a:cubicBezTo>
                  <a:lnTo>
                    <a:pt x="0" y="674"/>
                  </a:lnTo>
                  <a:cubicBezTo>
                    <a:pt x="310" y="674"/>
                    <a:pt x="403" y="255"/>
                    <a:pt x="388" y="7"/>
                  </a:cubicBezTo>
                  <a:cubicBezTo>
                    <a:pt x="388" y="2"/>
                    <a:pt x="386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3649000" y="4634900"/>
              <a:ext cx="22775" cy="21650"/>
            </a:xfrm>
            <a:custGeom>
              <a:avLst/>
              <a:gdLst/>
              <a:ahLst/>
              <a:cxnLst/>
              <a:rect l="l" t="t" r="r" b="b"/>
              <a:pathLst>
                <a:path w="911" h="866" extrusionOk="0">
                  <a:moveTo>
                    <a:pt x="491" y="1"/>
                  </a:moveTo>
                  <a:cubicBezTo>
                    <a:pt x="121" y="1"/>
                    <a:pt x="0" y="772"/>
                    <a:pt x="368" y="861"/>
                  </a:cubicBezTo>
                  <a:cubicBezTo>
                    <a:pt x="386" y="864"/>
                    <a:pt x="403" y="866"/>
                    <a:pt x="419" y="866"/>
                  </a:cubicBezTo>
                  <a:cubicBezTo>
                    <a:pt x="784" y="866"/>
                    <a:pt x="910" y="82"/>
                    <a:pt x="554" y="8"/>
                  </a:cubicBezTo>
                  <a:cubicBezTo>
                    <a:pt x="533" y="3"/>
                    <a:pt x="512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3701225" y="4650475"/>
              <a:ext cx="7400" cy="19150"/>
            </a:xfrm>
            <a:custGeom>
              <a:avLst/>
              <a:gdLst/>
              <a:ahLst/>
              <a:cxnLst/>
              <a:rect l="l" t="t" r="r" b="b"/>
              <a:pathLst>
                <a:path w="296" h="766" extrusionOk="0">
                  <a:moveTo>
                    <a:pt x="142" y="1"/>
                  </a:moveTo>
                  <a:cubicBezTo>
                    <a:pt x="141" y="1"/>
                    <a:pt x="140" y="2"/>
                    <a:pt x="140" y="5"/>
                  </a:cubicBezTo>
                  <a:cubicBezTo>
                    <a:pt x="47" y="238"/>
                    <a:pt x="1" y="672"/>
                    <a:pt x="295" y="765"/>
                  </a:cubicBezTo>
                  <a:lnTo>
                    <a:pt x="295" y="750"/>
                  </a:lnTo>
                  <a:cubicBezTo>
                    <a:pt x="78" y="610"/>
                    <a:pt x="94" y="300"/>
                    <a:pt x="156" y="21"/>
                  </a:cubicBezTo>
                  <a:cubicBezTo>
                    <a:pt x="156" y="21"/>
                    <a:pt x="146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3699475" y="4644750"/>
              <a:ext cx="22825" cy="21800"/>
            </a:xfrm>
            <a:custGeom>
              <a:avLst/>
              <a:gdLst/>
              <a:ahLst/>
              <a:cxnLst/>
              <a:rect l="l" t="t" r="r" b="b"/>
              <a:pathLst>
                <a:path w="913" h="872" extrusionOk="0">
                  <a:moveTo>
                    <a:pt x="485" y="1"/>
                  </a:moveTo>
                  <a:cubicBezTo>
                    <a:pt x="128" y="1"/>
                    <a:pt x="0" y="840"/>
                    <a:pt x="396" y="870"/>
                  </a:cubicBezTo>
                  <a:cubicBezTo>
                    <a:pt x="407" y="871"/>
                    <a:pt x="418" y="872"/>
                    <a:pt x="428" y="872"/>
                  </a:cubicBezTo>
                  <a:cubicBezTo>
                    <a:pt x="820" y="872"/>
                    <a:pt x="913" y="47"/>
                    <a:pt x="505" y="1"/>
                  </a:cubicBezTo>
                  <a:cubicBezTo>
                    <a:pt x="498" y="1"/>
                    <a:pt x="49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3650425" y="4609750"/>
              <a:ext cx="24450" cy="13725"/>
            </a:xfrm>
            <a:custGeom>
              <a:avLst/>
              <a:gdLst/>
              <a:ahLst/>
              <a:cxnLst/>
              <a:rect l="l" t="t" r="r" b="b"/>
              <a:pathLst>
                <a:path w="978" h="549" extrusionOk="0">
                  <a:moveTo>
                    <a:pt x="600" y="1"/>
                  </a:moveTo>
                  <a:cubicBezTo>
                    <a:pt x="567" y="1"/>
                    <a:pt x="533" y="3"/>
                    <a:pt x="497" y="6"/>
                  </a:cubicBezTo>
                  <a:cubicBezTo>
                    <a:pt x="327" y="21"/>
                    <a:pt x="171" y="99"/>
                    <a:pt x="78" y="223"/>
                  </a:cubicBezTo>
                  <a:cubicBezTo>
                    <a:pt x="1" y="300"/>
                    <a:pt x="16" y="440"/>
                    <a:pt x="94" y="486"/>
                  </a:cubicBezTo>
                  <a:cubicBezTo>
                    <a:pt x="140" y="533"/>
                    <a:pt x="187" y="548"/>
                    <a:pt x="233" y="548"/>
                  </a:cubicBezTo>
                  <a:lnTo>
                    <a:pt x="575" y="486"/>
                  </a:lnTo>
                  <a:cubicBezTo>
                    <a:pt x="714" y="486"/>
                    <a:pt x="838" y="455"/>
                    <a:pt x="931" y="378"/>
                  </a:cubicBezTo>
                  <a:cubicBezTo>
                    <a:pt x="978" y="316"/>
                    <a:pt x="978" y="223"/>
                    <a:pt x="947" y="145"/>
                  </a:cubicBezTo>
                  <a:cubicBezTo>
                    <a:pt x="847" y="33"/>
                    <a:pt x="737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3705100" y="4619650"/>
              <a:ext cx="23675" cy="16425"/>
            </a:xfrm>
            <a:custGeom>
              <a:avLst/>
              <a:gdLst/>
              <a:ahLst/>
              <a:cxnLst/>
              <a:rect l="l" t="t" r="r" b="b"/>
              <a:pathLst>
                <a:path w="947" h="657" extrusionOk="0">
                  <a:moveTo>
                    <a:pt x="297" y="1"/>
                  </a:moveTo>
                  <a:cubicBezTo>
                    <a:pt x="226" y="1"/>
                    <a:pt x="157" y="17"/>
                    <a:pt x="94" y="59"/>
                  </a:cubicBezTo>
                  <a:cubicBezTo>
                    <a:pt x="16" y="90"/>
                    <a:pt x="1" y="199"/>
                    <a:pt x="32" y="276"/>
                  </a:cubicBezTo>
                  <a:cubicBezTo>
                    <a:pt x="109" y="370"/>
                    <a:pt x="233" y="447"/>
                    <a:pt x="342" y="478"/>
                  </a:cubicBezTo>
                  <a:cubicBezTo>
                    <a:pt x="466" y="540"/>
                    <a:pt x="559" y="602"/>
                    <a:pt x="683" y="633"/>
                  </a:cubicBezTo>
                  <a:cubicBezTo>
                    <a:pt x="699" y="649"/>
                    <a:pt x="722" y="656"/>
                    <a:pt x="745" y="656"/>
                  </a:cubicBezTo>
                  <a:cubicBezTo>
                    <a:pt x="768" y="656"/>
                    <a:pt x="792" y="649"/>
                    <a:pt x="807" y="633"/>
                  </a:cubicBezTo>
                  <a:cubicBezTo>
                    <a:pt x="916" y="602"/>
                    <a:pt x="947" y="478"/>
                    <a:pt x="916" y="385"/>
                  </a:cubicBezTo>
                  <a:cubicBezTo>
                    <a:pt x="854" y="230"/>
                    <a:pt x="714" y="106"/>
                    <a:pt x="559" y="59"/>
                  </a:cubicBezTo>
                  <a:cubicBezTo>
                    <a:pt x="474" y="25"/>
                    <a:pt x="384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3647325" y="4702650"/>
              <a:ext cx="13600" cy="7650"/>
            </a:xfrm>
            <a:custGeom>
              <a:avLst/>
              <a:gdLst/>
              <a:ahLst/>
              <a:cxnLst/>
              <a:rect l="l" t="t" r="r" b="b"/>
              <a:pathLst>
                <a:path w="544" h="306" extrusionOk="0">
                  <a:moveTo>
                    <a:pt x="36" y="0"/>
                  </a:moveTo>
                  <a:cubicBezTo>
                    <a:pt x="28" y="0"/>
                    <a:pt x="16" y="4"/>
                    <a:pt x="1" y="12"/>
                  </a:cubicBezTo>
                  <a:cubicBezTo>
                    <a:pt x="1" y="136"/>
                    <a:pt x="78" y="229"/>
                    <a:pt x="187" y="291"/>
                  </a:cubicBezTo>
                  <a:cubicBezTo>
                    <a:pt x="224" y="300"/>
                    <a:pt x="263" y="306"/>
                    <a:pt x="302" y="306"/>
                  </a:cubicBezTo>
                  <a:cubicBezTo>
                    <a:pt x="391" y="306"/>
                    <a:pt x="479" y="278"/>
                    <a:pt x="544" y="214"/>
                  </a:cubicBezTo>
                  <a:lnTo>
                    <a:pt x="544" y="182"/>
                  </a:lnTo>
                  <a:lnTo>
                    <a:pt x="528" y="182"/>
                  </a:lnTo>
                  <a:cubicBezTo>
                    <a:pt x="469" y="212"/>
                    <a:pt x="410" y="223"/>
                    <a:pt x="347" y="223"/>
                  </a:cubicBezTo>
                  <a:cubicBezTo>
                    <a:pt x="311" y="223"/>
                    <a:pt x="273" y="219"/>
                    <a:pt x="233" y="214"/>
                  </a:cubicBezTo>
                  <a:cubicBezTo>
                    <a:pt x="140" y="182"/>
                    <a:pt x="109" y="89"/>
                    <a:pt x="47" y="12"/>
                  </a:cubicBezTo>
                  <a:cubicBezTo>
                    <a:pt x="47" y="4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3658575" y="4618025"/>
              <a:ext cx="44625" cy="81450"/>
            </a:xfrm>
            <a:custGeom>
              <a:avLst/>
              <a:gdLst/>
              <a:ahLst/>
              <a:cxnLst/>
              <a:rect l="l" t="t" r="r" b="b"/>
              <a:pathLst>
                <a:path w="1785" h="3258" extrusionOk="0">
                  <a:moveTo>
                    <a:pt x="26" y="2628"/>
                  </a:moveTo>
                  <a:cubicBezTo>
                    <a:pt x="24" y="2628"/>
                    <a:pt x="18" y="2631"/>
                    <a:pt x="1" y="2637"/>
                  </a:cubicBezTo>
                  <a:cubicBezTo>
                    <a:pt x="6" y="2643"/>
                    <a:pt x="11" y="2649"/>
                    <a:pt x="17" y="2655"/>
                  </a:cubicBezTo>
                  <a:lnTo>
                    <a:pt x="17" y="2655"/>
                  </a:lnTo>
                  <a:cubicBezTo>
                    <a:pt x="20" y="2635"/>
                    <a:pt x="28" y="2628"/>
                    <a:pt x="26" y="2628"/>
                  </a:cubicBezTo>
                  <a:close/>
                  <a:moveTo>
                    <a:pt x="1660" y="0"/>
                  </a:moveTo>
                  <a:cubicBezTo>
                    <a:pt x="1645" y="0"/>
                    <a:pt x="1645" y="31"/>
                    <a:pt x="1645" y="31"/>
                  </a:cubicBezTo>
                  <a:cubicBezTo>
                    <a:pt x="1505" y="884"/>
                    <a:pt x="1505" y="1753"/>
                    <a:pt x="1381" y="2621"/>
                  </a:cubicBezTo>
                  <a:cubicBezTo>
                    <a:pt x="1257" y="2528"/>
                    <a:pt x="1117" y="2466"/>
                    <a:pt x="962" y="2404"/>
                  </a:cubicBezTo>
                  <a:cubicBezTo>
                    <a:pt x="931" y="2404"/>
                    <a:pt x="916" y="3009"/>
                    <a:pt x="869" y="3102"/>
                  </a:cubicBezTo>
                  <a:cubicBezTo>
                    <a:pt x="535" y="3087"/>
                    <a:pt x="275" y="2938"/>
                    <a:pt x="17" y="2655"/>
                  </a:cubicBezTo>
                  <a:lnTo>
                    <a:pt x="17" y="2655"/>
                  </a:lnTo>
                  <a:cubicBezTo>
                    <a:pt x="16" y="2659"/>
                    <a:pt x="16" y="2663"/>
                    <a:pt x="16" y="2668"/>
                  </a:cubicBezTo>
                  <a:cubicBezTo>
                    <a:pt x="125" y="2901"/>
                    <a:pt x="311" y="3087"/>
                    <a:pt x="543" y="3180"/>
                  </a:cubicBezTo>
                  <a:cubicBezTo>
                    <a:pt x="636" y="3226"/>
                    <a:pt x="760" y="3242"/>
                    <a:pt x="869" y="3257"/>
                  </a:cubicBezTo>
                  <a:lnTo>
                    <a:pt x="993" y="3257"/>
                  </a:lnTo>
                  <a:cubicBezTo>
                    <a:pt x="1024" y="3257"/>
                    <a:pt x="1040" y="3242"/>
                    <a:pt x="1040" y="3211"/>
                  </a:cubicBezTo>
                  <a:lnTo>
                    <a:pt x="1040" y="3180"/>
                  </a:lnTo>
                  <a:lnTo>
                    <a:pt x="1040" y="3164"/>
                  </a:lnTo>
                  <a:cubicBezTo>
                    <a:pt x="1086" y="2947"/>
                    <a:pt x="1117" y="2637"/>
                    <a:pt x="1117" y="2637"/>
                  </a:cubicBezTo>
                  <a:cubicBezTo>
                    <a:pt x="1182" y="2689"/>
                    <a:pt x="1443" y="2860"/>
                    <a:pt x="1526" y="2860"/>
                  </a:cubicBezTo>
                  <a:cubicBezTo>
                    <a:pt x="1542" y="2860"/>
                    <a:pt x="1551" y="2854"/>
                    <a:pt x="1551" y="2839"/>
                  </a:cubicBezTo>
                  <a:cubicBezTo>
                    <a:pt x="1660" y="1939"/>
                    <a:pt x="1784" y="946"/>
                    <a:pt x="1707" y="31"/>
                  </a:cubicBezTo>
                  <a:cubicBezTo>
                    <a:pt x="1707" y="0"/>
                    <a:pt x="1691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3653925" y="4684325"/>
              <a:ext cx="24050" cy="18400"/>
            </a:xfrm>
            <a:custGeom>
              <a:avLst/>
              <a:gdLst/>
              <a:ahLst/>
              <a:cxnLst/>
              <a:rect l="l" t="t" r="r" b="b"/>
              <a:pathLst>
                <a:path w="962" h="736" extrusionOk="0">
                  <a:moveTo>
                    <a:pt x="233" y="0"/>
                  </a:moveTo>
                  <a:cubicBezTo>
                    <a:pt x="171" y="93"/>
                    <a:pt x="124" y="171"/>
                    <a:pt x="93" y="233"/>
                  </a:cubicBezTo>
                  <a:cubicBezTo>
                    <a:pt x="16" y="388"/>
                    <a:pt x="0" y="590"/>
                    <a:pt x="187" y="683"/>
                  </a:cubicBezTo>
                  <a:cubicBezTo>
                    <a:pt x="245" y="718"/>
                    <a:pt x="329" y="735"/>
                    <a:pt x="407" y="735"/>
                  </a:cubicBezTo>
                  <a:cubicBezTo>
                    <a:pt x="433" y="735"/>
                    <a:pt x="458" y="733"/>
                    <a:pt x="481" y="729"/>
                  </a:cubicBezTo>
                  <a:cubicBezTo>
                    <a:pt x="652" y="683"/>
                    <a:pt x="822" y="590"/>
                    <a:pt x="962" y="481"/>
                  </a:cubicBezTo>
                  <a:cubicBezTo>
                    <a:pt x="667" y="404"/>
                    <a:pt x="404" y="218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3653925" y="4690525"/>
              <a:ext cx="12425" cy="12200"/>
            </a:xfrm>
            <a:custGeom>
              <a:avLst/>
              <a:gdLst/>
              <a:ahLst/>
              <a:cxnLst/>
              <a:rect l="l" t="t" r="r" b="b"/>
              <a:pathLst>
                <a:path w="497" h="488" extrusionOk="0">
                  <a:moveTo>
                    <a:pt x="93" y="1"/>
                  </a:moveTo>
                  <a:cubicBezTo>
                    <a:pt x="16" y="156"/>
                    <a:pt x="0" y="342"/>
                    <a:pt x="187" y="435"/>
                  </a:cubicBezTo>
                  <a:cubicBezTo>
                    <a:pt x="245" y="470"/>
                    <a:pt x="329" y="487"/>
                    <a:pt x="407" y="487"/>
                  </a:cubicBezTo>
                  <a:cubicBezTo>
                    <a:pt x="433" y="487"/>
                    <a:pt x="458" y="485"/>
                    <a:pt x="481" y="481"/>
                  </a:cubicBezTo>
                  <a:cubicBezTo>
                    <a:pt x="497" y="249"/>
                    <a:pt x="311" y="47"/>
                    <a:pt x="93" y="1"/>
                  </a:cubicBezTo>
                  <a:close/>
                </a:path>
              </a:pathLst>
            </a:custGeom>
            <a:solidFill>
              <a:srgbClr val="FF9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3623300" y="4613900"/>
              <a:ext cx="62050" cy="57800"/>
            </a:xfrm>
            <a:custGeom>
              <a:avLst/>
              <a:gdLst/>
              <a:ahLst/>
              <a:cxnLst/>
              <a:rect l="l" t="t" r="r" b="b"/>
              <a:pathLst>
                <a:path w="2482" h="2312" extrusionOk="0">
                  <a:moveTo>
                    <a:pt x="1293" y="164"/>
                  </a:moveTo>
                  <a:cubicBezTo>
                    <a:pt x="1312" y="164"/>
                    <a:pt x="1331" y="164"/>
                    <a:pt x="1349" y="165"/>
                  </a:cubicBezTo>
                  <a:cubicBezTo>
                    <a:pt x="1458" y="165"/>
                    <a:pt x="1536" y="196"/>
                    <a:pt x="1613" y="212"/>
                  </a:cubicBezTo>
                  <a:cubicBezTo>
                    <a:pt x="2032" y="351"/>
                    <a:pt x="2327" y="770"/>
                    <a:pt x="2280" y="1235"/>
                  </a:cubicBezTo>
                  <a:cubicBezTo>
                    <a:pt x="2251" y="1751"/>
                    <a:pt x="1815" y="2169"/>
                    <a:pt x="1305" y="2169"/>
                  </a:cubicBezTo>
                  <a:cubicBezTo>
                    <a:pt x="1279" y="2169"/>
                    <a:pt x="1252" y="2168"/>
                    <a:pt x="1225" y="2166"/>
                  </a:cubicBezTo>
                  <a:cubicBezTo>
                    <a:pt x="683" y="2119"/>
                    <a:pt x="248" y="1639"/>
                    <a:pt x="295" y="1096"/>
                  </a:cubicBezTo>
                  <a:cubicBezTo>
                    <a:pt x="325" y="572"/>
                    <a:pt x="774" y="164"/>
                    <a:pt x="1293" y="164"/>
                  </a:cubicBezTo>
                  <a:close/>
                  <a:moveTo>
                    <a:pt x="1297" y="0"/>
                  </a:moveTo>
                  <a:cubicBezTo>
                    <a:pt x="807" y="0"/>
                    <a:pt x="349" y="327"/>
                    <a:pt x="186" y="817"/>
                  </a:cubicBezTo>
                  <a:cubicBezTo>
                    <a:pt x="0" y="1406"/>
                    <a:pt x="341" y="2073"/>
                    <a:pt x="946" y="2259"/>
                  </a:cubicBezTo>
                  <a:cubicBezTo>
                    <a:pt x="1004" y="2294"/>
                    <a:pt x="1071" y="2311"/>
                    <a:pt x="1147" y="2311"/>
                  </a:cubicBezTo>
                  <a:cubicBezTo>
                    <a:pt x="1172" y="2311"/>
                    <a:pt x="1198" y="2309"/>
                    <a:pt x="1225" y="2306"/>
                  </a:cubicBezTo>
                  <a:cubicBezTo>
                    <a:pt x="1245" y="2307"/>
                    <a:pt x="1264" y="2307"/>
                    <a:pt x="1284" y="2307"/>
                  </a:cubicBezTo>
                  <a:cubicBezTo>
                    <a:pt x="1894" y="2307"/>
                    <a:pt x="2405" y="1836"/>
                    <a:pt x="2435" y="1220"/>
                  </a:cubicBezTo>
                  <a:cubicBezTo>
                    <a:pt x="2482" y="693"/>
                    <a:pt x="2156" y="212"/>
                    <a:pt x="1644" y="57"/>
                  </a:cubicBezTo>
                  <a:cubicBezTo>
                    <a:pt x="1529" y="18"/>
                    <a:pt x="14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3695400" y="4626475"/>
              <a:ext cx="46575" cy="57025"/>
            </a:xfrm>
            <a:custGeom>
              <a:avLst/>
              <a:gdLst/>
              <a:ahLst/>
              <a:cxnLst/>
              <a:rect l="l" t="t" r="r" b="b"/>
              <a:pathLst>
                <a:path w="1863" h="2281" extrusionOk="0">
                  <a:moveTo>
                    <a:pt x="1031" y="145"/>
                  </a:moveTo>
                  <a:cubicBezTo>
                    <a:pt x="1070" y="145"/>
                    <a:pt x="1109" y="150"/>
                    <a:pt x="1149" y="159"/>
                  </a:cubicBezTo>
                  <a:cubicBezTo>
                    <a:pt x="1164" y="159"/>
                    <a:pt x="1180" y="174"/>
                    <a:pt x="1211" y="174"/>
                  </a:cubicBezTo>
                  <a:cubicBezTo>
                    <a:pt x="1381" y="252"/>
                    <a:pt x="1521" y="360"/>
                    <a:pt x="1567" y="546"/>
                  </a:cubicBezTo>
                  <a:cubicBezTo>
                    <a:pt x="1676" y="763"/>
                    <a:pt x="1707" y="1027"/>
                    <a:pt x="1645" y="1275"/>
                  </a:cubicBezTo>
                  <a:cubicBezTo>
                    <a:pt x="1546" y="1772"/>
                    <a:pt x="1213" y="2138"/>
                    <a:pt x="861" y="2138"/>
                  </a:cubicBezTo>
                  <a:cubicBezTo>
                    <a:pt x="827" y="2138"/>
                    <a:pt x="794" y="2135"/>
                    <a:pt x="761" y="2128"/>
                  </a:cubicBezTo>
                  <a:cubicBezTo>
                    <a:pt x="373" y="2051"/>
                    <a:pt x="156" y="1539"/>
                    <a:pt x="249" y="996"/>
                  </a:cubicBezTo>
                  <a:cubicBezTo>
                    <a:pt x="296" y="748"/>
                    <a:pt x="435" y="515"/>
                    <a:pt x="606" y="345"/>
                  </a:cubicBezTo>
                  <a:cubicBezTo>
                    <a:pt x="718" y="220"/>
                    <a:pt x="871" y="145"/>
                    <a:pt x="1031" y="145"/>
                  </a:cubicBezTo>
                  <a:close/>
                  <a:moveTo>
                    <a:pt x="1047" y="1"/>
                  </a:moveTo>
                  <a:cubicBezTo>
                    <a:pt x="849" y="1"/>
                    <a:pt x="654" y="78"/>
                    <a:pt x="513" y="236"/>
                  </a:cubicBezTo>
                  <a:cubicBezTo>
                    <a:pt x="311" y="438"/>
                    <a:pt x="172" y="701"/>
                    <a:pt x="125" y="981"/>
                  </a:cubicBezTo>
                  <a:cubicBezTo>
                    <a:pt x="1" y="1570"/>
                    <a:pt x="234" y="2128"/>
                    <a:pt x="668" y="2268"/>
                  </a:cubicBezTo>
                  <a:cubicBezTo>
                    <a:pt x="689" y="2268"/>
                    <a:pt x="702" y="2275"/>
                    <a:pt x="718" y="2275"/>
                  </a:cubicBezTo>
                  <a:cubicBezTo>
                    <a:pt x="726" y="2275"/>
                    <a:pt x="735" y="2273"/>
                    <a:pt x="745" y="2268"/>
                  </a:cubicBezTo>
                  <a:cubicBezTo>
                    <a:pt x="787" y="2276"/>
                    <a:pt x="828" y="2280"/>
                    <a:pt x="869" y="2280"/>
                  </a:cubicBezTo>
                  <a:cubicBezTo>
                    <a:pt x="1293" y="2280"/>
                    <a:pt x="1701" y="1856"/>
                    <a:pt x="1800" y="1291"/>
                  </a:cubicBezTo>
                  <a:cubicBezTo>
                    <a:pt x="1862" y="1027"/>
                    <a:pt x="1847" y="732"/>
                    <a:pt x="1722" y="469"/>
                  </a:cubicBezTo>
                  <a:cubicBezTo>
                    <a:pt x="1691" y="345"/>
                    <a:pt x="1614" y="252"/>
                    <a:pt x="1536" y="174"/>
                  </a:cubicBezTo>
                  <a:cubicBezTo>
                    <a:pt x="1392" y="59"/>
                    <a:pt x="1218" y="1"/>
                    <a:pt x="1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681075" y="4641375"/>
              <a:ext cx="21350" cy="7700"/>
            </a:xfrm>
            <a:custGeom>
              <a:avLst/>
              <a:gdLst/>
              <a:ahLst/>
              <a:cxnLst/>
              <a:rect l="l" t="t" r="r" b="b"/>
              <a:pathLst>
                <a:path w="854" h="308" extrusionOk="0">
                  <a:moveTo>
                    <a:pt x="415" y="1"/>
                  </a:moveTo>
                  <a:cubicBezTo>
                    <a:pt x="252" y="1"/>
                    <a:pt x="93" y="59"/>
                    <a:pt x="0" y="121"/>
                  </a:cubicBezTo>
                  <a:lnTo>
                    <a:pt x="78" y="261"/>
                  </a:lnTo>
                  <a:cubicBezTo>
                    <a:pt x="87" y="261"/>
                    <a:pt x="267" y="170"/>
                    <a:pt x="441" y="170"/>
                  </a:cubicBezTo>
                  <a:cubicBezTo>
                    <a:pt x="546" y="170"/>
                    <a:pt x="650" y="202"/>
                    <a:pt x="714" y="307"/>
                  </a:cubicBezTo>
                  <a:lnTo>
                    <a:pt x="853" y="229"/>
                  </a:lnTo>
                  <a:cubicBezTo>
                    <a:pt x="745" y="59"/>
                    <a:pt x="578" y="1"/>
                    <a:pt x="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3551950" y="4614150"/>
              <a:ext cx="79900" cy="19400"/>
            </a:xfrm>
            <a:custGeom>
              <a:avLst/>
              <a:gdLst/>
              <a:ahLst/>
              <a:cxnLst/>
              <a:rect l="l" t="t" r="r" b="b"/>
              <a:pathLst>
                <a:path w="3196" h="776" extrusionOk="0">
                  <a:moveTo>
                    <a:pt x="791" y="0"/>
                  </a:moveTo>
                  <a:cubicBezTo>
                    <a:pt x="450" y="0"/>
                    <a:pt x="47" y="496"/>
                    <a:pt x="0" y="543"/>
                  </a:cubicBezTo>
                  <a:lnTo>
                    <a:pt x="124" y="652"/>
                  </a:lnTo>
                  <a:cubicBezTo>
                    <a:pt x="233" y="512"/>
                    <a:pt x="559" y="155"/>
                    <a:pt x="791" y="155"/>
                  </a:cubicBezTo>
                  <a:cubicBezTo>
                    <a:pt x="1055" y="155"/>
                    <a:pt x="2575" y="605"/>
                    <a:pt x="3164" y="776"/>
                  </a:cubicBezTo>
                  <a:lnTo>
                    <a:pt x="3195" y="621"/>
                  </a:lnTo>
                  <a:cubicBezTo>
                    <a:pt x="3118" y="605"/>
                    <a:pt x="1133" y="31"/>
                    <a:pt x="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3559325" y="4506175"/>
              <a:ext cx="210175" cy="125650"/>
            </a:xfrm>
            <a:custGeom>
              <a:avLst/>
              <a:gdLst/>
              <a:ahLst/>
              <a:cxnLst/>
              <a:rect l="l" t="t" r="r" b="b"/>
              <a:pathLst>
                <a:path w="8407" h="5026" extrusionOk="0">
                  <a:moveTo>
                    <a:pt x="3221" y="1"/>
                  </a:moveTo>
                  <a:cubicBezTo>
                    <a:pt x="3106" y="1"/>
                    <a:pt x="3003" y="17"/>
                    <a:pt x="2916" y="54"/>
                  </a:cubicBezTo>
                  <a:cubicBezTo>
                    <a:pt x="2280" y="333"/>
                    <a:pt x="2109" y="783"/>
                    <a:pt x="2109" y="783"/>
                  </a:cubicBezTo>
                  <a:cubicBezTo>
                    <a:pt x="2109" y="783"/>
                    <a:pt x="2081" y="781"/>
                    <a:pt x="2033" y="781"/>
                  </a:cubicBezTo>
                  <a:cubicBezTo>
                    <a:pt x="1827" y="781"/>
                    <a:pt x="1254" y="821"/>
                    <a:pt x="915" y="1248"/>
                  </a:cubicBezTo>
                  <a:cubicBezTo>
                    <a:pt x="481" y="1745"/>
                    <a:pt x="0" y="4784"/>
                    <a:pt x="869" y="5017"/>
                  </a:cubicBezTo>
                  <a:cubicBezTo>
                    <a:pt x="889" y="5023"/>
                    <a:pt x="911" y="5025"/>
                    <a:pt x="932" y="5025"/>
                  </a:cubicBezTo>
                  <a:cubicBezTo>
                    <a:pt x="1514" y="5025"/>
                    <a:pt x="2264" y="3063"/>
                    <a:pt x="2264" y="3063"/>
                  </a:cubicBezTo>
                  <a:cubicBezTo>
                    <a:pt x="2422" y="3119"/>
                    <a:pt x="2584" y="3146"/>
                    <a:pt x="2744" y="3146"/>
                  </a:cubicBezTo>
                  <a:cubicBezTo>
                    <a:pt x="3202" y="3146"/>
                    <a:pt x="3644" y="2926"/>
                    <a:pt x="3908" y="2536"/>
                  </a:cubicBezTo>
                  <a:cubicBezTo>
                    <a:pt x="3908" y="2536"/>
                    <a:pt x="4972" y="3889"/>
                    <a:pt x="6231" y="3889"/>
                  </a:cubicBezTo>
                  <a:cubicBezTo>
                    <a:pt x="6430" y="3889"/>
                    <a:pt x="6634" y="3855"/>
                    <a:pt x="6840" y="3776"/>
                  </a:cubicBezTo>
                  <a:cubicBezTo>
                    <a:pt x="8096" y="3342"/>
                    <a:pt x="8406" y="1031"/>
                    <a:pt x="8050" y="550"/>
                  </a:cubicBezTo>
                  <a:cubicBezTo>
                    <a:pt x="7954" y="418"/>
                    <a:pt x="7799" y="352"/>
                    <a:pt x="7627" y="352"/>
                  </a:cubicBezTo>
                  <a:cubicBezTo>
                    <a:pt x="7435" y="352"/>
                    <a:pt x="7221" y="434"/>
                    <a:pt x="7041" y="597"/>
                  </a:cubicBezTo>
                  <a:cubicBezTo>
                    <a:pt x="7134" y="799"/>
                    <a:pt x="7150" y="1031"/>
                    <a:pt x="7088" y="1248"/>
                  </a:cubicBezTo>
                  <a:cubicBezTo>
                    <a:pt x="7020" y="1491"/>
                    <a:pt x="6886" y="1605"/>
                    <a:pt x="6776" y="1605"/>
                  </a:cubicBezTo>
                  <a:cubicBezTo>
                    <a:pt x="6634" y="1605"/>
                    <a:pt x="6536" y="1413"/>
                    <a:pt x="6685" y="1062"/>
                  </a:cubicBezTo>
                  <a:cubicBezTo>
                    <a:pt x="6762" y="876"/>
                    <a:pt x="6886" y="721"/>
                    <a:pt x="7041" y="581"/>
                  </a:cubicBezTo>
                  <a:cubicBezTo>
                    <a:pt x="7010" y="581"/>
                    <a:pt x="7010" y="566"/>
                    <a:pt x="7010" y="566"/>
                  </a:cubicBezTo>
                  <a:cubicBezTo>
                    <a:pt x="6923" y="369"/>
                    <a:pt x="6720" y="257"/>
                    <a:pt x="6515" y="257"/>
                  </a:cubicBezTo>
                  <a:cubicBezTo>
                    <a:pt x="6429" y="257"/>
                    <a:pt x="6344" y="277"/>
                    <a:pt x="6266" y="318"/>
                  </a:cubicBezTo>
                  <a:cubicBezTo>
                    <a:pt x="5971" y="442"/>
                    <a:pt x="5739" y="643"/>
                    <a:pt x="5537" y="892"/>
                  </a:cubicBezTo>
                  <a:cubicBezTo>
                    <a:pt x="5537" y="892"/>
                    <a:pt x="4069" y="1"/>
                    <a:pt x="3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3543800" y="4603825"/>
              <a:ext cx="44625" cy="68200"/>
            </a:xfrm>
            <a:custGeom>
              <a:avLst/>
              <a:gdLst/>
              <a:ahLst/>
              <a:cxnLst/>
              <a:rect l="l" t="t" r="r" b="b"/>
              <a:pathLst>
                <a:path w="1785" h="2728" extrusionOk="0">
                  <a:moveTo>
                    <a:pt x="740" y="1"/>
                  </a:moveTo>
                  <a:cubicBezTo>
                    <a:pt x="711" y="1"/>
                    <a:pt x="682" y="4"/>
                    <a:pt x="652" y="10"/>
                  </a:cubicBezTo>
                  <a:cubicBezTo>
                    <a:pt x="1" y="150"/>
                    <a:pt x="94" y="2104"/>
                    <a:pt x="683" y="2554"/>
                  </a:cubicBezTo>
                  <a:cubicBezTo>
                    <a:pt x="813" y="2669"/>
                    <a:pt x="976" y="2727"/>
                    <a:pt x="1138" y="2727"/>
                  </a:cubicBezTo>
                  <a:cubicBezTo>
                    <a:pt x="1325" y="2727"/>
                    <a:pt x="1512" y="2649"/>
                    <a:pt x="1645" y="2491"/>
                  </a:cubicBezTo>
                  <a:lnTo>
                    <a:pt x="1660" y="2476"/>
                  </a:lnTo>
                  <a:lnTo>
                    <a:pt x="1784" y="1375"/>
                  </a:lnTo>
                  <a:cubicBezTo>
                    <a:pt x="1784" y="1375"/>
                    <a:pt x="1359" y="1"/>
                    <a:pt x="740" y="1"/>
                  </a:cubicBez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3561250" y="4618025"/>
              <a:ext cx="20200" cy="45975"/>
            </a:xfrm>
            <a:custGeom>
              <a:avLst/>
              <a:gdLst/>
              <a:ahLst/>
              <a:cxnLst/>
              <a:rect l="l" t="t" r="r" b="b"/>
              <a:pathLst>
                <a:path w="808" h="1839" extrusionOk="0">
                  <a:moveTo>
                    <a:pt x="16" y="0"/>
                  </a:moveTo>
                  <a:cubicBezTo>
                    <a:pt x="6" y="0"/>
                    <a:pt x="2" y="14"/>
                    <a:pt x="6" y="14"/>
                  </a:cubicBezTo>
                  <a:cubicBezTo>
                    <a:pt x="7" y="14"/>
                    <a:pt x="11" y="11"/>
                    <a:pt x="16" y="0"/>
                  </a:cubicBezTo>
                  <a:lnTo>
                    <a:pt x="16" y="0"/>
                  </a:lnTo>
                  <a:cubicBezTo>
                    <a:pt x="16" y="0"/>
                    <a:pt x="16" y="0"/>
                    <a:pt x="16" y="0"/>
                  </a:cubicBezTo>
                  <a:close/>
                  <a:moveTo>
                    <a:pt x="16" y="0"/>
                  </a:moveTo>
                  <a:lnTo>
                    <a:pt x="16" y="0"/>
                  </a:lnTo>
                  <a:cubicBezTo>
                    <a:pt x="404" y="357"/>
                    <a:pt x="528" y="838"/>
                    <a:pt x="543" y="1350"/>
                  </a:cubicBezTo>
                  <a:cubicBezTo>
                    <a:pt x="482" y="1177"/>
                    <a:pt x="371" y="1043"/>
                    <a:pt x="179" y="1043"/>
                  </a:cubicBezTo>
                  <a:cubicBezTo>
                    <a:pt x="130" y="1043"/>
                    <a:pt x="76" y="1052"/>
                    <a:pt x="16" y="1070"/>
                  </a:cubicBezTo>
                  <a:cubicBezTo>
                    <a:pt x="1" y="1070"/>
                    <a:pt x="16" y="1086"/>
                    <a:pt x="16" y="1086"/>
                  </a:cubicBezTo>
                  <a:cubicBezTo>
                    <a:pt x="187" y="1086"/>
                    <a:pt x="373" y="1210"/>
                    <a:pt x="419" y="1381"/>
                  </a:cubicBezTo>
                  <a:cubicBezTo>
                    <a:pt x="481" y="1520"/>
                    <a:pt x="497" y="1675"/>
                    <a:pt x="528" y="1815"/>
                  </a:cubicBezTo>
                  <a:cubicBezTo>
                    <a:pt x="528" y="1830"/>
                    <a:pt x="551" y="1838"/>
                    <a:pt x="574" y="1838"/>
                  </a:cubicBezTo>
                  <a:cubicBezTo>
                    <a:pt x="598" y="1838"/>
                    <a:pt x="621" y="1830"/>
                    <a:pt x="621" y="1815"/>
                  </a:cubicBezTo>
                  <a:cubicBezTo>
                    <a:pt x="807" y="1226"/>
                    <a:pt x="621" y="26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524025" y="4737825"/>
              <a:ext cx="122950" cy="129300"/>
            </a:xfrm>
            <a:custGeom>
              <a:avLst/>
              <a:gdLst/>
              <a:ahLst/>
              <a:cxnLst/>
              <a:rect l="l" t="t" r="r" b="b"/>
              <a:pathLst>
                <a:path w="4918" h="5172" extrusionOk="0">
                  <a:moveTo>
                    <a:pt x="792" y="1"/>
                  </a:moveTo>
                  <a:lnTo>
                    <a:pt x="1" y="900"/>
                  </a:lnTo>
                  <a:cubicBezTo>
                    <a:pt x="1" y="900"/>
                    <a:pt x="2560" y="5171"/>
                    <a:pt x="2680" y="5171"/>
                  </a:cubicBezTo>
                  <a:cubicBezTo>
                    <a:pt x="2682" y="5171"/>
                    <a:pt x="2684" y="5169"/>
                    <a:pt x="2684" y="5165"/>
                  </a:cubicBezTo>
                  <a:lnTo>
                    <a:pt x="3878" y="3242"/>
                  </a:lnTo>
                  <a:lnTo>
                    <a:pt x="4917" y="4592"/>
                  </a:lnTo>
                  <a:lnTo>
                    <a:pt x="4886" y="1784"/>
                  </a:lnTo>
                  <a:lnTo>
                    <a:pt x="4390" y="1009"/>
                  </a:lnTo>
                  <a:lnTo>
                    <a:pt x="3770" y="2792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527125" y="4765200"/>
              <a:ext cx="122175" cy="106050"/>
            </a:xfrm>
            <a:custGeom>
              <a:avLst/>
              <a:gdLst/>
              <a:ahLst/>
              <a:cxnLst/>
              <a:rect l="l" t="t" r="r" b="b"/>
              <a:pathLst>
                <a:path w="4887" h="4242" extrusionOk="0">
                  <a:moveTo>
                    <a:pt x="24" y="0"/>
                  </a:moveTo>
                  <a:cubicBezTo>
                    <a:pt x="20" y="0"/>
                    <a:pt x="16" y="2"/>
                    <a:pt x="16" y="7"/>
                  </a:cubicBezTo>
                  <a:cubicBezTo>
                    <a:pt x="16" y="38"/>
                    <a:pt x="1" y="38"/>
                    <a:pt x="16" y="38"/>
                  </a:cubicBezTo>
                  <a:cubicBezTo>
                    <a:pt x="389" y="782"/>
                    <a:pt x="2544" y="4241"/>
                    <a:pt x="2560" y="4241"/>
                  </a:cubicBezTo>
                  <a:cubicBezTo>
                    <a:pt x="2560" y="4241"/>
                    <a:pt x="2560" y="4241"/>
                    <a:pt x="2560" y="4241"/>
                  </a:cubicBezTo>
                  <a:cubicBezTo>
                    <a:pt x="2601" y="4241"/>
                    <a:pt x="3692" y="2534"/>
                    <a:pt x="3785" y="2209"/>
                  </a:cubicBezTo>
                  <a:cubicBezTo>
                    <a:pt x="3980" y="2449"/>
                    <a:pt x="4824" y="3641"/>
                    <a:pt x="4883" y="3641"/>
                  </a:cubicBezTo>
                  <a:cubicBezTo>
                    <a:pt x="4885" y="3641"/>
                    <a:pt x="4886" y="3639"/>
                    <a:pt x="4886" y="3636"/>
                  </a:cubicBezTo>
                  <a:cubicBezTo>
                    <a:pt x="4886" y="3062"/>
                    <a:pt x="4886" y="2442"/>
                    <a:pt x="4855" y="1837"/>
                  </a:cubicBezTo>
                  <a:cubicBezTo>
                    <a:pt x="4809" y="1294"/>
                    <a:pt x="4855" y="1248"/>
                    <a:pt x="4793" y="689"/>
                  </a:cubicBezTo>
                  <a:cubicBezTo>
                    <a:pt x="4793" y="682"/>
                    <a:pt x="4785" y="678"/>
                    <a:pt x="4778" y="678"/>
                  </a:cubicBezTo>
                  <a:cubicBezTo>
                    <a:pt x="4770" y="678"/>
                    <a:pt x="4762" y="682"/>
                    <a:pt x="4762" y="689"/>
                  </a:cubicBezTo>
                  <a:cubicBezTo>
                    <a:pt x="4638" y="1217"/>
                    <a:pt x="4731" y="2799"/>
                    <a:pt x="4731" y="3310"/>
                  </a:cubicBezTo>
                  <a:cubicBezTo>
                    <a:pt x="4685" y="3249"/>
                    <a:pt x="3809" y="2131"/>
                    <a:pt x="3771" y="2131"/>
                  </a:cubicBezTo>
                  <a:cubicBezTo>
                    <a:pt x="3770" y="2131"/>
                    <a:pt x="3770" y="2131"/>
                    <a:pt x="3770" y="2132"/>
                  </a:cubicBezTo>
                  <a:cubicBezTo>
                    <a:pt x="3568" y="2442"/>
                    <a:pt x="2637" y="3838"/>
                    <a:pt x="2591" y="3962"/>
                  </a:cubicBezTo>
                  <a:cubicBezTo>
                    <a:pt x="2157" y="3248"/>
                    <a:pt x="544" y="689"/>
                    <a:pt x="47" y="7"/>
                  </a:cubicBezTo>
                  <a:cubicBezTo>
                    <a:pt x="47" y="7"/>
                    <a:pt x="34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219650" y="5188775"/>
              <a:ext cx="1138825" cy="2725"/>
            </a:xfrm>
            <a:custGeom>
              <a:avLst/>
              <a:gdLst/>
              <a:ahLst/>
              <a:cxnLst/>
              <a:rect l="l" t="t" r="r" b="b"/>
              <a:pathLst>
                <a:path w="45553" h="109" extrusionOk="0">
                  <a:moveTo>
                    <a:pt x="22769" y="0"/>
                  </a:moveTo>
                  <a:lnTo>
                    <a:pt x="11369" y="16"/>
                  </a:lnTo>
                  <a:lnTo>
                    <a:pt x="5677" y="16"/>
                  </a:lnTo>
                  <a:lnTo>
                    <a:pt x="1" y="47"/>
                  </a:lnTo>
                  <a:lnTo>
                    <a:pt x="5677" y="78"/>
                  </a:lnTo>
                  <a:lnTo>
                    <a:pt x="11369" y="93"/>
                  </a:lnTo>
                  <a:lnTo>
                    <a:pt x="22769" y="109"/>
                  </a:lnTo>
                  <a:lnTo>
                    <a:pt x="34153" y="93"/>
                  </a:lnTo>
                  <a:lnTo>
                    <a:pt x="39860" y="78"/>
                  </a:lnTo>
                  <a:lnTo>
                    <a:pt x="45552" y="47"/>
                  </a:lnTo>
                  <a:lnTo>
                    <a:pt x="39860" y="16"/>
                  </a:lnTo>
                  <a:lnTo>
                    <a:pt x="34153" y="16"/>
                  </a:lnTo>
                  <a:lnTo>
                    <a:pt x="22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705500" y="5182950"/>
              <a:ext cx="386975" cy="17475"/>
            </a:xfrm>
            <a:custGeom>
              <a:avLst/>
              <a:gdLst/>
              <a:ahLst/>
              <a:cxnLst/>
              <a:rect l="l" t="t" r="r" b="b"/>
              <a:pathLst>
                <a:path w="15479" h="699" extrusionOk="0">
                  <a:moveTo>
                    <a:pt x="0" y="1"/>
                  </a:moveTo>
                  <a:lnTo>
                    <a:pt x="0" y="699"/>
                  </a:lnTo>
                  <a:lnTo>
                    <a:pt x="15479" y="699"/>
                  </a:lnTo>
                  <a:lnTo>
                    <a:pt x="154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3897425" y="5182950"/>
              <a:ext cx="195050" cy="17475"/>
            </a:xfrm>
            <a:custGeom>
              <a:avLst/>
              <a:gdLst/>
              <a:ahLst/>
              <a:cxnLst/>
              <a:rect l="l" t="t" r="r" b="b"/>
              <a:pathLst>
                <a:path w="7802" h="699" extrusionOk="0">
                  <a:moveTo>
                    <a:pt x="0" y="1"/>
                  </a:moveTo>
                  <a:lnTo>
                    <a:pt x="0" y="699"/>
                  </a:lnTo>
                  <a:lnTo>
                    <a:pt x="7802" y="699"/>
                  </a:lnTo>
                  <a:lnTo>
                    <a:pt x="78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3918750" y="4943725"/>
              <a:ext cx="426150" cy="255925"/>
            </a:xfrm>
            <a:custGeom>
              <a:avLst/>
              <a:gdLst/>
              <a:ahLst/>
              <a:cxnLst/>
              <a:rect l="l" t="t" r="r" b="b"/>
              <a:pathLst>
                <a:path w="17046" h="10237" extrusionOk="0">
                  <a:moveTo>
                    <a:pt x="1970" y="0"/>
                  </a:moveTo>
                  <a:lnTo>
                    <a:pt x="0" y="10237"/>
                  </a:lnTo>
                  <a:lnTo>
                    <a:pt x="15076" y="10237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4107575" y="5048800"/>
              <a:ext cx="48875" cy="45775"/>
            </a:xfrm>
            <a:custGeom>
              <a:avLst/>
              <a:gdLst/>
              <a:ahLst/>
              <a:cxnLst/>
              <a:rect l="l" t="t" r="r" b="b"/>
              <a:pathLst>
                <a:path w="1955" h="1831" extrusionOk="0">
                  <a:moveTo>
                    <a:pt x="1055" y="0"/>
                  </a:moveTo>
                  <a:cubicBezTo>
                    <a:pt x="543" y="16"/>
                    <a:pt x="109" y="419"/>
                    <a:pt x="47" y="915"/>
                  </a:cubicBezTo>
                  <a:cubicBezTo>
                    <a:pt x="1" y="1365"/>
                    <a:pt x="326" y="1800"/>
                    <a:pt x="792" y="1831"/>
                  </a:cubicBezTo>
                  <a:lnTo>
                    <a:pt x="885" y="1831"/>
                  </a:lnTo>
                  <a:cubicBezTo>
                    <a:pt x="1412" y="1815"/>
                    <a:pt x="1831" y="1427"/>
                    <a:pt x="1893" y="915"/>
                  </a:cubicBezTo>
                  <a:cubicBezTo>
                    <a:pt x="1955" y="481"/>
                    <a:pt x="1629" y="47"/>
                    <a:pt x="1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4003275" y="5108125"/>
              <a:ext cx="310225" cy="91525"/>
            </a:xfrm>
            <a:custGeom>
              <a:avLst/>
              <a:gdLst/>
              <a:ahLst/>
              <a:cxnLst/>
              <a:rect l="l" t="t" r="r" b="b"/>
              <a:pathLst>
                <a:path w="12409" h="3661" extrusionOk="0">
                  <a:moveTo>
                    <a:pt x="12408" y="0"/>
                  </a:moveTo>
                  <a:lnTo>
                    <a:pt x="1" y="3661"/>
                  </a:lnTo>
                  <a:lnTo>
                    <a:pt x="11695" y="3661"/>
                  </a:lnTo>
                  <a:lnTo>
                    <a:pt x="124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349150" y="5262050"/>
              <a:ext cx="71000" cy="11275"/>
            </a:xfrm>
            <a:custGeom>
              <a:avLst/>
              <a:gdLst/>
              <a:ahLst/>
              <a:cxnLst/>
              <a:rect l="l" t="t" r="r" b="b"/>
              <a:pathLst>
                <a:path w="2840" h="451" extrusionOk="0">
                  <a:moveTo>
                    <a:pt x="1" y="1"/>
                  </a:moveTo>
                  <a:lnTo>
                    <a:pt x="1" y="450"/>
                  </a:lnTo>
                  <a:lnTo>
                    <a:pt x="2839" y="450"/>
                  </a:lnTo>
                  <a:lnTo>
                    <a:pt x="2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349150" y="5262050"/>
              <a:ext cx="71000" cy="7400"/>
            </a:xfrm>
            <a:custGeom>
              <a:avLst/>
              <a:gdLst/>
              <a:ahLst/>
              <a:cxnLst/>
              <a:rect l="l" t="t" r="r" b="b"/>
              <a:pathLst>
                <a:path w="2840" h="296" extrusionOk="0">
                  <a:moveTo>
                    <a:pt x="1" y="1"/>
                  </a:moveTo>
                  <a:lnTo>
                    <a:pt x="1" y="295"/>
                  </a:lnTo>
                  <a:lnTo>
                    <a:pt x="2839" y="295"/>
                  </a:lnTo>
                  <a:lnTo>
                    <a:pt x="2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246800" y="5148450"/>
              <a:ext cx="76025" cy="101325"/>
            </a:xfrm>
            <a:custGeom>
              <a:avLst/>
              <a:gdLst/>
              <a:ahLst/>
              <a:cxnLst/>
              <a:rect l="l" t="t" r="r" b="b"/>
              <a:pathLst>
                <a:path w="3041" h="4053" extrusionOk="0">
                  <a:moveTo>
                    <a:pt x="1351" y="0"/>
                  </a:moveTo>
                  <a:cubicBezTo>
                    <a:pt x="1092" y="0"/>
                    <a:pt x="837" y="73"/>
                    <a:pt x="667" y="280"/>
                  </a:cubicBezTo>
                  <a:cubicBezTo>
                    <a:pt x="0" y="1102"/>
                    <a:pt x="264" y="2668"/>
                    <a:pt x="745" y="3350"/>
                  </a:cubicBezTo>
                  <a:cubicBezTo>
                    <a:pt x="1052" y="3805"/>
                    <a:pt x="1556" y="4052"/>
                    <a:pt x="2086" y="4052"/>
                  </a:cubicBezTo>
                  <a:cubicBezTo>
                    <a:pt x="2171" y="4052"/>
                    <a:pt x="2257" y="4046"/>
                    <a:pt x="2342" y="4033"/>
                  </a:cubicBezTo>
                  <a:cubicBezTo>
                    <a:pt x="2435" y="4017"/>
                    <a:pt x="2528" y="3986"/>
                    <a:pt x="2637" y="3955"/>
                  </a:cubicBezTo>
                  <a:cubicBezTo>
                    <a:pt x="2761" y="3893"/>
                    <a:pt x="2901" y="3831"/>
                    <a:pt x="3040" y="3738"/>
                  </a:cubicBezTo>
                  <a:lnTo>
                    <a:pt x="2668" y="3195"/>
                  </a:lnTo>
                  <a:cubicBezTo>
                    <a:pt x="2606" y="3242"/>
                    <a:pt x="2528" y="3273"/>
                    <a:pt x="2451" y="3319"/>
                  </a:cubicBezTo>
                  <a:cubicBezTo>
                    <a:pt x="2306" y="3387"/>
                    <a:pt x="2173" y="3414"/>
                    <a:pt x="2051" y="3414"/>
                  </a:cubicBezTo>
                  <a:cubicBezTo>
                    <a:pt x="1612" y="3414"/>
                    <a:pt x="1333" y="3060"/>
                    <a:pt x="1272" y="2963"/>
                  </a:cubicBezTo>
                  <a:cubicBezTo>
                    <a:pt x="884" y="2420"/>
                    <a:pt x="745" y="1179"/>
                    <a:pt x="1133" y="698"/>
                  </a:cubicBezTo>
                  <a:cubicBezTo>
                    <a:pt x="1150" y="671"/>
                    <a:pt x="1194" y="645"/>
                    <a:pt x="1318" y="645"/>
                  </a:cubicBezTo>
                  <a:cubicBezTo>
                    <a:pt x="1408" y="645"/>
                    <a:pt x="1541" y="659"/>
                    <a:pt x="1737" y="698"/>
                  </a:cubicBezTo>
                  <a:cubicBezTo>
                    <a:pt x="1815" y="714"/>
                    <a:pt x="1908" y="729"/>
                    <a:pt x="2032" y="776"/>
                  </a:cubicBezTo>
                  <a:cubicBezTo>
                    <a:pt x="2110" y="791"/>
                    <a:pt x="2203" y="807"/>
                    <a:pt x="2280" y="838"/>
                  </a:cubicBezTo>
                  <a:lnTo>
                    <a:pt x="2296" y="497"/>
                  </a:lnTo>
                  <a:lnTo>
                    <a:pt x="2342" y="187"/>
                  </a:lnTo>
                  <a:cubicBezTo>
                    <a:pt x="2296" y="187"/>
                    <a:pt x="2265" y="171"/>
                    <a:pt x="2203" y="155"/>
                  </a:cubicBezTo>
                  <a:cubicBezTo>
                    <a:pt x="1986" y="93"/>
                    <a:pt x="1784" y="47"/>
                    <a:pt x="1567" y="16"/>
                  </a:cubicBezTo>
                  <a:cubicBezTo>
                    <a:pt x="1496" y="6"/>
                    <a:pt x="1423" y="0"/>
                    <a:pt x="1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308050" y="5228700"/>
              <a:ext cx="14775" cy="18650"/>
            </a:xfrm>
            <a:custGeom>
              <a:avLst/>
              <a:gdLst/>
              <a:ahLst/>
              <a:cxnLst/>
              <a:rect l="l" t="t" r="r" b="b"/>
              <a:pathLst>
                <a:path w="591" h="746" extrusionOk="0">
                  <a:moveTo>
                    <a:pt x="218" y="1"/>
                  </a:moveTo>
                  <a:cubicBezTo>
                    <a:pt x="156" y="47"/>
                    <a:pt x="78" y="78"/>
                    <a:pt x="1" y="125"/>
                  </a:cubicBezTo>
                  <a:lnTo>
                    <a:pt x="171" y="745"/>
                  </a:lnTo>
                  <a:cubicBezTo>
                    <a:pt x="311" y="683"/>
                    <a:pt x="451" y="621"/>
                    <a:pt x="590" y="528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285575" y="5149225"/>
              <a:ext cx="19800" cy="20575"/>
            </a:xfrm>
            <a:custGeom>
              <a:avLst/>
              <a:gdLst/>
              <a:ahLst/>
              <a:cxnLst/>
              <a:rect l="l" t="t" r="r" b="b"/>
              <a:pathLst>
                <a:path w="792" h="823" extrusionOk="0">
                  <a:moveTo>
                    <a:pt x="0" y="0"/>
                  </a:moveTo>
                  <a:lnTo>
                    <a:pt x="186" y="683"/>
                  </a:lnTo>
                  <a:cubicBezTo>
                    <a:pt x="264" y="698"/>
                    <a:pt x="357" y="729"/>
                    <a:pt x="481" y="760"/>
                  </a:cubicBezTo>
                  <a:cubicBezTo>
                    <a:pt x="559" y="776"/>
                    <a:pt x="652" y="807"/>
                    <a:pt x="729" y="822"/>
                  </a:cubicBezTo>
                  <a:lnTo>
                    <a:pt x="745" y="481"/>
                  </a:lnTo>
                  <a:lnTo>
                    <a:pt x="791" y="171"/>
                  </a:lnTo>
                  <a:cubicBezTo>
                    <a:pt x="745" y="171"/>
                    <a:pt x="714" y="156"/>
                    <a:pt x="652" y="140"/>
                  </a:cubicBezTo>
                  <a:cubicBezTo>
                    <a:pt x="419" y="78"/>
                    <a:pt x="202" y="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3290225" y="5129050"/>
              <a:ext cx="188475" cy="136125"/>
            </a:xfrm>
            <a:custGeom>
              <a:avLst/>
              <a:gdLst/>
              <a:ahLst/>
              <a:cxnLst/>
              <a:rect l="l" t="t" r="r" b="b"/>
              <a:pathLst>
                <a:path w="7539" h="5445" extrusionOk="0">
                  <a:moveTo>
                    <a:pt x="0" y="1"/>
                  </a:moveTo>
                  <a:cubicBezTo>
                    <a:pt x="0" y="1"/>
                    <a:pt x="357" y="2870"/>
                    <a:pt x="931" y="4095"/>
                  </a:cubicBezTo>
                  <a:cubicBezTo>
                    <a:pt x="1536" y="5305"/>
                    <a:pt x="2342" y="5445"/>
                    <a:pt x="2854" y="5445"/>
                  </a:cubicBezTo>
                  <a:lnTo>
                    <a:pt x="4700" y="5445"/>
                  </a:lnTo>
                  <a:cubicBezTo>
                    <a:pt x="5212" y="5445"/>
                    <a:pt x="6034" y="5305"/>
                    <a:pt x="6607" y="4095"/>
                  </a:cubicBezTo>
                  <a:cubicBezTo>
                    <a:pt x="7212" y="2886"/>
                    <a:pt x="7538" y="1"/>
                    <a:pt x="7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3296425" y="5131775"/>
              <a:ext cx="173350" cy="131075"/>
            </a:xfrm>
            <a:custGeom>
              <a:avLst/>
              <a:gdLst/>
              <a:ahLst/>
              <a:cxnLst/>
              <a:rect l="l" t="t" r="r" b="b"/>
              <a:pathLst>
                <a:path w="6934" h="5243" extrusionOk="0">
                  <a:moveTo>
                    <a:pt x="187" y="31"/>
                  </a:moveTo>
                  <a:cubicBezTo>
                    <a:pt x="264" y="31"/>
                    <a:pt x="311" y="109"/>
                    <a:pt x="342" y="171"/>
                  </a:cubicBezTo>
                  <a:cubicBezTo>
                    <a:pt x="342" y="280"/>
                    <a:pt x="249" y="326"/>
                    <a:pt x="187" y="326"/>
                  </a:cubicBezTo>
                  <a:cubicBezTo>
                    <a:pt x="78" y="326"/>
                    <a:pt x="32" y="280"/>
                    <a:pt x="32" y="171"/>
                  </a:cubicBezTo>
                  <a:cubicBezTo>
                    <a:pt x="32" y="78"/>
                    <a:pt x="109" y="31"/>
                    <a:pt x="187" y="31"/>
                  </a:cubicBezTo>
                  <a:close/>
                  <a:moveTo>
                    <a:pt x="3459" y="31"/>
                  </a:moveTo>
                  <a:cubicBezTo>
                    <a:pt x="3537" y="31"/>
                    <a:pt x="3614" y="109"/>
                    <a:pt x="3614" y="171"/>
                  </a:cubicBezTo>
                  <a:cubicBezTo>
                    <a:pt x="3614" y="280"/>
                    <a:pt x="3552" y="326"/>
                    <a:pt x="3459" y="326"/>
                  </a:cubicBezTo>
                  <a:cubicBezTo>
                    <a:pt x="3366" y="326"/>
                    <a:pt x="3304" y="249"/>
                    <a:pt x="3304" y="171"/>
                  </a:cubicBezTo>
                  <a:cubicBezTo>
                    <a:pt x="3304" y="78"/>
                    <a:pt x="3382" y="31"/>
                    <a:pt x="3459" y="31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87"/>
                  </a:cubicBezTo>
                  <a:cubicBezTo>
                    <a:pt x="1" y="280"/>
                    <a:pt x="78" y="357"/>
                    <a:pt x="187" y="357"/>
                  </a:cubicBezTo>
                  <a:cubicBezTo>
                    <a:pt x="280" y="357"/>
                    <a:pt x="357" y="280"/>
                    <a:pt x="357" y="187"/>
                  </a:cubicBezTo>
                  <a:cubicBezTo>
                    <a:pt x="357" y="78"/>
                    <a:pt x="280" y="0"/>
                    <a:pt x="187" y="0"/>
                  </a:cubicBezTo>
                  <a:close/>
                  <a:moveTo>
                    <a:pt x="3459" y="0"/>
                  </a:moveTo>
                  <a:cubicBezTo>
                    <a:pt x="3366" y="0"/>
                    <a:pt x="3289" y="78"/>
                    <a:pt x="3289" y="187"/>
                  </a:cubicBezTo>
                  <a:cubicBezTo>
                    <a:pt x="3289" y="280"/>
                    <a:pt x="3366" y="357"/>
                    <a:pt x="3459" y="357"/>
                  </a:cubicBezTo>
                  <a:cubicBezTo>
                    <a:pt x="3552" y="357"/>
                    <a:pt x="3645" y="280"/>
                    <a:pt x="3630" y="187"/>
                  </a:cubicBezTo>
                  <a:cubicBezTo>
                    <a:pt x="3630" y="78"/>
                    <a:pt x="3552" y="0"/>
                    <a:pt x="3459" y="0"/>
                  </a:cubicBezTo>
                  <a:close/>
                  <a:moveTo>
                    <a:pt x="5848" y="295"/>
                  </a:moveTo>
                  <a:cubicBezTo>
                    <a:pt x="5925" y="295"/>
                    <a:pt x="6003" y="373"/>
                    <a:pt x="6003" y="450"/>
                  </a:cubicBezTo>
                  <a:cubicBezTo>
                    <a:pt x="6003" y="543"/>
                    <a:pt x="5925" y="605"/>
                    <a:pt x="5848" y="605"/>
                  </a:cubicBezTo>
                  <a:cubicBezTo>
                    <a:pt x="5739" y="605"/>
                    <a:pt x="5693" y="528"/>
                    <a:pt x="5693" y="450"/>
                  </a:cubicBezTo>
                  <a:cubicBezTo>
                    <a:pt x="5693" y="357"/>
                    <a:pt x="5770" y="295"/>
                    <a:pt x="5848" y="295"/>
                  </a:cubicBezTo>
                  <a:close/>
                  <a:moveTo>
                    <a:pt x="5848" y="280"/>
                  </a:moveTo>
                  <a:cubicBezTo>
                    <a:pt x="5739" y="280"/>
                    <a:pt x="5662" y="357"/>
                    <a:pt x="5662" y="450"/>
                  </a:cubicBezTo>
                  <a:cubicBezTo>
                    <a:pt x="5662" y="543"/>
                    <a:pt x="5739" y="621"/>
                    <a:pt x="5848" y="621"/>
                  </a:cubicBezTo>
                  <a:cubicBezTo>
                    <a:pt x="5941" y="621"/>
                    <a:pt x="6018" y="543"/>
                    <a:pt x="6018" y="450"/>
                  </a:cubicBezTo>
                  <a:cubicBezTo>
                    <a:pt x="6018" y="357"/>
                    <a:pt x="5941" y="280"/>
                    <a:pt x="5848" y="280"/>
                  </a:cubicBezTo>
                  <a:close/>
                  <a:moveTo>
                    <a:pt x="1381" y="512"/>
                  </a:moveTo>
                  <a:cubicBezTo>
                    <a:pt x="1458" y="512"/>
                    <a:pt x="1536" y="574"/>
                    <a:pt x="1536" y="667"/>
                  </a:cubicBezTo>
                  <a:cubicBezTo>
                    <a:pt x="1536" y="760"/>
                    <a:pt x="1458" y="822"/>
                    <a:pt x="1381" y="822"/>
                  </a:cubicBezTo>
                  <a:cubicBezTo>
                    <a:pt x="1288" y="822"/>
                    <a:pt x="1226" y="760"/>
                    <a:pt x="1226" y="667"/>
                  </a:cubicBezTo>
                  <a:cubicBezTo>
                    <a:pt x="1226" y="559"/>
                    <a:pt x="1303" y="512"/>
                    <a:pt x="1381" y="512"/>
                  </a:cubicBezTo>
                  <a:close/>
                  <a:moveTo>
                    <a:pt x="1381" y="497"/>
                  </a:moveTo>
                  <a:cubicBezTo>
                    <a:pt x="1288" y="497"/>
                    <a:pt x="1210" y="574"/>
                    <a:pt x="1210" y="667"/>
                  </a:cubicBezTo>
                  <a:cubicBezTo>
                    <a:pt x="1210" y="760"/>
                    <a:pt x="1288" y="838"/>
                    <a:pt x="1381" y="838"/>
                  </a:cubicBezTo>
                  <a:cubicBezTo>
                    <a:pt x="1474" y="838"/>
                    <a:pt x="1552" y="745"/>
                    <a:pt x="1552" y="667"/>
                  </a:cubicBezTo>
                  <a:cubicBezTo>
                    <a:pt x="1552" y="574"/>
                    <a:pt x="1474" y="497"/>
                    <a:pt x="1381" y="497"/>
                  </a:cubicBezTo>
                  <a:close/>
                  <a:moveTo>
                    <a:pt x="2699" y="1148"/>
                  </a:moveTo>
                  <a:cubicBezTo>
                    <a:pt x="2777" y="1148"/>
                    <a:pt x="2839" y="1226"/>
                    <a:pt x="2854" y="1303"/>
                  </a:cubicBezTo>
                  <a:cubicBezTo>
                    <a:pt x="2854" y="1396"/>
                    <a:pt x="2777" y="1458"/>
                    <a:pt x="2699" y="1458"/>
                  </a:cubicBezTo>
                  <a:cubicBezTo>
                    <a:pt x="2606" y="1458"/>
                    <a:pt x="2544" y="1381"/>
                    <a:pt x="2544" y="1303"/>
                  </a:cubicBezTo>
                  <a:cubicBezTo>
                    <a:pt x="2544" y="1210"/>
                    <a:pt x="2622" y="1148"/>
                    <a:pt x="2699" y="1148"/>
                  </a:cubicBezTo>
                  <a:close/>
                  <a:moveTo>
                    <a:pt x="2699" y="1133"/>
                  </a:moveTo>
                  <a:cubicBezTo>
                    <a:pt x="2606" y="1133"/>
                    <a:pt x="2529" y="1210"/>
                    <a:pt x="2529" y="1303"/>
                  </a:cubicBezTo>
                  <a:cubicBezTo>
                    <a:pt x="2529" y="1396"/>
                    <a:pt x="2606" y="1474"/>
                    <a:pt x="2699" y="1474"/>
                  </a:cubicBezTo>
                  <a:cubicBezTo>
                    <a:pt x="2792" y="1474"/>
                    <a:pt x="2870" y="1396"/>
                    <a:pt x="2870" y="1303"/>
                  </a:cubicBezTo>
                  <a:cubicBezTo>
                    <a:pt x="2870" y="1210"/>
                    <a:pt x="2792" y="1133"/>
                    <a:pt x="2699" y="1133"/>
                  </a:cubicBezTo>
                  <a:close/>
                  <a:moveTo>
                    <a:pt x="4498" y="1319"/>
                  </a:moveTo>
                  <a:cubicBezTo>
                    <a:pt x="4576" y="1319"/>
                    <a:pt x="4653" y="1381"/>
                    <a:pt x="4653" y="1474"/>
                  </a:cubicBezTo>
                  <a:cubicBezTo>
                    <a:pt x="4653" y="1582"/>
                    <a:pt x="4607" y="1629"/>
                    <a:pt x="4498" y="1629"/>
                  </a:cubicBezTo>
                  <a:cubicBezTo>
                    <a:pt x="4405" y="1629"/>
                    <a:pt x="4343" y="1582"/>
                    <a:pt x="4343" y="1474"/>
                  </a:cubicBezTo>
                  <a:cubicBezTo>
                    <a:pt x="4343" y="1381"/>
                    <a:pt x="4421" y="1319"/>
                    <a:pt x="4498" y="1319"/>
                  </a:cubicBezTo>
                  <a:close/>
                  <a:moveTo>
                    <a:pt x="4498" y="1303"/>
                  </a:moveTo>
                  <a:cubicBezTo>
                    <a:pt x="4405" y="1303"/>
                    <a:pt x="4328" y="1381"/>
                    <a:pt x="4328" y="1474"/>
                  </a:cubicBezTo>
                  <a:cubicBezTo>
                    <a:pt x="4328" y="1582"/>
                    <a:pt x="4405" y="1660"/>
                    <a:pt x="4498" y="1660"/>
                  </a:cubicBezTo>
                  <a:cubicBezTo>
                    <a:pt x="4607" y="1660"/>
                    <a:pt x="4684" y="1582"/>
                    <a:pt x="4684" y="1474"/>
                  </a:cubicBezTo>
                  <a:cubicBezTo>
                    <a:pt x="4684" y="1381"/>
                    <a:pt x="4607" y="1303"/>
                    <a:pt x="4498" y="1303"/>
                  </a:cubicBezTo>
                  <a:close/>
                  <a:moveTo>
                    <a:pt x="6732" y="1443"/>
                  </a:moveTo>
                  <a:cubicBezTo>
                    <a:pt x="6825" y="1443"/>
                    <a:pt x="6887" y="1505"/>
                    <a:pt x="6887" y="1598"/>
                  </a:cubicBezTo>
                  <a:cubicBezTo>
                    <a:pt x="6887" y="1691"/>
                    <a:pt x="6825" y="1753"/>
                    <a:pt x="6732" y="1753"/>
                  </a:cubicBezTo>
                  <a:cubicBezTo>
                    <a:pt x="6639" y="1753"/>
                    <a:pt x="6577" y="1676"/>
                    <a:pt x="6577" y="1598"/>
                  </a:cubicBezTo>
                  <a:cubicBezTo>
                    <a:pt x="6577" y="1505"/>
                    <a:pt x="6654" y="1443"/>
                    <a:pt x="6732" y="1443"/>
                  </a:cubicBezTo>
                  <a:close/>
                  <a:moveTo>
                    <a:pt x="6732" y="1427"/>
                  </a:moveTo>
                  <a:cubicBezTo>
                    <a:pt x="6639" y="1427"/>
                    <a:pt x="6561" y="1505"/>
                    <a:pt x="6561" y="1598"/>
                  </a:cubicBezTo>
                  <a:cubicBezTo>
                    <a:pt x="6561" y="1691"/>
                    <a:pt x="6639" y="1769"/>
                    <a:pt x="6732" y="1769"/>
                  </a:cubicBezTo>
                  <a:cubicBezTo>
                    <a:pt x="6856" y="1769"/>
                    <a:pt x="6933" y="1691"/>
                    <a:pt x="6902" y="1598"/>
                  </a:cubicBezTo>
                  <a:cubicBezTo>
                    <a:pt x="6902" y="1505"/>
                    <a:pt x="6825" y="1427"/>
                    <a:pt x="6732" y="1427"/>
                  </a:cubicBezTo>
                  <a:close/>
                  <a:moveTo>
                    <a:pt x="776" y="1862"/>
                  </a:moveTo>
                  <a:cubicBezTo>
                    <a:pt x="885" y="1862"/>
                    <a:pt x="931" y="1924"/>
                    <a:pt x="931" y="2017"/>
                  </a:cubicBezTo>
                  <a:cubicBezTo>
                    <a:pt x="931" y="2110"/>
                    <a:pt x="885" y="2172"/>
                    <a:pt x="776" y="2172"/>
                  </a:cubicBezTo>
                  <a:cubicBezTo>
                    <a:pt x="683" y="2172"/>
                    <a:pt x="621" y="2110"/>
                    <a:pt x="621" y="2017"/>
                  </a:cubicBezTo>
                  <a:cubicBezTo>
                    <a:pt x="621" y="1924"/>
                    <a:pt x="698" y="1862"/>
                    <a:pt x="776" y="1862"/>
                  </a:cubicBezTo>
                  <a:close/>
                  <a:moveTo>
                    <a:pt x="776" y="1846"/>
                  </a:moveTo>
                  <a:cubicBezTo>
                    <a:pt x="683" y="1846"/>
                    <a:pt x="605" y="1924"/>
                    <a:pt x="605" y="2017"/>
                  </a:cubicBezTo>
                  <a:cubicBezTo>
                    <a:pt x="605" y="2125"/>
                    <a:pt x="683" y="2203"/>
                    <a:pt x="776" y="2203"/>
                  </a:cubicBezTo>
                  <a:cubicBezTo>
                    <a:pt x="900" y="2203"/>
                    <a:pt x="978" y="2125"/>
                    <a:pt x="962" y="2017"/>
                  </a:cubicBezTo>
                  <a:cubicBezTo>
                    <a:pt x="962" y="1924"/>
                    <a:pt x="885" y="1846"/>
                    <a:pt x="776" y="1846"/>
                  </a:cubicBezTo>
                  <a:close/>
                  <a:moveTo>
                    <a:pt x="5848" y="2203"/>
                  </a:moveTo>
                  <a:cubicBezTo>
                    <a:pt x="5941" y="2203"/>
                    <a:pt x="6003" y="2249"/>
                    <a:pt x="6003" y="2358"/>
                  </a:cubicBezTo>
                  <a:cubicBezTo>
                    <a:pt x="6003" y="2451"/>
                    <a:pt x="5925" y="2498"/>
                    <a:pt x="5848" y="2498"/>
                  </a:cubicBezTo>
                  <a:cubicBezTo>
                    <a:pt x="5739" y="2498"/>
                    <a:pt x="5693" y="2435"/>
                    <a:pt x="5693" y="2358"/>
                  </a:cubicBezTo>
                  <a:cubicBezTo>
                    <a:pt x="5693" y="2249"/>
                    <a:pt x="5770" y="2203"/>
                    <a:pt x="5848" y="2203"/>
                  </a:cubicBezTo>
                  <a:close/>
                  <a:moveTo>
                    <a:pt x="5848" y="2172"/>
                  </a:moveTo>
                  <a:cubicBezTo>
                    <a:pt x="5739" y="2172"/>
                    <a:pt x="5662" y="2249"/>
                    <a:pt x="5662" y="2358"/>
                  </a:cubicBezTo>
                  <a:cubicBezTo>
                    <a:pt x="5662" y="2451"/>
                    <a:pt x="5739" y="2529"/>
                    <a:pt x="5848" y="2529"/>
                  </a:cubicBezTo>
                  <a:cubicBezTo>
                    <a:pt x="5941" y="2529"/>
                    <a:pt x="6034" y="2451"/>
                    <a:pt x="6018" y="2358"/>
                  </a:cubicBezTo>
                  <a:cubicBezTo>
                    <a:pt x="6018" y="2249"/>
                    <a:pt x="5941" y="2172"/>
                    <a:pt x="5848" y="2172"/>
                  </a:cubicBezTo>
                  <a:close/>
                  <a:moveTo>
                    <a:pt x="3242" y="2358"/>
                  </a:moveTo>
                  <a:cubicBezTo>
                    <a:pt x="3320" y="2358"/>
                    <a:pt x="3382" y="2435"/>
                    <a:pt x="3397" y="2498"/>
                  </a:cubicBezTo>
                  <a:cubicBezTo>
                    <a:pt x="3397" y="2606"/>
                    <a:pt x="3335" y="2653"/>
                    <a:pt x="3242" y="2653"/>
                  </a:cubicBezTo>
                  <a:cubicBezTo>
                    <a:pt x="3149" y="2653"/>
                    <a:pt x="3087" y="2606"/>
                    <a:pt x="3087" y="2498"/>
                  </a:cubicBezTo>
                  <a:cubicBezTo>
                    <a:pt x="3087" y="2404"/>
                    <a:pt x="3165" y="2358"/>
                    <a:pt x="3242" y="2358"/>
                  </a:cubicBezTo>
                  <a:close/>
                  <a:moveTo>
                    <a:pt x="3242" y="2327"/>
                  </a:moveTo>
                  <a:cubicBezTo>
                    <a:pt x="3149" y="2327"/>
                    <a:pt x="3071" y="2404"/>
                    <a:pt x="3071" y="2513"/>
                  </a:cubicBezTo>
                  <a:cubicBezTo>
                    <a:pt x="3071" y="2606"/>
                    <a:pt x="3149" y="2684"/>
                    <a:pt x="3242" y="2684"/>
                  </a:cubicBezTo>
                  <a:cubicBezTo>
                    <a:pt x="3335" y="2684"/>
                    <a:pt x="3413" y="2606"/>
                    <a:pt x="3413" y="2513"/>
                  </a:cubicBezTo>
                  <a:cubicBezTo>
                    <a:pt x="3413" y="2404"/>
                    <a:pt x="3335" y="2327"/>
                    <a:pt x="3242" y="2327"/>
                  </a:cubicBezTo>
                  <a:close/>
                  <a:moveTo>
                    <a:pt x="4653" y="3087"/>
                  </a:moveTo>
                  <a:cubicBezTo>
                    <a:pt x="4762" y="3087"/>
                    <a:pt x="4809" y="3149"/>
                    <a:pt x="4809" y="3242"/>
                  </a:cubicBezTo>
                  <a:cubicBezTo>
                    <a:pt x="4809" y="3335"/>
                    <a:pt x="4762" y="3397"/>
                    <a:pt x="4653" y="3397"/>
                  </a:cubicBezTo>
                  <a:cubicBezTo>
                    <a:pt x="4560" y="3397"/>
                    <a:pt x="4498" y="3320"/>
                    <a:pt x="4498" y="3242"/>
                  </a:cubicBezTo>
                  <a:cubicBezTo>
                    <a:pt x="4498" y="3149"/>
                    <a:pt x="4576" y="3087"/>
                    <a:pt x="4653" y="3087"/>
                  </a:cubicBezTo>
                  <a:close/>
                  <a:moveTo>
                    <a:pt x="4653" y="3071"/>
                  </a:moveTo>
                  <a:cubicBezTo>
                    <a:pt x="4560" y="3071"/>
                    <a:pt x="4483" y="3149"/>
                    <a:pt x="4483" y="3242"/>
                  </a:cubicBezTo>
                  <a:cubicBezTo>
                    <a:pt x="4483" y="3335"/>
                    <a:pt x="4560" y="3413"/>
                    <a:pt x="4653" y="3413"/>
                  </a:cubicBezTo>
                  <a:cubicBezTo>
                    <a:pt x="4762" y="3413"/>
                    <a:pt x="4855" y="3335"/>
                    <a:pt x="4840" y="3242"/>
                  </a:cubicBezTo>
                  <a:cubicBezTo>
                    <a:pt x="4840" y="3149"/>
                    <a:pt x="4762" y="3071"/>
                    <a:pt x="4653" y="3071"/>
                  </a:cubicBezTo>
                  <a:close/>
                  <a:moveTo>
                    <a:pt x="1660" y="3164"/>
                  </a:moveTo>
                  <a:cubicBezTo>
                    <a:pt x="1738" y="3164"/>
                    <a:pt x="1784" y="3226"/>
                    <a:pt x="1815" y="3320"/>
                  </a:cubicBezTo>
                  <a:cubicBezTo>
                    <a:pt x="1815" y="3413"/>
                    <a:pt x="1738" y="3475"/>
                    <a:pt x="1660" y="3475"/>
                  </a:cubicBezTo>
                  <a:cubicBezTo>
                    <a:pt x="1552" y="3475"/>
                    <a:pt x="1505" y="3397"/>
                    <a:pt x="1505" y="3320"/>
                  </a:cubicBezTo>
                  <a:cubicBezTo>
                    <a:pt x="1505" y="3226"/>
                    <a:pt x="1583" y="3164"/>
                    <a:pt x="1660" y="3164"/>
                  </a:cubicBezTo>
                  <a:close/>
                  <a:moveTo>
                    <a:pt x="1660" y="3149"/>
                  </a:moveTo>
                  <a:cubicBezTo>
                    <a:pt x="1552" y="3149"/>
                    <a:pt x="1474" y="3226"/>
                    <a:pt x="1474" y="3320"/>
                  </a:cubicBezTo>
                  <a:cubicBezTo>
                    <a:pt x="1474" y="3413"/>
                    <a:pt x="1552" y="3490"/>
                    <a:pt x="1660" y="3490"/>
                  </a:cubicBezTo>
                  <a:cubicBezTo>
                    <a:pt x="1753" y="3490"/>
                    <a:pt x="1831" y="3397"/>
                    <a:pt x="1831" y="3320"/>
                  </a:cubicBezTo>
                  <a:cubicBezTo>
                    <a:pt x="1831" y="3226"/>
                    <a:pt x="1753" y="3149"/>
                    <a:pt x="1660" y="3149"/>
                  </a:cubicBezTo>
                  <a:close/>
                  <a:moveTo>
                    <a:pt x="6018" y="3831"/>
                  </a:moveTo>
                  <a:cubicBezTo>
                    <a:pt x="6096" y="3831"/>
                    <a:pt x="6158" y="3878"/>
                    <a:pt x="6173" y="3986"/>
                  </a:cubicBezTo>
                  <a:cubicBezTo>
                    <a:pt x="6173" y="4079"/>
                    <a:pt x="6096" y="4142"/>
                    <a:pt x="6018" y="4142"/>
                  </a:cubicBezTo>
                  <a:cubicBezTo>
                    <a:pt x="5925" y="4142"/>
                    <a:pt x="5863" y="4064"/>
                    <a:pt x="5863" y="3986"/>
                  </a:cubicBezTo>
                  <a:cubicBezTo>
                    <a:pt x="5863" y="3878"/>
                    <a:pt x="5941" y="3831"/>
                    <a:pt x="6018" y="3831"/>
                  </a:cubicBezTo>
                  <a:close/>
                  <a:moveTo>
                    <a:pt x="6018" y="3800"/>
                  </a:moveTo>
                  <a:cubicBezTo>
                    <a:pt x="5925" y="3800"/>
                    <a:pt x="5848" y="3878"/>
                    <a:pt x="5848" y="3971"/>
                  </a:cubicBezTo>
                  <a:cubicBezTo>
                    <a:pt x="5848" y="4079"/>
                    <a:pt x="5925" y="4157"/>
                    <a:pt x="6018" y="4157"/>
                  </a:cubicBezTo>
                  <a:cubicBezTo>
                    <a:pt x="6111" y="4157"/>
                    <a:pt x="6189" y="4079"/>
                    <a:pt x="6189" y="3971"/>
                  </a:cubicBezTo>
                  <a:cubicBezTo>
                    <a:pt x="6189" y="3878"/>
                    <a:pt x="6111" y="3800"/>
                    <a:pt x="6018" y="3800"/>
                  </a:cubicBezTo>
                  <a:close/>
                  <a:moveTo>
                    <a:pt x="3242" y="4250"/>
                  </a:moveTo>
                  <a:cubicBezTo>
                    <a:pt x="3320" y="4250"/>
                    <a:pt x="3382" y="4328"/>
                    <a:pt x="3397" y="4405"/>
                  </a:cubicBezTo>
                  <a:cubicBezTo>
                    <a:pt x="3397" y="4498"/>
                    <a:pt x="3335" y="4560"/>
                    <a:pt x="3242" y="4560"/>
                  </a:cubicBezTo>
                  <a:cubicBezTo>
                    <a:pt x="3149" y="4560"/>
                    <a:pt x="3087" y="4483"/>
                    <a:pt x="3087" y="4405"/>
                  </a:cubicBezTo>
                  <a:cubicBezTo>
                    <a:pt x="3087" y="4312"/>
                    <a:pt x="3165" y="4250"/>
                    <a:pt x="3242" y="4250"/>
                  </a:cubicBezTo>
                  <a:close/>
                  <a:moveTo>
                    <a:pt x="3242" y="4235"/>
                  </a:moveTo>
                  <a:cubicBezTo>
                    <a:pt x="3149" y="4235"/>
                    <a:pt x="3071" y="4312"/>
                    <a:pt x="3071" y="4405"/>
                  </a:cubicBezTo>
                  <a:cubicBezTo>
                    <a:pt x="3071" y="4498"/>
                    <a:pt x="3149" y="4576"/>
                    <a:pt x="3242" y="4576"/>
                  </a:cubicBezTo>
                  <a:cubicBezTo>
                    <a:pt x="3335" y="4576"/>
                    <a:pt x="3413" y="4498"/>
                    <a:pt x="3413" y="4405"/>
                  </a:cubicBezTo>
                  <a:cubicBezTo>
                    <a:pt x="3413" y="4312"/>
                    <a:pt x="3335" y="4235"/>
                    <a:pt x="3242" y="4235"/>
                  </a:cubicBezTo>
                  <a:close/>
                  <a:moveTo>
                    <a:pt x="1443" y="4529"/>
                  </a:moveTo>
                  <a:cubicBezTo>
                    <a:pt x="1521" y="4529"/>
                    <a:pt x="1598" y="4607"/>
                    <a:pt x="1598" y="4653"/>
                  </a:cubicBezTo>
                  <a:cubicBezTo>
                    <a:pt x="1598" y="4731"/>
                    <a:pt x="1536" y="4808"/>
                    <a:pt x="1458" y="4808"/>
                  </a:cubicBezTo>
                  <a:cubicBezTo>
                    <a:pt x="1450" y="4810"/>
                    <a:pt x="1442" y="4811"/>
                    <a:pt x="1434" y="4811"/>
                  </a:cubicBezTo>
                  <a:cubicBezTo>
                    <a:pt x="1366" y="4811"/>
                    <a:pt x="1303" y="4754"/>
                    <a:pt x="1303" y="4684"/>
                  </a:cubicBezTo>
                  <a:cubicBezTo>
                    <a:pt x="1288" y="4607"/>
                    <a:pt x="1365" y="4529"/>
                    <a:pt x="1443" y="4529"/>
                  </a:cubicBezTo>
                  <a:close/>
                  <a:moveTo>
                    <a:pt x="1443" y="4498"/>
                  </a:moveTo>
                  <a:cubicBezTo>
                    <a:pt x="1350" y="4498"/>
                    <a:pt x="1272" y="4576"/>
                    <a:pt x="1272" y="4684"/>
                  </a:cubicBezTo>
                  <a:cubicBezTo>
                    <a:pt x="1272" y="4777"/>
                    <a:pt x="1350" y="4855"/>
                    <a:pt x="1443" y="4855"/>
                  </a:cubicBezTo>
                  <a:cubicBezTo>
                    <a:pt x="1536" y="4855"/>
                    <a:pt x="1614" y="4777"/>
                    <a:pt x="1614" y="4684"/>
                  </a:cubicBezTo>
                  <a:cubicBezTo>
                    <a:pt x="1614" y="4576"/>
                    <a:pt x="1536" y="4498"/>
                    <a:pt x="1443" y="4498"/>
                  </a:cubicBezTo>
                  <a:close/>
                  <a:moveTo>
                    <a:pt x="4762" y="4917"/>
                  </a:moveTo>
                  <a:cubicBezTo>
                    <a:pt x="4840" y="4917"/>
                    <a:pt x="4917" y="4964"/>
                    <a:pt x="4886" y="5072"/>
                  </a:cubicBezTo>
                  <a:cubicBezTo>
                    <a:pt x="4886" y="5150"/>
                    <a:pt x="4809" y="5196"/>
                    <a:pt x="4731" y="5196"/>
                  </a:cubicBezTo>
                  <a:cubicBezTo>
                    <a:pt x="4653" y="5196"/>
                    <a:pt x="4607" y="5119"/>
                    <a:pt x="4607" y="5041"/>
                  </a:cubicBezTo>
                  <a:cubicBezTo>
                    <a:pt x="4607" y="4964"/>
                    <a:pt x="4684" y="4917"/>
                    <a:pt x="4762" y="4917"/>
                  </a:cubicBezTo>
                  <a:close/>
                  <a:moveTo>
                    <a:pt x="4762" y="4886"/>
                  </a:moveTo>
                  <a:cubicBezTo>
                    <a:pt x="4653" y="4886"/>
                    <a:pt x="4576" y="4964"/>
                    <a:pt x="4576" y="5072"/>
                  </a:cubicBezTo>
                  <a:cubicBezTo>
                    <a:pt x="4576" y="5165"/>
                    <a:pt x="4653" y="5243"/>
                    <a:pt x="4762" y="5243"/>
                  </a:cubicBezTo>
                  <a:cubicBezTo>
                    <a:pt x="4855" y="5243"/>
                    <a:pt x="4948" y="5165"/>
                    <a:pt x="4933" y="5072"/>
                  </a:cubicBezTo>
                  <a:cubicBezTo>
                    <a:pt x="4933" y="4964"/>
                    <a:pt x="4855" y="4886"/>
                    <a:pt x="4762" y="4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3"/>
          <p:cNvGrpSpPr/>
          <p:nvPr/>
        </p:nvGrpSpPr>
        <p:grpSpPr>
          <a:xfrm>
            <a:off x="5929600" y="-502571"/>
            <a:ext cx="4417470" cy="1486427"/>
            <a:chOff x="5092229" y="-180802"/>
            <a:chExt cx="5253816" cy="1622108"/>
          </a:xfrm>
        </p:grpSpPr>
        <p:sp>
          <p:nvSpPr>
            <p:cNvPr id="713" name="Google Shape;713;p33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33"/>
          <p:cNvGrpSpPr/>
          <p:nvPr/>
        </p:nvGrpSpPr>
        <p:grpSpPr>
          <a:xfrm flipH="1">
            <a:off x="-1022124" y="85821"/>
            <a:ext cx="4345597" cy="456785"/>
            <a:chOff x="5896679" y="4472082"/>
            <a:chExt cx="5053091" cy="435777"/>
          </a:xfrm>
        </p:grpSpPr>
        <p:grpSp>
          <p:nvGrpSpPr>
            <p:cNvPr id="724" name="Google Shape;724;p33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725" name="Google Shape;725;p33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3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" name="Google Shape;727;p33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728" name="Google Shape;728;p3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" name="Google Shape;730;p33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731" name="Google Shape;731;p3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7" name="Google Shape;370;p33">
            <a:extLst>
              <a:ext uri="{FF2B5EF4-FFF2-40B4-BE49-F238E27FC236}">
                <a16:creationId xmlns:a16="http://schemas.microsoft.com/office/drawing/2014/main" id="{8D286ADE-F9E2-4F74-B7A8-9E7E29CF8544}"/>
              </a:ext>
            </a:extLst>
          </p:cNvPr>
          <p:cNvSpPr txBox="1">
            <a:spLocks/>
          </p:cNvSpPr>
          <p:nvPr/>
        </p:nvSpPr>
        <p:spPr>
          <a:xfrm>
            <a:off x="4382425" y="1994435"/>
            <a:ext cx="4569845" cy="593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85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Teko"/>
              <a:buNone/>
              <a:defRPr sz="5200" b="0" i="0" u="none" strike="noStrike" cap="none">
                <a:solidFill>
                  <a:srgbClr val="191919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US" sz="2400" b="1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b="1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b="1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2400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400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400" dirty="0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30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endParaRPr lang="en-US" sz="2400" dirty="0">
              <a:solidFill>
                <a:srgbClr val="302F2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13266FC7-AF20-40EB-AF7C-ECA0A4A49E75}"/>
              </a:ext>
            </a:extLst>
          </p:cNvPr>
          <p:cNvSpPr txBox="1"/>
          <p:nvPr/>
        </p:nvSpPr>
        <p:spPr>
          <a:xfrm>
            <a:off x="3939517" y="2594372"/>
            <a:ext cx="5110119" cy="701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vi-VN" sz="2200" b="1" dirty="0" err="1">
                <a:solidFill>
                  <a:schemeClr val="tx1"/>
                </a:solidFill>
                <a:latin typeface="Times New Roman" panose="02020603050405020304" pitchFamily="18" charset="0"/>
                <a:ea typeface="Noto Sans"/>
                <a:cs typeface="Times New Roman" panose="02020603050405020304" pitchFamily="18" charset="0"/>
                <a:sym typeface="字魂73号-江南手书" panose="00000500000000000000" pitchFamily="2" charset="-122"/>
              </a:rPr>
              <a:t>Đề</a:t>
            </a:r>
            <a:r>
              <a:rPr lang="en-US" altLang="vi-VN" sz="2200" b="1" dirty="0">
                <a:solidFill>
                  <a:schemeClr val="tx1"/>
                </a:solidFill>
                <a:latin typeface="Times New Roman" panose="02020603050405020304" pitchFamily="18" charset="0"/>
                <a:ea typeface="Noto Sans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vi-VN" sz="2200" b="1" dirty="0" err="1">
                <a:solidFill>
                  <a:schemeClr val="tx1"/>
                </a:solidFill>
                <a:latin typeface="Times New Roman" panose="02020603050405020304" pitchFamily="18" charset="0"/>
                <a:ea typeface="Noto Sans"/>
                <a:cs typeface="Times New Roman" panose="02020603050405020304" pitchFamily="18" charset="0"/>
                <a:sym typeface="字魂73号-江南手书" panose="00000500000000000000" pitchFamily="2" charset="-122"/>
              </a:rPr>
              <a:t>Tài</a:t>
            </a:r>
            <a:r>
              <a:rPr lang="en-US" altLang="vi-VN" sz="2200" b="1" dirty="0">
                <a:solidFill>
                  <a:schemeClr val="tx1"/>
                </a:solidFill>
                <a:latin typeface="Times New Roman" panose="02020603050405020304" pitchFamily="18" charset="0"/>
                <a:ea typeface="Noto Sans"/>
                <a:cs typeface="Times New Roman" panose="02020603050405020304" pitchFamily="18" charset="0"/>
                <a:sym typeface="字魂73号-江南手书" panose="00000500000000000000" pitchFamily="2" charset="-122"/>
              </a:rPr>
              <a:t> 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Apollo.</a:t>
            </a:r>
            <a:endParaRPr lang="vi-VN" altLang="vi-VN" sz="2200" dirty="0">
              <a:solidFill>
                <a:schemeClr val="tx1"/>
              </a:solidFill>
              <a:latin typeface="Times New Roman" panose="02020603050405020304" pitchFamily="18" charset="0"/>
              <a:ea typeface="Noto Sans"/>
              <a:cs typeface="Times New Roman" panose="02020603050405020304" pitchFamily="18" charset="0"/>
              <a:sym typeface="字魂73号-江南手书" panose="00000500000000000000" pitchFamily="2" charset="-122"/>
            </a:endParaRPr>
          </a:p>
        </p:txBody>
      </p:sp>
      <p:cxnSp>
        <p:nvCxnSpPr>
          <p:cNvPr id="733" name="直接连接符 6">
            <a:extLst>
              <a:ext uri="{FF2B5EF4-FFF2-40B4-BE49-F238E27FC236}">
                <a16:creationId xmlns:a16="http://schemas.microsoft.com/office/drawing/2014/main" id="{3BDF2EC3-5D0A-42F5-BF1E-6BA2F2D4882D}"/>
              </a:ext>
            </a:extLst>
          </p:cNvPr>
          <p:cNvCxnSpPr/>
          <p:nvPr/>
        </p:nvCxnSpPr>
        <p:spPr>
          <a:xfrm>
            <a:off x="4070897" y="2986873"/>
            <a:ext cx="4798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5" name="TextBox 734">
            <a:extLst>
              <a:ext uri="{FF2B5EF4-FFF2-40B4-BE49-F238E27FC236}">
                <a16:creationId xmlns:a16="http://schemas.microsoft.com/office/drawing/2014/main" id="{76DD44A0-F31B-44F2-A679-F2C690504242}"/>
              </a:ext>
            </a:extLst>
          </p:cNvPr>
          <p:cNvSpPr txBox="1"/>
          <p:nvPr/>
        </p:nvSpPr>
        <p:spPr>
          <a:xfrm>
            <a:off x="4535996" y="3188116"/>
            <a:ext cx="4665510" cy="25908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Giảng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Viên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Hướng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Dẫn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: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ThS.</a:t>
            </a:r>
            <a:r>
              <a:rPr lang="en-US" altLang="zh-CN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Phạm</a:t>
            </a:r>
            <a:r>
              <a:rPr lang="en-US" altLang="zh-CN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Thế</a:t>
            </a:r>
            <a:r>
              <a:rPr lang="en-US" altLang="zh-CN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Anh</a:t>
            </a:r>
            <a:endParaRPr lang="en-US" altLang="zh-CN" sz="1400" dirty="0">
              <a:latin typeface="Times New Roman" panose="02020603050405020304" pitchFamily="18" charset="0"/>
              <a:ea typeface="字魂73号-江南手书" panose="00000500000000000000" pitchFamily="2" charset="-122"/>
              <a:cs typeface="Times New Roman" panose="02020603050405020304" pitchFamily="18" charset="0"/>
              <a:sym typeface="字魂73号-江南手书" panose="00000500000000000000" pitchFamily="2" charset="-122"/>
            </a:endParaRPr>
          </a:p>
        </p:txBody>
      </p:sp>
      <p:sp>
        <p:nvSpPr>
          <p:cNvPr id="736" name="TextBox 735">
            <a:extLst>
              <a:ext uri="{FF2B5EF4-FFF2-40B4-BE49-F238E27FC236}">
                <a16:creationId xmlns:a16="http://schemas.microsoft.com/office/drawing/2014/main" id="{EAA1AFED-D673-47FC-8D15-FA9B65C361CF}"/>
              </a:ext>
            </a:extLst>
          </p:cNvPr>
          <p:cNvSpPr txBox="1"/>
          <p:nvPr/>
        </p:nvSpPr>
        <p:spPr>
          <a:xfrm>
            <a:off x="4535996" y="3429588"/>
            <a:ext cx="4665510" cy="25908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Nhóm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Thực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Hiện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: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Nhóm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13</a:t>
            </a:r>
            <a:endParaRPr lang="en-US" altLang="zh-CN" sz="1400" dirty="0">
              <a:latin typeface="Times New Roman" panose="02020603050405020304" pitchFamily="18" charset="0"/>
              <a:ea typeface="字魂73号-江南手书" panose="00000500000000000000" pitchFamily="2" charset="-122"/>
              <a:cs typeface="Times New Roman" panose="02020603050405020304" pitchFamily="18" charset="0"/>
              <a:sym typeface="字魂73号-江南手书" panose="00000500000000000000" pitchFamily="2" charset="-122"/>
            </a:endParaRPr>
          </a:p>
        </p:txBody>
      </p:sp>
      <p:sp>
        <p:nvSpPr>
          <p:cNvPr id="737" name="TextBox 736">
            <a:extLst>
              <a:ext uri="{FF2B5EF4-FFF2-40B4-BE49-F238E27FC236}">
                <a16:creationId xmlns:a16="http://schemas.microsoft.com/office/drawing/2014/main" id="{8E985532-D515-442A-A3A7-C0A76226DCE1}"/>
              </a:ext>
            </a:extLst>
          </p:cNvPr>
          <p:cNvSpPr txBox="1"/>
          <p:nvPr/>
        </p:nvSpPr>
        <p:spPr>
          <a:xfrm>
            <a:off x="4535996" y="3681616"/>
            <a:ext cx="4665510" cy="25908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Lớp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20242IT6125002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</a:p>
        </p:txBody>
      </p:sp>
      <p:sp>
        <p:nvSpPr>
          <p:cNvPr id="738" name="TextBox 737">
            <a:extLst>
              <a:ext uri="{FF2B5EF4-FFF2-40B4-BE49-F238E27FC236}">
                <a16:creationId xmlns:a16="http://schemas.microsoft.com/office/drawing/2014/main" id="{9A1E37DE-0994-43C4-90F6-6979AED1E1E1}"/>
              </a:ext>
            </a:extLst>
          </p:cNvPr>
          <p:cNvSpPr txBox="1"/>
          <p:nvPr/>
        </p:nvSpPr>
        <p:spPr>
          <a:xfrm>
            <a:off x="4515002" y="3933644"/>
            <a:ext cx="4665510" cy="25908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Sinh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Viên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Thực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Hiện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: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Đàm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Minh </a:t>
            </a:r>
            <a:r>
              <a:rPr lang="en-US" altLang="zh-CN" sz="1400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Chiến</a:t>
            </a:r>
            <a:r>
              <a:rPr lang="en-US" altLang="zh-CN" sz="1400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_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2022605178</a:t>
            </a:r>
            <a:endParaRPr lang="en-US" altLang="zh-CN" sz="1400" dirty="0">
              <a:latin typeface="Times New Roman" panose="02020603050405020304" pitchFamily="18" charset="0"/>
              <a:ea typeface="字魂73号-江南手书" panose="00000500000000000000" pitchFamily="2" charset="-122"/>
              <a:cs typeface="Times New Roman" panose="02020603050405020304" pitchFamily="18" charset="0"/>
              <a:sym typeface="字魂73号-江南手书" panose="00000500000000000000" pitchFamily="2" charset="-122"/>
            </a:endParaRPr>
          </a:p>
        </p:txBody>
      </p:sp>
      <p:sp>
        <p:nvSpPr>
          <p:cNvPr id="743" name="TextBox 742">
            <a:extLst>
              <a:ext uri="{FF2B5EF4-FFF2-40B4-BE49-F238E27FC236}">
                <a16:creationId xmlns:a16="http://schemas.microsoft.com/office/drawing/2014/main" id="{00AC9CA2-5370-492C-9378-D99A9019B7DC}"/>
              </a:ext>
            </a:extLst>
          </p:cNvPr>
          <p:cNvSpPr txBox="1"/>
          <p:nvPr/>
        </p:nvSpPr>
        <p:spPr>
          <a:xfrm>
            <a:off x="6212651" y="4145860"/>
            <a:ext cx="4665510" cy="25908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Trần </a:t>
            </a:r>
            <a:r>
              <a:rPr lang="en-US" altLang="zh-CN" dirty="0" err="1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Duy</a:t>
            </a:r>
            <a:r>
              <a:rPr lang="en-US" altLang="zh-CN" dirty="0">
                <a:latin typeface="Times New Roman" panose="02020603050405020304" pitchFamily="18" charset="0"/>
                <a:ea typeface="字魂73号-江南手书" panose="00000500000000000000" pitchFamily="2" charset="-122"/>
                <a:cs typeface="Times New Roman" panose="02020603050405020304" pitchFamily="18" charset="0"/>
                <a:sym typeface="字魂73号-江南手书" panose="00000500000000000000" pitchFamily="2" charset="-122"/>
              </a:rPr>
              <a:t> Hoàng_ 2022604825</a:t>
            </a:r>
            <a:endParaRPr lang="en-US" altLang="zh-CN" sz="1400" dirty="0">
              <a:latin typeface="Times New Roman" panose="02020603050405020304" pitchFamily="18" charset="0"/>
              <a:ea typeface="字魂73号-江南手书" panose="00000500000000000000" pitchFamily="2" charset="-122"/>
              <a:cs typeface="Times New Roman" panose="02020603050405020304" pitchFamily="18" charset="0"/>
              <a:sym typeface="字魂73号-江南手书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9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4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  <p:bldP spid="735" grpId="0"/>
      <p:bldP spid="736" grpId="0"/>
      <p:bldP spid="737" grpId="0"/>
      <p:bldP spid="738" grpId="0"/>
      <p:bldP spid="74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06" r="73" b="7806"/>
          <a:stretch>
            <a:fillRect/>
          </a:stretch>
        </p:blipFill>
        <p:spPr>
          <a:xfrm>
            <a:off x="0" y="-42289"/>
            <a:ext cx="9144000" cy="5143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621123" y="1580182"/>
            <a:ext cx="2306268" cy="2778638"/>
            <a:chOff x="0" y="-28575"/>
            <a:chExt cx="1214824" cy="14636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14824" cy="1435069"/>
            </a:xfrm>
            <a:custGeom>
              <a:avLst/>
              <a:gdLst/>
              <a:ahLst/>
              <a:cxnLst/>
              <a:rect l="l" t="t" r="r" b="b"/>
              <a:pathLst>
                <a:path w="1214824" h="1435069">
                  <a:moveTo>
                    <a:pt x="0" y="0"/>
                  </a:moveTo>
                  <a:lnTo>
                    <a:pt x="1214824" y="0"/>
                  </a:lnTo>
                  <a:lnTo>
                    <a:pt x="1214824" y="1435069"/>
                  </a:lnTo>
                  <a:lnTo>
                    <a:pt x="0" y="1435069"/>
                  </a:lnTo>
                  <a:close/>
                </a:path>
              </a:pathLst>
            </a:custGeom>
            <a:solidFill>
              <a:srgbClr val="1269A5"/>
            </a:solidFill>
          </p:spPr>
          <p:txBody>
            <a:bodyPr/>
            <a:lstStyle/>
            <a:p>
              <a:endParaRPr lang="en-US" sz="984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35719" tIns="35719" rIns="35719" bIns="35719" rtlCol="0" anchor="ctr"/>
            <a:lstStyle/>
            <a:p>
              <a:pPr algn="ctr">
                <a:lnSpc>
                  <a:spcPts val="1378"/>
                </a:lnSpc>
              </a:pPr>
              <a:endParaRPr sz="1406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249066" y="1634430"/>
            <a:ext cx="2306268" cy="2724390"/>
            <a:chOff x="0" y="0"/>
            <a:chExt cx="1214824" cy="14350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4824" cy="1435069"/>
            </a:xfrm>
            <a:custGeom>
              <a:avLst/>
              <a:gdLst/>
              <a:ahLst/>
              <a:cxnLst/>
              <a:rect l="l" t="t" r="r" b="b"/>
              <a:pathLst>
                <a:path w="1214824" h="1435069">
                  <a:moveTo>
                    <a:pt x="0" y="0"/>
                  </a:moveTo>
                  <a:lnTo>
                    <a:pt x="1214824" y="0"/>
                  </a:lnTo>
                  <a:lnTo>
                    <a:pt x="1214824" y="1435069"/>
                  </a:lnTo>
                  <a:lnTo>
                    <a:pt x="0" y="1435069"/>
                  </a:lnTo>
                  <a:close/>
                </a:path>
              </a:pathLst>
            </a:custGeom>
            <a:solidFill>
              <a:srgbClr val="63908F"/>
            </a:solidFill>
          </p:spPr>
          <p:txBody>
            <a:bodyPr/>
            <a:lstStyle/>
            <a:p>
              <a:endParaRPr lang="en-US" sz="984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35719" tIns="35719" rIns="35719" bIns="35719" rtlCol="0" anchor="ctr"/>
            <a:lstStyle/>
            <a:p>
              <a:pPr algn="ctr">
                <a:lnSpc>
                  <a:spcPts val="1378"/>
                </a:lnSpc>
              </a:pPr>
              <a:endParaRPr sz="1406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3387" y="1580182"/>
            <a:ext cx="2306268" cy="2778638"/>
            <a:chOff x="0" y="-28575"/>
            <a:chExt cx="1214824" cy="14636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14824" cy="1435069"/>
            </a:xfrm>
            <a:custGeom>
              <a:avLst/>
              <a:gdLst/>
              <a:ahLst/>
              <a:cxnLst/>
              <a:rect l="l" t="t" r="r" b="b"/>
              <a:pathLst>
                <a:path w="1214824" h="1435069">
                  <a:moveTo>
                    <a:pt x="0" y="0"/>
                  </a:moveTo>
                  <a:lnTo>
                    <a:pt x="1214824" y="0"/>
                  </a:lnTo>
                  <a:lnTo>
                    <a:pt x="1214824" y="1435069"/>
                  </a:lnTo>
                  <a:lnTo>
                    <a:pt x="0" y="14350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984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35719" tIns="35719" rIns="35719" bIns="35719" rtlCol="0" anchor="ctr"/>
            <a:lstStyle/>
            <a:p>
              <a:pPr algn="ctr">
                <a:lnSpc>
                  <a:spcPts val="1378"/>
                </a:lnSpc>
              </a:pPr>
              <a:endParaRPr sz="1406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224066" y="3802526"/>
            <a:ext cx="1844911" cy="0"/>
          </a:xfrm>
          <a:prstGeom prst="line">
            <a:avLst/>
          </a:prstGeom>
          <a:ln w="19050" cap="flat">
            <a:solidFill>
              <a:srgbClr val="E3DFD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984"/>
          </a:p>
        </p:txBody>
      </p:sp>
      <p:sp>
        <p:nvSpPr>
          <p:cNvPr id="13" name="AutoShape 13"/>
          <p:cNvSpPr/>
          <p:nvPr/>
        </p:nvSpPr>
        <p:spPr>
          <a:xfrm>
            <a:off x="3851802" y="3802526"/>
            <a:ext cx="1844911" cy="0"/>
          </a:xfrm>
          <a:prstGeom prst="line">
            <a:avLst/>
          </a:prstGeom>
          <a:ln w="19050" cap="flat">
            <a:solidFill>
              <a:srgbClr val="E3DFD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984"/>
          </a:p>
        </p:txBody>
      </p:sp>
      <p:sp>
        <p:nvSpPr>
          <p:cNvPr id="14" name="AutoShape 14"/>
          <p:cNvSpPr/>
          <p:nvPr/>
        </p:nvSpPr>
        <p:spPr>
          <a:xfrm>
            <a:off x="6478811" y="3802526"/>
            <a:ext cx="1844911" cy="0"/>
          </a:xfrm>
          <a:prstGeom prst="line">
            <a:avLst/>
          </a:prstGeom>
          <a:ln w="19050" cap="flat">
            <a:solidFill>
              <a:srgbClr val="E3DFD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984"/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017753" y="1841534"/>
            <a:ext cx="216785" cy="16830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4665865" y="1841534"/>
            <a:ext cx="216785" cy="168304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93080" y="1841534"/>
            <a:ext cx="216785" cy="168304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684526" y="2087608"/>
            <a:ext cx="2255602" cy="200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78"/>
              </a:lnSpc>
            </a:pPr>
            <a:r>
              <a:rPr lang="en-US" sz="22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đặc</a:t>
            </a: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biệt</a:t>
            </a:r>
            <a:endParaRPr lang="en-US" sz="225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430265" y="2123404"/>
            <a:ext cx="1986879" cy="200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78"/>
              </a:lnSpc>
            </a:pP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225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25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kiện</a:t>
            </a:r>
            <a:endParaRPr lang="en-US" sz="2250" b="1" dirty="0">
              <a:solidFill>
                <a:srgbClr val="32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126906" y="2201367"/>
            <a:ext cx="1942071" cy="200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78"/>
              </a:lnSpc>
            </a:pP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25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</a:t>
            </a:r>
            <a:r>
              <a:rPr lang="en-US" sz="225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25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50" b="1" dirty="0" err="1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endParaRPr lang="en-US" sz="2250" b="1" dirty="0">
              <a:solidFill>
                <a:srgbClr val="32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5">
            <a:extLst>
              <a:ext uri="{FF2B5EF4-FFF2-40B4-BE49-F238E27FC236}">
                <a16:creationId xmlns:a16="http://schemas.microsoft.com/office/drawing/2014/main" id="{7CC0CCE6-DC8B-7C19-5320-FAB25BB4BF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98148">
            <a:off x="373146" y="902636"/>
            <a:ext cx="1876386" cy="47433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A44EAC8-72D7-CB8D-AD7C-7B953659E616}"/>
              </a:ext>
            </a:extLst>
          </p:cNvPr>
          <p:cNvSpPr txBox="1"/>
          <p:nvPr/>
        </p:nvSpPr>
        <p:spPr>
          <a:xfrm rot="382790">
            <a:off x="-89297" y="1028972"/>
            <a:ext cx="2918962" cy="216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6" b="1" dirty="0" err="1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Đặt</a:t>
            </a:r>
            <a:r>
              <a:rPr lang="en-US" sz="1406" b="1" dirty="0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 </a:t>
            </a:r>
            <a:r>
              <a:rPr lang="en-US" sz="1406" b="1" dirty="0" err="1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hàng</a:t>
            </a:r>
            <a:endParaRPr lang="vi-VN" sz="1406" b="1" dirty="0">
              <a:solidFill>
                <a:schemeClr val="bg1"/>
              </a:solidFill>
              <a:latin typeface="#9Slide02 Tieu de rat dai 01" panose="02000000000000000000" pitchFamily="2" charset="0"/>
              <a:ea typeface="#9Slide02 Tieu de rat dai 01" panose="02000000000000000000" pitchFamily="2" charset="0"/>
            </a:endParaRPr>
          </a:p>
        </p:txBody>
      </p:sp>
      <p:sp>
        <p:nvSpPr>
          <p:cNvPr id="32" name="Google Shape;1700;p44">
            <a:extLst>
              <a:ext uri="{FF2B5EF4-FFF2-40B4-BE49-F238E27FC236}">
                <a16:creationId xmlns:a16="http://schemas.microsoft.com/office/drawing/2014/main" id="{BA0FBC93-86B2-471C-95BC-AF702395DD94}"/>
              </a:ext>
            </a:extLst>
          </p:cNvPr>
          <p:cNvSpPr txBox="1">
            <a:spLocks/>
          </p:cNvSpPr>
          <p:nvPr/>
        </p:nvSpPr>
        <p:spPr>
          <a:xfrm>
            <a:off x="823016" y="1719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Mô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tả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chi </a:t>
            </a:r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tiết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use case</a:t>
            </a:r>
            <a:endParaRPr lang="en-US" sz="2800" dirty="0"/>
          </a:p>
        </p:txBody>
      </p:sp>
      <p:sp>
        <p:nvSpPr>
          <p:cNvPr id="33" name="Google Shape;2577;p50">
            <a:extLst>
              <a:ext uri="{FF2B5EF4-FFF2-40B4-BE49-F238E27FC236}">
                <a16:creationId xmlns:a16="http://schemas.microsoft.com/office/drawing/2014/main" id="{8C42E75F-C022-4CEF-A758-E7CA2315E22B}"/>
              </a:ext>
            </a:extLst>
          </p:cNvPr>
          <p:cNvSpPr txBox="1">
            <a:spLocks/>
          </p:cNvSpPr>
          <p:nvPr/>
        </p:nvSpPr>
        <p:spPr>
          <a:xfrm>
            <a:off x="949325" y="2442549"/>
            <a:ext cx="2306268" cy="1359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 case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này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cho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dùng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thực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đặt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đã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đăng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nhập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Google Shape;2577;p50">
            <a:extLst>
              <a:ext uri="{FF2B5EF4-FFF2-40B4-BE49-F238E27FC236}">
                <a16:creationId xmlns:a16="http://schemas.microsoft.com/office/drawing/2014/main" id="{CED510BF-0A46-4480-BD60-109F39A72B21}"/>
              </a:ext>
            </a:extLst>
          </p:cNvPr>
          <p:cNvSpPr txBox="1">
            <a:spLocks/>
          </p:cNvSpPr>
          <p:nvPr/>
        </p:nvSpPr>
        <p:spPr>
          <a:xfrm>
            <a:off x="3646071" y="2310626"/>
            <a:ext cx="2306268" cy="1359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dùng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phải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đăng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nhập</a:t>
            </a:r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tự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kiểm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hợp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lệ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Google Shape;2577;p50">
            <a:extLst>
              <a:ext uri="{FF2B5EF4-FFF2-40B4-BE49-F238E27FC236}">
                <a16:creationId xmlns:a16="http://schemas.microsoft.com/office/drawing/2014/main" id="{6ED307D6-95E1-4D79-8964-DAEFD7804E9E}"/>
              </a:ext>
            </a:extLst>
          </p:cNvPr>
          <p:cNvSpPr txBox="1">
            <a:spLocks/>
          </p:cNvSpPr>
          <p:nvPr/>
        </p:nvSpPr>
        <p:spPr>
          <a:xfrm>
            <a:off x="6274014" y="2359454"/>
            <a:ext cx="2306268" cy="1359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dùng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đã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đăng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nhập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sản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phẩm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trong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giỏ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6" grpId="0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06" r="73" b="7806"/>
          <a:stretch>
            <a:fillRect/>
          </a:stretch>
        </p:blipFill>
        <p:spPr>
          <a:xfrm>
            <a:off x="0" y="-42289"/>
            <a:ext cx="9144000" cy="5143500"/>
          </a:xfrm>
          <a:prstGeom prst="rect">
            <a:avLst/>
          </a:prstGeom>
        </p:spPr>
      </p:pic>
      <p:pic>
        <p:nvPicPr>
          <p:cNvPr id="19" name="Hình ảnh 18">
            <a:extLst>
              <a:ext uri="{FF2B5EF4-FFF2-40B4-BE49-F238E27FC236}">
                <a16:creationId xmlns:a16="http://schemas.microsoft.com/office/drawing/2014/main" id="{3BC92615-8646-46DC-AAD0-ACF2A8261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99" y="-48147"/>
            <a:ext cx="9162299" cy="6108200"/>
          </a:xfrm>
          <a:prstGeom prst="rect">
            <a:avLst/>
          </a:prstGeom>
        </p:spPr>
      </p:pic>
      <p:pic>
        <p:nvPicPr>
          <p:cNvPr id="30" name="Picture 5">
            <a:extLst>
              <a:ext uri="{FF2B5EF4-FFF2-40B4-BE49-F238E27FC236}">
                <a16:creationId xmlns:a16="http://schemas.microsoft.com/office/drawing/2014/main" id="{7CC0CCE6-DC8B-7C19-5320-FAB25BB4BF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98148">
            <a:off x="373146" y="902636"/>
            <a:ext cx="1876386" cy="47433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A44EAC8-72D7-CB8D-AD7C-7B953659E616}"/>
              </a:ext>
            </a:extLst>
          </p:cNvPr>
          <p:cNvSpPr txBox="1"/>
          <p:nvPr/>
        </p:nvSpPr>
        <p:spPr>
          <a:xfrm rot="382790">
            <a:off x="-89297" y="1028972"/>
            <a:ext cx="2918962" cy="216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6" b="1" dirty="0" err="1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Luồng</a:t>
            </a:r>
            <a:r>
              <a:rPr lang="en-US" sz="1406" b="1" dirty="0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 </a:t>
            </a:r>
            <a:r>
              <a:rPr lang="en-US" sz="1406" b="1" dirty="0" err="1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cơ</a:t>
            </a:r>
            <a:r>
              <a:rPr lang="en-US" sz="1406" b="1" dirty="0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 </a:t>
            </a:r>
            <a:r>
              <a:rPr lang="en-US" sz="1406" b="1" dirty="0" err="1">
                <a:solidFill>
                  <a:schemeClr val="bg1"/>
                </a:solidFill>
                <a:latin typeface="#9Slide02 Tieu de rat dai 01" panose="02000000000000000000" pitchFamily="2" charset="0"/>
                <a:ea typeface="#9Slide02 Tieu de rat dai 01" panose="02000000000000000000" pitchFamily="2" charset="0"/>
              </a:rPr>
              <a:t>bản</a:t>
            </a:r>
            <a:endParaRPr lang="vi-VN" sz="1406" b="1" dirty="0">
              <a:solidFill>
                <a:schemeClr val="bg1"/>
              </a:solidFill>
              <a:latin typeface="#9Slide02 Tieu de rat dai 01" panose="02000000000000000000" pitchFamily="2" charset="0"/>
              <a:ea typeface="#9Slide02 Tieu de rat dai 01" panose="02000000000000000000" pitchFamily="2" charset="0"/>
            </a:endParaRPr>
          </a:p>
        </p:txBody>
      </p:sp>
      <p:sp>
        <p:nvSpPr>
          <p:cNvPr id="32" name="Google Shape;1700;p44">
            <a:extLst>
              <a:ext uri="{FF2B5EF4-FFF2-40B4-BE49-F238E27FC236}">
                <a16:creationId xmlns:a16="http://schemas.microsoft.com/office/drawing/2014/main" id="{BA0FBC93-86B2-471C-95BC-AF702395DD94}"/>
              </a:ext>
            </a:extLst>
          </p:cNvPr>
          <p:cNvSpPr txBox="1">
            <a:spLocks/>
          </p:cNvSpPr>
          <p:nvPr/>
        </p:nvSpPr>
        <p:spPr>
          <a:xfrm>
            <a:off x="823016" y="1719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Mô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tả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chi </a:t>
            </a:r>
            <a:r>
              <a:rPr lang="en-US" sz="2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tiết</a:t>
            </a: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use case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5391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46;p16">
            <a:extLst>
              <a:ext uri="{FF2B5EF4-FFF2-40B4-BE49-F238E27FC236}">
                <a16:creationId xmlns:a16="http://schemas.microsoft.com/office/drawing/2014/main" id="{2E6FA54D-EA5F-4F09-A2F4-FF77DE852341}"/>
              </a:ext>
            </a:extLst>
          </p:cNvPr>
          <p:cNvSpPr txBox="1"/>
          <p:nvPr/>
        </p:nvSpPr>
        <p:spPr>
          <a:xfrm>
            <a:off x="333843" y="200077"/>
            <a:ext cx="795395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Mô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tả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chi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tiết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use case</a:t>
            </a:r>
          </a:p>
        </p:txBody>
      </p:sp>
      <p:sp>
        <p:nvSpPr>
          <p:cNvPr id="14" name="Google Shape;347;p16">
            <a:extLst>
              <a:ext uri="{FF2B5EF4-FFF2-40B4-BE49-F238E27FC236}">
                <a16:creationId xmlns:a16="http://schemas.microsoft.com/office/drawing/2014/main" id="{A652BC9A-AA9A-4B31-98C7-88A98D1AD67E}"/>
              </a:ext>
            </a:extLst>
          </p:cNvPr>
          <p:cNvSpPr txBox="1"/>
          <p:nvPr/>
        </p:nvSpPr>
        <p:spPr>
          <a:xfrm>
            <a:off x="966726" y="854999"/>
            <a:ext cx="3288183" cy="2423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Hậu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0"/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đơn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mới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tạo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lưu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/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thông tin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đơn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/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gửi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email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nếu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cấu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>
              <a:lnSpc>
                <a:spcPct val="150000"/>
              </a:lnSpc>
            </a:pPr>
            <a:endParaRPr sz="1500" dirty="0">
              <a:solidFill>
                <a:schemeClr val="tx1"/>
              </a:solidFill>
            </a:endParaRPr>
          </a:p>
        </p:txBody>
      </p:sp>
      <p:grpSp>
        <p:nvGrpSpPr>
          <p:cNvPr id="15" name="Google Shape;1394;p38">
            <a:extLst>
              <a:ext uri="{FF2B5EF4-FFF2-40B4-BE49-F238E27FC236}">
                <a16:creationId xmlns:a16="http://schemas.microsoft.com/office/drawing/2014/main" id="{9D5B0898-C11D-4D84-A360-E6C62EE6AC02}"/>
              </a:ext>
            </a:extLst>
          </p:cNvPr>
          <p:cNvGrpSpPr/>
          <p:nvPr/>
        </p:nvGrpSpPr>
        <p:grpSpPr>
          <a:xfrm>
            <a:off x="5213252" y="-798909"/>
            <a:ext cx="5253816" cy="1622108"/>
            <a:chOff x="5092229" y="-180802"/>
            <a:chExt cx="5253816" cy="1622108"/>
          </a:xfrm>
        </p:grpSpPr>
        <p:sp>
          <p:nvSpPr>
            <p:cNvPr id="16" name="Google Shape;1395;p38">
              <a:extLst>
                <a:ext uri="{FF2B5EF4-FFF2-40B4-BE49-F238E27FC236}">
                  <a16:creationId xmlns:a16="http://schemas.microsoft.com/office/drawing/2014/main" id="{A9652F54-1BFB-40AB-9184-0B60E89AA4C1}"/>
                </a:ext>
              </a:extLst>
            </p:cNvPr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6;p38">
              <a:extLst>
                <a:ext uri="{FF2B5EF4-FFF2-40B4-BE49-F238E27FC236}">
                  <a16:creationId xmlns:a16="http://schemas.microsoft.com/office/drawing/2014/main" id="{95303168-04B4-4A42-9420-80002EC2D5CD}"/>
                </a:ext>
              </a:extLst>
            </p:cNvPr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7;p38">
              <a:extLst>
                <a:ext uri="{FF2B5EF4-FFF2-40B4-BE49-F238E27FC236}">
                  <a16:creationId xmlns:a16="http://schemas.microsoft.com/office/drawing/2014/main" id="{B92D457C-0089-4434-B901-508B5AAD1C88}"/>
                </a:ext>
              </a:extLst>
            </p:cNvPr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8;p38">
              <a:extLst>
                <a:ext uri="{FF2B5EF4-FFF2-40B4-BE49-F238E27FC236}">
                  <a16:creationId xmlns:a16="http://schemas.microsoft.com/office/drawing/2014/main" id="{2B0FE554-1E3D-4FFE-9798-FB0119F84DA8}"/>
                </a:ext>
              </a:extLst>
            </p:cNvPr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9;p38">
              <a:extLst>
                <a:ext uri="{FF2B5EF4-FFF2-40B4-BE49-F238E27FC236}">
                  <a16:creationId xmlns:a16="http://schemas.microsoft.com/office/drawing/2014/main" id="{099345E7-8ECC-4374-B21C-981626A34743}"/>
                </a:ext>
              </a:extLst>
            </p:cNvPr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00;p38">
              <a:extLst>
                <a:ext uri="{FF2B5EF4-FFF2-40B4-BE49-F238E27FC236}">
                  <a16:creationId xmlns:a16="http://schemas.microsoft.com/office/drawing/2014/main" id="{9F3454E4-1C17-4995-A79B-FA4A271BBEA8}"/>
                </a:ext>
              </a:extLst>
            </p:cNvPr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1;p38">
              <a:extLst>
                <a:ext uri="{FF2B5EF4-FFF2-40B4-BE49-F238E27FC236}">
                  <a16:creationId xmlns:a16="http://schemas.microsoft.com/office/drawing/2014/main" id="{618F5D37-5BF8-496A-A166-99C27CF0DC68}"/>
                </a:ext>
              </a:extLst>
            </p:cNvPr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2;p38">
              <a:extLst>
                <a:ext uri="{FF2B5EF4-FFF2-40B4-BE49-F238E27FC236}">
                  <a16:creationId xmlns:a16="http://schemas.microsoft.com/office/drawing/2014/main" id="{814C20B8-F024-42CE-85B0-6ADF47FC8ADD}"/>
                </a:ext>
              </a:extLst>
            </p:cNvPr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03;p38">
              <a:extLst>
                <a:ext uri="{FF2B5EF4-FFF2-40B4-BE49-F238E27FC236}">
                  <a16:creationId xmlns:a16="http://schemas.microsoft.com/office/drawing/2014/main" id="{1B62B0B9-19D0-4FC9-ABB1-4D6F73CD51E8}"/>
                </a:ext>
              </a:extLst>
            </p:cNvPr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04;p38">
              <a:extLst>
                <a:ext uri="{FF2B5EF4-FFF2-40B4-BE49-F238E27FC236}">
                  <a16:creationId xmlns:a16="http://schemas.microsoft.com/office/drawing/2014/main" id="{536B2C91-1E27-41D3-BFAE-42A2FB6D6980}"/>
                </a:ext>
              </a:extLst>
            </p:cNvPr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405;p38">
            <a:extLst>
              <a:ext uri="{FF2B5EF4-FFF2-40B4-BE49-F238E27FC236}">
                <a16:creationId xmlns:a16="http://schemas.microsoft.com/office/drawing/2014/main" id="{5A07CF82-1177-4888-8BB9-4FA4D4D63283}"/>
              </a:ext>
            </a:extLst>
          </p:cNvPr>
          <p:cNvGrpSpPr/>
          <p:nvPr/>
        </p:nvGrpSpPr>
        <p:grpSpPr>
          <a:xfrm rot="10800000" flipH="1">
            <a:off x="5730504" y="4189873"/>
            <a:ext cx="5253816" cy="1622108"/>
            <a:chOff x="5092229" y="-180802"/>
            <a:chExt cx="5253816" cy="1622108"/>
          </a:xfrm>
        </p:grpSpPr>
        <p:sp>
          <p:nvSpPr>
            <p:cNvPr id="29" name="Google Shape;1406;p38">
              <a:extLst>
                <a:ext uri="{FF2B5EF4-FFF2-40B4-BE49-F238E27FC236}">
                  <a16:creationId xmlns:a16="http://schemas.microsoft.com/office/drawing/2014/main" id="{F32157D2-5B1C-42D2-B95F-56141CD5A4B3}"/>
                </a:ext>
              </a:extLst>
            </p:cNvPr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407;p38">
              <a:extLst>
                <a:ext uri="{FF2B5EF4-FFF2-40B4-BE49-F238E27FC236}">
                  <a16:creationId xmlns:a16="http://schemas.microsoft.com/office/drawing/2014/main" id="{414FB024-F886-4E36-9873-BD12FDE604B7}"/>
                </a:ext>
              </a:extLst>
            </p:cNvPr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08;p38">
              <a:extLst>
                <a:ext uri="{FF2B5EF4-FFF2-40B4-BE49-F238E27FC236}">
                  <a16:creationId xmlns:a16="http://schemas.microsoft.com/office/drawing/2014/main" id="{DF09AD0A-ABFB-4729-A6FC-C5E041E94EF2}"/>
                </a:ext>
              </a:extLst>
            </p:cNvPr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9;p38">
              <a:extLst>
                <a:ext uri="{FF2B5EF4-FFF2-40B4-BE49-F238E27FC236}">
                  <a16:creationId xmlns:a16="http://schemas.microsoft.com/office/drawing/2014/main" id="{09C37E56-74EA-4EF5-96C0-91D3DD4CED3A}"/>
                </a:ext>
              </a:extLst>
            </p:cNvPr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10;p38">
              <a:extLst>
                <a:ext uri="{FF2B5EF4-FFF2-40B4-BE49-F238E27FC236}">
                  <a16:creationId xmlns:a16="http://schemas.microsoft.com/office/drawing/2014/main" id="{30848177-737D-4B02-884C-CC23A9964DD1}"/>
                </a:ext>
              </a:extLst>
            </p:cNvPr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1;p38">
              <a:extLst>
                <a:ext uri="{FF2B5EF4-FFF2-40B4-BE49-F238E27FC236}">
                  <a16:creationId xmlns:a16="http://schemas.microsoft.com/office/drawing/2014/main" id="{CF57393A-FA81-443E-A3F4-55CB838C5BA2}"/>
                </a:ext>
              </a:extLst>
            </p:cNvPr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12;p38">
              <a:extLst>
                <a:ext uri="{FF2B5EF4-FFF2-40B4-BE49-F238E27FC236}">
                  <a16:creationId xmlns:a16="http://schemas.microsoft.com/office/drawing/2014/main" id="{5619FA69-EA47-492F-B36F-20668108085D}"/>
                </a:ext>
              </a:extLst>
            </p:cNvPr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13;p38">
              <a:extLst>
                <a:ext uri="{FF2B5EF4-FFF2-40B4-BE49-F238E27FC236}">
                  <a16:creationId xmlns:a16="http://schemas.microsoft.com/office/drawing/2014/main" id="{87CEFBEF-672A-4583-B36B-CDFB2B54B5A5}"/>
                </a:ext>
              </a:extLst>
            </p:cNvPr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14;p38">
              <a:extLst>
                <a:ext uri="{FF2B5EF4-FFF2-40B4-BE49-F238E27FC236}">
                  <a16:creationId xmlns:a16="http://schemas.microsoft.com/office/drawing/2014/main" id="{EBF244C5-958A-4AD0-9F5E-12B7CCEBC1A7}"/>
                </a:ext>
              </a:extLst>
            </p:cNvPr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15;p38">
              <a:extLst>
                <a:ext uri="{FF2B5EF4-FFF2-40B4-BE49-F238E27FC236}">
                  <a16:creationId xmlns:a16="http://schemas.microsoft.com/office/drawing/2014/main" id="{5E671339-4901-4246-98F0-588DD97E6EA7}"/>
                </a:ext>
              </a:extLst>
            </p:cNvPr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" name="图片 2">
            <a:extLst>
              <a:ext uri="{FF2B5EF4-FFF2-40B4-BE49-F238E27FC236}">
                <a16:creationId xmlns:a16="http://schemas.microsoft.com/office/drawing/2014/main" id="{D7290C7E-BBCA-4428-823D-76241FA83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78"/>
          <a:stretch>
            <a:fillRect/>
          </a:stretch>
        </p:blipFill>
        <p:spPr>
          <a:xfrm>
            <a:off x="0" y="3010201"/>
            <a:ext cx="2947517" cy="2133299"/>
          </a:xfrm>
          <a:prstGeom prst="rect">
            <a:avLst/>
          </a:prstGeom>
          <a:solidFill>
            <a:srgbClr val="F6F6F6"/>
          </a:solidFill>
        </p:spPr>
      </p:pic>
      <p:grpSp>
        <p:nvGrpSpPr>
          <p:cNvPr id="40" name="Google Shape;3483;p55">
            <a:extLst>
              <a:ext uri="{FF2B5EF4-FFF2-40B4-BE49-F238E27FC236}">
                <a16:creationId xmlns:a16="http://schemas.microsoft.com/office/drawing/2014/main" id="{AE564D4B-522D-4298-88D1-AEAA5CBBBD51}"/>
              </a:ext>
            </a:extLst>
          </p:cNvPr>
          <p:cNvGrpSpPr/>
          <p:nvPr/>
        </p:nvGrpSpPr>
        <p:grpSpPr>
          <a:xfrm>
            <a:off x="4686345" y="3636668"/>
            <a:ext cx="1025387" cy="1490073"/>
            <a:chOff x="2759800" y="4692850"/>
            <a:chExt cx="219875" cy="319525"/>
          </a:xfrm>
        </p:grpSpPr>
        <p:sp>
          <p:nvSpPr>
            <p:cNvPr id="41" name="Google Shape;3484;p55">
              <a:extLst>
                <a:ext uri="{FF2B5EF4-FFF2-40B4-BE49-F238E27FC236}">
                  <a16:creationId xmlns:a16="http://schemas.microsoft.com/office/drawing/2014/main" id="{D96C0C5C-CB1D-4416-99AB-F598988BE43F}"/>
                </a:ext>
              </a:extLst>
            </p:cNvPr>
            <p:cNvSpPr/>
            <p:nvPr/>
          </p:nvSpPr>
          <p:spPr>
            <a:xfrm>
              <a:off x="2759800" y="4809025"/>
              <a:ext cx="97725" cy="60350"/>
            </a:xfrm>
            <a:custGeom>
              <a:avLst/>
              <a:gdLst/>
              <a:ahLst/>
              <a:cxnLst/>
              <a:rect l="l" t="t" r="r" b="b"/>
              <a:pathLst>
                <a:path w="3909" h="2414" extrusionOk="0">
                  <a:moveTo>
                    <a:pt x="1857" y="1"/>
                  </a:moveTo>
                  <a:cubicBezTo>
                    <a:pt x="1667" y="1"/>
                    <a:pt x="1472" y="28"/>
                    <a:pt x="1272" y="84"/>
                  </a:cubicBezTo>
                  <a:cubicBezTo>
                    <a:pt x="155" y="410"/>
                    <a:pt x="0" y="1945"/>
                    <a:pt x="822" y="2333"/>
                  </a:cubicBezTo>
                  <a:cubicBezTo>
                    <a:pt x="938" y="2389"/>
                    <a:pt x="1055" y="2413"/>
                    <a:pt x="1172" y="2413"/>
                  </a:cubicBezTo>
                  <a:cubicBezTo>
                    <a:pt x="1862" y="2413"/>
                    <a:pt x="2529" y="1555"/>
                    <a:pt x="2901" y="1356"/>
                  </a:cubicBezTo>
                  <a:cubicBezTo>
                    <a:pt x="3000" y="1300"/>
                    <a:pt x="3110" y="1279"/>
                    <a:pt x="3218" y="1279"/>
                  </a:cubicBezTo>
                  <a:cubicBezTo>
                    <a:pt x="3567" y="1279"/>
                    <a:pt x="3909" y="1495"/>
                    <a:pt x="3909" y="1495"/>
                  </a:cubicBezTo>
                  <a:cubicBezTo>
                    <a:pt x="3452" y="556"/>
                    <a:pt x="2714" y="1"/>
                    <a:pt x="1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85;p55">
              <a:extLst>
                <a:ext uri="{FF2B5EF4-FFF2-40B4-BE49-F238E27FC236}">
                  <a16:creationId xmlns:a16="http://schemas.microsoft.com/office/drawing/2014/main" id="{995BE888-6F68-4A19-A7EC-8329FB2559C3}"/>
                </a:ext>
              </a:extLst>
            </p:cNvPr>
            <p:cNvSpPr/>
            <p:nvPr/>
          </p:nvSpPr>
          <p:spPr>
            <a:xfrm>
              <a:off x="2781900" y="4816775"/>
              <a:ext cx="89600" cy="116850"/>
            </a:xfrm>
            <a:custGeom>
              <a:avLst/>
              <a:gdLst/>
              <a:ahLst/>
              <a:cxnLst/>
              <a:rect l="l" t="t" r="r" b="b"/>
              <a:pathLst>
                <a:path w="3584" h="4674" extrusionOk="0">
                  <a:moveTo>
                    <a:pt x="906" y="1"/>
                  </a:moveTo>
                  <a:cubicBezTo>
                    <a:pt x="788" y="1"/>
                    <a:pt x="670" y="8"/>
                    <a:pt x="559" y="22"/>
                  </a:cubicBezTo>
                  <a:lnTo>
                    <a:pt x="559" y="38"/>
                  </a:lnTo>
                  <a:cubicBezTo>
                    <a:pt x="637" y="28"/>
                    <a:pt x="714" y="23"/>
                    <a:pt x="791" y="23"/>
                  </a:cubicBezTo>
                  <a:cubicBezTo>
                    <a:pt x="956" y="23"/>
                    <a:pt x="1118" y="47"/>
                    <a:pt x="1288" y="100"/>
                  </a:cubicBezTo>
                  <a:cubicBezTo>
                    <a:pt x="1396" y="115"/>
                    <a:pt x="1489" y="162"/>
                    <a:pt x="1582" y="224"/>
                  </a:cubicBezTo>
                  <a:lnTo>
                    <a:pt x="1753" y="332"/>
                  </a:lnTo>
                  <a:cubicBezTo>
                    <a:pt x="1652" y="317"/>
                    <a:pt x="1544" y="309"/>
                    <a:pt x="1431" y="309"/>
                  </a:cubicBezTo>
                  <a:cubicBezTo>
                    <a:pt x="1319" y="309"/>
                    <a:pt x="1202" y="317"/>
                    <a:pt x="1086" y="332"/>
                  </a:cubicBezTo>
                  <a:cubicBezTo>
                    <a:pt x="1008" y="348"/>
                    <a:pt x="931" y="379"/>
                    <a:pt x="853" y="410"/>
                  </a:cubicBezTo>
                  <a:cubicBezTo>
                    <a:pt x="791" y="394"/>
                    <a:pt x="729" y="394"/>
                    <a:pt x="667" y="394"/>
                  </a:cubicBezTo>
                  <a:cubicBezTo>
                    <a:pt x="605" y="394"/>
                    <a:pt x="512" y="410"/>
                    <a:pt x="450" y="425"/>
                  </a:cubicBezTo>
                  <a:cubicBezTo>
                    <a:pt x="280" y="472"/>
                    <a:pt x="124" y="550"/>
                    <a:pt x="0" y="627"/>
                  </a:cubicBezTo>
                  <a:lnTo>
                    <a:pt x="0" y="643"/>
                  </a:lnTo>
                  <a:lnTo>
                    <a:pt x="16" y="643"/>
                  </a:lnTo>
                  <a:cubicBezTo>
                    <a:pt x="155" y="565"/>
                    <a:pt x="311" y="503"/>
                    <a:pt x="466" y="472"/>
                  </a:cubicBezTo>
                  <a:cubicBezTo>
                    <a:pt x="543" y="456"/>
                    <a:pt x="621" y="456"/>
                    <a:pt x="698" y="425"/>
                  </a:cubicBezTo>
                  <a:lnTo>
                    <a:pt x="838" y="425"/>
                  </a:lnTo>
                  <a:cubicBezTo>
                    <a:pt x="512" y="565"/>
                    <a:pt x="264" y="813"/>
                    <a:pt x="109" y="1123"/>
                  </a:cubicBezTo>
                  <a:cubicBezTo>
                    <a:pt x="109" y="1123"/>
                    <a:pt x="109" y="1137"/>
                    <a:pt x="118" y="1137"/>
                  </a:cubicBezTo>
                  <a:cubicBezTo>
                    <a:pt x="123" y="1137"/>
                    <a:pt x="130" y="1134"/>
                    <a:pt x="140" y="1123"/>
                  </a:cubicBezTo>
                  <a:cubicBezTo>
                    <a:pt x="311" y="767"/>
                    <a:pt x="636" y="487"/>
                    <a:pt x="1039" y="410"/>
                  </a:cubicBezTo>
                  <a:cubicBezTo>
                    <a:pt x="1071" y="410"/>
                    <a:pt x="1102" y="410"/>
                    <a:pt x="1117" y="394"/>
                  </a:cubicBezTo>
                  <a:lnTo>
                    <a:pt x="1117" y="394"/>
                  </a:lnTo>
                  <a:cubicBezTo>
                    <a:pt x="1117" y="425"/>
                    <a:pt x="1117" y="472"/>
                    <a:pt x="1102" y="503"/>
                  </a:cubicBezTo>
                  <a:cubicBezTo>
                    <a:pt x="1102" y="565"/>
                    <a:pt x="1086" y="627"/>
                    <a:pt x="1086" y="689"/>
                  </a:cubicBezTo>
                  <a:cubicBezTo>
                    <a:pt x="1055" y="798"/>
                    <a:pt x="1024" y="922"/>
                    <a:pt x="1008" y="1015"/>
                  </a:cubicBezTo>
                  <a:cubicBezTo>
                    <a:pt x="962" y="1123"/>
                    <a:pt x="931" y="1232"/>
                    <a:pt x="869" y="1341"/>
                  </a:cubicBezTo>
                  <a:cubicBezTo>
                    <a:pt x="807" y="1465"/>
                    <a:pt x="745" y="1558"/>
                    <a:pt x="667" y="1651"/>
                  </a:cubicBezTo>
                  <a:lnTo>
                    <a:pt x="667" y="1666"/>
                  </a:lnTo>
                  <a:cubicBezTo>
                    <a:pt x="667" y="1677"/>
                    <a:pt x="667" y="1680"/>
                    <a:pt x="668" y="1680"/>
                  </a:cubicBezTo>
                  <a:cubicBezTo>
                    <a:pt x="671" y="1680"/>
                    <a:pt x="678" y="1666"/>
                    <a:pt x="698" y="1666"/>
                  </a:cubicBezTo>
                  <a:cubicBezTo>
                    <a:pt x="760" y="1573"/>
                    <a:pt x="838" y="1480"/>
                    <a:pt x="884" y="1356"/>
                  </a:cubicBezTo>
                  <a:cubicBezTo>
                    <a:pt x="1008" y="1154"/>
                    <a:pt x="1086" y="937"/>
                    <a:pt x="1148" y="705"/>
                  </a:cubicBezTo>
                  <a:cubicBezTo>
                    <a:pt x="1164" y="643"/>
                    <a:pt x="1164" y="581"/>
                    <a:pt x="1164" y="503"/>
                  </a:cubicBezTo>
                  <a:lnTo>
                    <a:pt x="1164" y="394"/>
                  </a:lnTo>
                  <a:cubicBezTo>
                    <a:pt x="1233" y="387"/>
                    <a:pt x="1295" y="383"/>
                    <a:pt x="1357" y="383"/>
                  </a:cubicBezTo>
                  <a:cubicBezTo>
                    <a:pt x="1419" y="383"/>
                    <a:pt x="1482" y="387"/>
                    <a:pt x="1551" y="394"/>
                  </a:cubicBezTo>
                  <a:cubicBezTo>
                    <a:pt x="1489" y="658"/>
                    <a:pt x="1458" y="953"/>
                    <a:pt x="1303" y="1185"/>
                  </a:cubicBezTo>
                  <a:cubicBezTo>
                    <a:pt x="1303" y="1185"/>
                    <a:pt x="1303" y="1192"/>
                    <a:pt x="1308" y="1192"/>
                  </a:cubicBezTo>
                  <a:cubicBezTo>
                    <a:pt x="1310" y="1192"/>
                    <a:pt x="1313" y="1191"/>
                    <a:pt x="1319" y="1185"/>
                  </a:cubicBezTo>
                  <a:cubicBezTo>
                    <a:pt x="1396" y="1077"/>
                    <a:pt x="1458" y="937"/>
                    <a:pt x="1505" y="798"/>
                  </a:cubicBezTo>
                  <a:cubicBezTo>
                    <a:pt x="1567" y="658"/>
                    <a:pt x="1582" y="534"/>
                    <a:pt x="1613" y="394"/>
                  </a:cubicBezTo>
                  <a:cubicBezTo>
                    <a:pt x="1846" y="425"/>
                    <a:pt x="2048" y="487"/>
                    <a:pt x="2249" y="612"/>
                  </a:cubicBezTo>
                  <a:cubicBezTo>
                    <a:pt x="2621" y="813"/>
                    <a:pt x="2932" y="1154"/>
                    <a:pt x="3102" y="1542"/>
                  </a:cubicBezTo>
                  <a:cubicBezTo>
                    <a:pt x="3288" y="1961"/>
                    <a:pt x="3412" y="2411"/>
                    <a:pt x="3412" y="2876"/>
                  </a:cubicBezTo>
                  <a:cubicBezTo>
                    <a:pt x="3443" y="3450"/>
                    <a:pt x="3443" y="4039"/>
                    <a:pt x="3506" y="4644"/>
                  </a:cubicBezTo>
                  <a:cubicBezTo>
                    <a:pt x="3506" y="4661"/>
                    <a:pt x="3524" y="4673"/>
                    <a:pt x="3544" y="4673"/>
                  </a:cubicBezTo>
                  <a:cubicBezTo>
                    <a:pt x="3560" y="4673"/>
                    <a:pt x="3576" y="4665"/>
                    <a:pt x="3583" y="4644"/>
                  </a:cubicBezTo>
                  <a:cubicBezTo>
                    <a:pt x="3583" y="4489"/>
                    <a:pt x="3583" y="4365"/>
                    <a:pt x="3568" y="4225"/>
                  </a:cubicBezTo>
                  <a:cubicBezTo>
                    <a:pt x="3568" y="4101"/>
                    <a:pt x="3568" y="3962"/>
                    <a:pt x="3552" y="3822"/>
                  </a:cubicBezTo>
                  <a:cubicBezTo>
                    <a:pt x="3552" y="3558"/>
                    <a:pt x="3521" y="3279"/>
                    <a:pt x="3521" y="2985"/>
                  </a:cubicBezTo>
                  <a:cubicBezTo>
                    <a:pt x="3506" y="2488"/>
                    <a:pt x="3443" y="2007"/>
                    <a:pt x="3226" y="1542"/>
                  </a:cubicBezTo>
                  <a:cubicBezTo>
                    <a:pt x="3040" y="1108"/>
                    <a:pt x="2746" y="767"/>
                    <a:pt x="2342" y="534"/>
                  </a:cubicBezTo>
                  <a:cubicBezTo>
                    <a:pt x="2203" y="425"/>
                    <a:pt x="2032" y="379"/>
                    <a:pt x="1877" y="332"/>
                  </a:cubicBezTo>
                  <a:cubicBezTo>
                    <a:pt x="1722" y="177"/>
                    <a:pt x="1551" y="84"/>
                    <a:pt x="1334" y="38"/>
                  </a:cubicBezTo>
                  <a:cubicBezTo>
                    <a:pt x="1198" y="12"/>
                    <a:pt x="1052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86;p55">
              <a:extLst>
                <a:ext uri="{FF2B5EF4-FFF2-40B4-BE49-F238E27FC236}">
                  <a16:creationId xmlns:a16="http://schemas.microsoft.com/office/drawing/2014/main" id="{283250BE-815C-42F0-B714-2A2C540B3457}"/>
                </a:ext>
              </a:extLst>
            </p:cNvPr>
            <p:cNvSpPr/>
            <p:nvPr/>
          </p:nvSpPr>
          <p:spPr>
            <a:xfrm>
              <a:off x="2824550" y="4817325"/>
              <a:ext cx="14375" cy="10000"/>
            </a:xfrm>
            <a:custGeom>
              <a:avLst/>
              <a:gdLst/>
              <a:ahLst/>
              <a:cxnLst/>
              <a:rect l="l" t="t" r="r" b="b"/>
              <a:pathLst>
                <a:path w="575" h="400" extrusionOk="0">
                  <a:moveTo>
                    <a:pt x="0" y="0"/>
                  </a:moveTo>
                  <a:cubicBezTo>
                    <a:pt x="38" y="17"/>
                    <a:pt x="77" y="31"/>
                    <a:pt x="114" y="46"/>
                  </a:cubicBezTo>
                  <a:lnTo>
                    <a:pt x="114" y="46"/>
                  </a:lnTo>
                  <a:cubicBezTo>
                    <a:pt x="74" y="28"/>
                    <a:pt x="35" y="12"/>
                    <a:pt x="0" y="0"/>
                  </a:cubicBezTo>
                  <a:close/>
                  <a:moveTo>
                    <a:pt x="114" y="46"/>
                  </a:moveTo>
                  <a:cubicBezTo>
                    <a:pt x="181" y="77"/>
                    <a:pt x="252" y="116"/>
                    <a:pt x="311" y="155"/>
                  </a:cubicBezTo>
                  <a:cubicBezTo>
                    <a:pt x="250" y="105"/>
                    <a:pt x="183" y="74"/>
                    <a:pt x="114" y="46"/>
                  </a:cubicBezTo>
                  <a:close/>
                  <a:moveTo>
                    <a:pt x="450" y="279"/>
                  </a:moveTo>
                  <a:lnTo>
                    <a:pt x="450" y="279"/>
                  </a:lnTo>
                  <a:cubicBezTo>
                    <a:pt x="466" y="357"/>
                    <a:pt x="528" y="388"/>
                    <a:pt x="574" y="388"/>
                  </a:cubicBezTo>
                  <a:cubicBezTo>
                    <a:pt x="543" y="341"/>
                    <a:pt x="497" y="310"/>
                    <a:pt x="450" y="279"/>
                  </a:cubicBezTo>
                  <a:close/>
                  <a:moveTo>
                    <a:pt x="574" y="388"/>
                  </a:moveTo>
                  <a:lnTo>
                    <a:pt x="574" y="388"/>
                  </a:lnTo>
                  <a:cubicBezTo>
                    <a:pt x="566" y="396"/>
                    <a:pt x="566" y="400"/>
                    <a:pt x="568" y="400"/>
                  </a:cubicBezTo>
                  <a:cubicBezTo>
                    <a:pt x="570" y="400"/>
                    <a:pt x="574" y="396"/>
                    <a:pt x="574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87;p55">
              <a:extLst>
                <a:ext uri="{FF2B5EF4-FFF2-40B4-BE49-F238E27FC236}">
                  <a16:creationId xmlns:a16="http://schemas.microsoft.com/office/drawing/2014/main" id="{F49BE5BD-1BC3-4356-87F6-B2280B952091}"/>
                </a:ext>
              </a:extLst>
            </p:cNvPr>
            <p:cNvSpPr/>
            <p:nvPr/>
          </p:nvSpPr>
          <p:spPr>
            <a:xfrm>
              <a:off x="2783450" y="4837875"/>
              <a:ext cx="10875" cy="17475"/>
            </a:xfrm>
            <a:custGeom>
              <a:avLst/>
              <a:gdLst/>
              <a:ahLst/>
              <a:cxnLst/>
              <a:rect l="l" t="t" r="r" b="b"/>
              <a:pathLst>
                <a:path w="435" h="699" extrusionOk="0">
                  <a:moveTo>
                    <a:pt x="435" y="0"/>
                  </a:moveTo>
                  <a:lnTo>
                    <a:pt x="435" y="0"/>
                  </a:lnTo>
                  <a:cubicBezTo>
                    <a:pt x="342" y="109"/>
                    <a:pt x="264" y="202"/>
                    <a:pt x="186" y="326"/>
                  </a:cubicBezTo>
                  <a:cubicBezTo>
                    <a:pt x="109" y="434"/>
                    <a:pt x="47" y="574"/>
                    <a:pt x="0" y="698"/>
                  </a:cubicBezTo>
                  <a:cubicBezTo>
                    <a:pt x="124" y="465"/>
                    <a:pt x="280" y="233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88;p55">
              <a:extLst>
                <a:ext uri="{FF2B5EF4-FFF2-40B4-BE49-F238E27FC236}">
                  <a16:creationId xmlns:a16="http://schemas.microsoft.com/office/drawing/2014/main" id="{955DB3A0-3936-4593-A367-E2203904FCD7}"/>
                </a:ext>
              </a:extLst>
            </p:cNvPr>
            <p:cNvSpPr/>
            <p:nvPr/>
          </p:nvSpPr>
          <p:spPr>
            <a:xfrm>
              <a:off x="2820675" y="4834775"/>
              <a:ext cx="3900" cy="9700"/>
            </a:xfrm>
            <a:custGeom>
              <a:avLst/>
              <a:gdLst/>
              <a:ahLst/>
              <a:cxnLst/>
              <a:rect l="l" t="t" r="r" b="b"/>
              <a:pathLst>
                <a:path w="156" h="388" extrusionOk="0">
                  <a:moveTo>
                    <a:pt x="155" y="0"/>
                  </a:moveTo>
                  <a:cubicBezTo>
                    <a:pt x="140" y="78"/>
                    <a:pt x="109" y="140"/>
                    <a:pt x="93" y="217"/>
                  </a:cubicBezTo>
                  <a:cubicBezTo>
                    <a:pt x="62" y="279"/>
                    <a:pt x="31" y="326"/>
                    <a:pt x="0" y="388"/>
                  </a:cubicBezTo>
                  <a:cubicBezTo>
                    <a:pt x="78" y="295"/>
                    <a:pt x="140" y="155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89;p55">
              <a:extLst>
                <a:ext uri="{FF2B5EF4-FFF2-40B4-BE49-F238E27FC236}">
                  <a16:creationId xmlns:a16="http://schemas.microsoft.com/office/drawing/2014/main" id="{D15273AD-7341-487E-83D9-88437BE7D8CD}"/>
                </a:ext>
              </a:extLst>
            </p:cNvPr>
            <p:cNvSpPr/>
            <p:nvPr/>
          </p:nvSpPr>
          <p:spPr>
            <a:xfrm>
              <a:off x="2869125" y="4829075"/>
              <a:ext cx="110550" cy="85100"/>
            </a:xfrm>
            <a:custGeom>
              <a:avLst/>
              <a:gdLst/>
              <a:ahLst/>
              <a:cxnLst/>
              <a:rect l="l" t="t" r="r" b="b"/>
              <a:pathLst>
                <a:path w="4422" h="3404" extrusionOk="0">
                  <a:moveTo>
                    <a:pt x="1683" y="1"/>
                  </a:moveTo>
                  <a:cubicBezTo>
                    <a:pt x="574" y="1"/>
                    <a:pt x="1" y="709"/>
                    <a:pt x="1" y="709"/>
                  </a:cubicBezTo>
                  <a:cubicBezTo>
                    <a:pt x="128" y="657"/>
                    <a:pt x="326" y="612"/>
                    <a:pt x="543" y="612"/>
                  </a:cubicBezTo>
                  <a:cubicBezTo>
                    <a:pt x="777" y="612"/>
                    <a:pt x="1032" y="664"/>
                    <a:pt x="1242" y="817"/>
                  </a:cubicBezTo>
                  <a:cubicBezTo>
                    <a:pt x="1738" y="1211"/>
                    <a:pt x="1534" y="3404"/>
                    <a:pt x="2722" y="3404"/>
                  </a:cubicBezTo>
                  <a:cubicBezTo>
                    <a:pt x="2797" y="3404"/>
                    <a:pt x="2877" y="3395"/>
                    <a:pt x="2963" y="3377"/>
                  </a:cubicBezTo>
                  <a:cubicBezTo>
                    <a:pt x="4421" y="3066"/>
                    <a:pt x="3754" y="399"/>
                    <a:pt x="2312" y="73"/>
                  </a:cubicBezTo>
                  <a:cubicBezTo>
                    <a:pt x="2086" y="22"/>
                    <a:pt x="1876" y="1"/>
                    <a:pt x="1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90;p55">
              <a:extLst>
                <a:ext uri="{FF2B5EF4-FFF2-40B4-BE49-F238E27FC236}">
                  <a16:creationId xmlns:a16="http://schemas.microsoft.com/office/drawing/2014/main" id="{D86C116A-363C-49C7-BB22-8F3F9031513D}"/>
                </a:ext>
              </a:extLst>
            </p:cNvPr>
            <p:cNvSpPr/>
            <p:nvPr/>
          </p:nvSpPr>
          <p:spPr>
            <a:xfrm>
              <a:off x="2850525" y="4834375"/>
              <a:ext cx="105875" cy="110250"/>
            </a:xfrm>
            <a:custGeom>
              <a:avLst/>
              <a:gdLst/>
              <a:ahLst/>
              <a:cxnLst/>
              <a:rect l="l" t="t" r="r" b="b"/>
              <a:pathLst>
                <a:path w="4235" h="4410" extrusionOk="0">
                  <a:moveTo>
                    <a:pt x="3557" y="360"/>
                  </a:moveTo>
                  <a:lnTo>
                    <a:pt x="3557" y="360"/>
                  </a:lnTo>
                  <a:cubicBezTo>
                    <a:pt x="3597" y="374"/>
                    <a:pt x="3637" y="388"/>
                    <a:pt x="3676" y="404"/>
                  </a:cubicBezTo>
                  <a:cubicBezTo>
                    <a:pt x="3639" y="387"/>
                    <a:pt x="3599" y="373"/>
                    <a:pt x="3557" y="360"/>
                  </a:cubicBezTo>
                  <a:close/>
                  <a:moveTo>
                    <a:pt x="2668" y="1"/>
                  </a:moveTo>
                  <a:cubicBezTo>
                    <a:pt x="2529" y="1"/>
                    <a:pt x="2405" y="16"/>
                    <a:pt x="2280" y="47"/>
                  </a:cubicBezTo>
                  <a:cubicBezTo>
                    <a:pt x="2172" y="32"/>
                    <a:pt x="2094" y="32"/>
                    <a:pt x="2001" y="16"/>
                  </a:cubicBezTo>
                  <a:cubicBezTo>
                    <a:pt x="1981" y="16"/>
                    <a:pt x="1961" y="15"/>
                    <a:pt x="1941" y="15"/>
                  </a:cubicBezTo>
                  <a:cubicBezTo>
                    <a:pt x="1430" y="15"/>
                    <a:pt x="888" y="203"/>
                    <a:pt x="574" y="621"/>
                  </a:cubicBezTo>
                  <a:cubicBezTo>
                    <a:pt x="233" y="1040"/>
                    <a:pt x="187" y="1645"/>
                    <a:pt x="125" y="2172"/>
                  </a:cubicBezTo>
                  <a:cubicBezTo>
                    <a:pt x="32" y="2901"/>
                    <a:pt x="1" y="3645"/>
                    <a:pt x="63" y="4374"/>
                  </a:cubicBezTo>
                  <a:cubicBezTo>
                    <a:pt x="63" y="4398"/>
                    <a:pt x="78" y="4409"/>
                    <a:pt x="94" y="4409"/>
                  </a:cubicBezTo>
                  <a:cubicBezTo>
                    <a:pt x="109" y="4409"/>
                    <a:pt x="125" y="4398"/>
                    <a:pt x="125" y="4374"/>
                  </a:cubicBezTo>
                  <a:cubicBezTo>
                    <a:pt x="140" y="3754"/>
                    <a:pt x="156" y="3134"/>
                    <a:pt x="218" y="2498"/>
                  </a:cubicBezTo>
                  <a:cubicBezTo>
                    <a:pt x="233" y="2203"/>
                    <a:pt x="280" y="1908"/>
                    <a:pt x="311" y="1629"/>
                  </a:cubicBezTo>
                  <a:cubicBezTo>
                    <a:pt x="357" y="1365"/>
                    <a:pt x="419" y="1133"/>
                    <a:pt x="528" y="900"/>
                  </a:cubicBezTo>
                  <a:cubicBezTo>
                    <a:pt x="652" y="668"/>
                    <a:pt x="823" y="481"/>
                    <a:pt x="1040" y="357"/>
                  </a:cubicBezTo>
                  <a:cubicBezTo>
                    <a:pt x="1272" y="233"/>
                    <a:pt x="1505" y="171"/>
                    <a:pt x="1769" y="125"/>
                  </a:cubicBezTo>
                  <a:cubicBezTo>
                    <a:pt x="1824" y="121"/>
                    <a:pt x="1878" y="119"/>
                    <a:pt x="1933" y="119"/>
                  </a:cubicBezTo>
                  <a:cubicBezTo>
                    <a:pt x="2110" y="119"/>
                    <a:pt x="2285" y="139"/>
                    <a:pt x="2451" y="187"/>
                  </a:cubicBezTo>
                  <a:lnTo>
                    <a:pt x="2451" y="326"/>
                  </a:lnTo>
                  <a:cubicBezTo>
                    <a:pt x="2451" y="388"/>
                    <a:pt x="2467" y="435"/>
                    <a:pt x="2482" y="497"/>
                  </a:cubicBezTo>
                  <a:cubicBezTo>
                    <a:pt x="2513" y="559"/>
                    <a:pt x="2529" y="590"/>
                    <a:pt x="2544" y="652"/>
                  </a:cubicBezTo>
                  <a:cubicBezTo>
                    <a:pt x="2560" y="714"/>
                    <a:pt x="2606" y="745"/>
                    <a:pt x="2637" y="807"/>
                  </a:cubicBezTo>
                  <a:lnTo>
                    <a:pt x="2668" y="807"/>
                  </a:lnTo>
                  <a:cubicBezTo>
                    <a:pt x="2606" y="714"/>
                    <a:pt x="2560" y="621"/>
                    <a:pt x="2544" y="512"/>
                  </a:cubicBezTo>
                  <a:cubicBezTo>
                    <a:pt x="2544" y="466"/>
                    <a:pt x="2529" y="419"/>
                    <a:pt x="2529" y="357"/>
                  </a:cubicBezTo>
                  <a:lnTo>
                    <a:pt x="2529" y="249"/>
                  </a:lnTo>
                  <a:cubicBezTo>
                    <a:pt x="2761" y="326"/>
                    <a:pt x="2994" y="435"/>
                    <a:pt x="3180" y="590"/>
                  </a:cubicBezTo>
                  <a:cubicBezTo>
                    <a:pt x="3227" y="637"/>
                    <a:pt x="3258" y="652"/>
                    <a:pt x="3304" y="699"/>
                  </a:cubicBezTo>
                  <a:cubicBezTo>
                    <a:pt x="3242" y="730"/>
                    <a:pt x="3211" y="792"/>
                    <a:pt x="3164" y="854"/>
                  </a:cubicBezTo>
                  <a:cubicBezTo>
                    <a:pt x="3102" y="931"/>
                    <a:pt x="3071" y="1009"/>
                    <a:pt x="3025" y="1086"/>
                  </a:cubicBezTo>
                  <a:cubicBezTo>
                    <a:pt x="2947" y="1257"/>
                    <a:pt x="2916" y="1428"/>
                    <a:pt x="2901" y="1598"/>
                  </a:cubicBezTo>
                  <a:cubicBezTo>
                    <a:pt x="2901" y="1598"/>
                    <a:pt x="2908" y="1612"/>
                    <a:pt x="2912" y="1612"/>
                  </a:cubicBezTo>
                  <a:cubicBezTo>
                    <a:pt x="2915" y="1612"/>
                    <a:pt x="2916" y="1608"/>
                    <a:pt x="2916" y="1598"/>
                  </a:cubicBezTo>
                  <a:cubicBezTo>
                    <a:pt x="2932" y="1428"/>
                    <a:pt x="2994" y="1257"/>
                    <a:pt x="3087" y="1102"/>
                  </a:cubicBezTo>
                  <a:cubicBezTo>
                    <a:pt x="3133" y="1024"/>
                    <a:pt x="3164" y="947"/>
                    <a:pt x="3227" y="885"/>
                  </a:cubicBezTo>
                  <a:cubicBezTo>
                    <a:pt x="3242" y="854"/>
                    <a:pt x="3289" y="807"/>
                    <a:pt x="3304" y="776"/>
                  </a:cubicBezTo>
                  <a:cubicBezTo>
                    <a:pt x="3320" y="745"/>
                    <a:pt x="3335" y="730"/>
                    <a:pt x="3335" y="714"/>
                  </a:cubicBezTo>
                  <a:cubicBezTo>
                    <a:pt x="3521" y="885"/>
                    <a:pt x="3676" y="1102"/>
                    <a:pt x="3769" y="1319"/>
                  </a:cubicBezTo>
                  <a:cubicBezTo>
                    <a:pt x="3692" y="1396"/>
                    <a:pt x="3630" y="1474"/>
                    <a:pt x="3599" y="1567"/>
                  </a:cubicBezTo>
                  <a:cubicBezTo>
                    <a:pt x="3537" y="1660"/>
                    <a:pt x="3490" y="1753"/>
                    <a:pt x="3459" y="1877"/>
                  </a:cubicBezTo>
                  <a:cubicBezTo>
                    <a:pt x="3382" y="2063"/>
                    <a:pt x="3320" y="2281"/>
                    <a:pt x="3289" y="2498"/>
                  </a:cubicBezTo>
                  <a:cubicBezTo>
                    <a:pt x="3289" y="2498"/>
                    <a:pt x="3295" y="2505"/>
                    <a:pt x="3300" y="2505"/>
                  </a:cubicBezTo>
                  <a:cubicBezTo>
                    <a:pt x="3302" y="2505"/>
                    <a:pt x="3304" y="2503"/>
                    <a:pt x="3304" y="2498"/>
                  </a:cubicBezTo>
                  <a:cubicBezTo>
                    <a:pt x="3335" y="2281"/>
                    <a:pt x="3413" y="2094"/>
                    <a:pt x="3521" y="1893"/>
                  </a:cubicBezTo>
                  <a:cubicBezTo>
                    <a:pt x="3552" y="1800"/>
                    <a:pt x="3614" y="1707"/>
                    <a:pt x="3645" y="1598"/>
                  </a:cubicBezTo>
                  <a:cubicBezTo>
                    <a:pt x="3707" y="1521"/>
                    <a:pt x="3754" y="1428"/>
                    <a:pt x="3785" y="1334"/>
                  </a:cubicBezTo>
                  <a:cubicBezTo>
                    <a:pt x="3878" y="1552"/>
                    <a:pt x="3940" y="1800"/>
                    <a:pt x="3955" y="2032"/>
                  </a:cubicBezTo>
                  <a:lnTo>
                    <a:pt x="3986" y="2032"/>
                  </a:lnTo>
                  <a:cubicBezTo>
                    <a:pt x="3940" y="1645"/>
                    <a:pt x="3831" y="1272"/>
                    <a:pt x="3630" y="947"/>
                  </a:cubicBezTo>
                  <a:lnTo>
                    <a:pt x="3630" y="947"/>
                  </a:lnTo>
                  <a:cubicBezTo>
                    <a:pt x="3723" y="978"/>
                    <a:pt x="3831" y="1024"/>
                    <a:pt x="3909" y="1086"/>
                  </a:cubicBezTo>
                  <a:cubicBezTo>
                    <a:pt x="4018" y="1164"/>
                    <a:pt x="4111" y="1241"/>
                    <a:pt x="4235" y="1319"/>
                  </a:cubicBezTo>
                  <a:cubicBezTo>
                    <a:pt x="4142" y="1241"/>
                    <a:pt x="4033" y="1148"/>
                    <a:pt x="3924" y="1086"/>
                  </a:cubicBezTo>
                  <a:cubicBezTo>
                    <a:pt x="3831" y="1009"/>
                    <a:pt x="3707" y="947"/>
                    <a:pt x="3599" y="916"/>
                  </a:cubicBezTo>
                  <a:cubicBezTo>
                    <a:pt x="3413" y="652"/>
                    <a:pt x="3211" y="450"/>
                    <a:pt x="2932" y="295"/>
                  </a:cubicBezTo>
                  <a:lnTo>
                    <a:pt x="3211" y="295"/>
                  </a:lnTo>
                  <a:cubicBezTo>
                    <a:pt x="3324" y="307"/>
                    <a:pt x="3446" y="326"/>
                    <a:pt x="3557" y="360"/>
                  </a:cubicBezTo>
                  <a:lnTo>
                    <a:pt x="3557" y="360"/>
                  </a:lnTo>
                  <a:cubicBezTo>
                    <a:pt x="3437" y="319"/>
                    <a:pt x="3316" y="288"/>
                    <a:pt x="3211" y="264"/>
                  </a:cubicBezTo>
                  <a:cubicBezTo>
                    <a:pt x="3133" y="249"/>
                    <a:pt x="3056" y="249"/>
                    <a:pt x="2978" y="249"/>
                  </a:cubicBezTo>
                  <a:lnTo>
                    <a:pt x="2823" y="249"/>
                  </a:lnTo>
                  <a:cubicBezTo>
                    <a:pt x="2684" y="171"/>
                    <a:pt x="2529" y="125"/>
                    <a:pt x="2389" y="94"/>
                  </a:cubicBezTo>
                  <a:lnTo>
                    <a:pt x="2436" y="78"/>
                  </a:lnTo>
                  <a:cubicBezTo>
                    <a:pt x="2513" y="47"/>
                    <a:pt x="2591" y="47"/>
                    <a:pt x="2668" y="32"/>
                  </a:cubicBezTo>
                  <a:cubicBezTo>
                    <a:pt x="2746" y="24"/>
                    <a:pt x="2823" y="20"/>
                    <a:pt x="2901" y="20"/>
                  </a:cubicBezTo>
                  <a:cubicBezTo>
                    <a:pt x="2978" y="20"/>
                    <a:pt x="3056" y="24"/>
                    <a:pt x="3133" y="32"/>
                  </a:cubicBezTo>
                  <a:cubicBezTo>
                    <a:pt x="3133" y="32"/>
                    <a:pt x="3149" y="16"/>
                    <a:pt x="3133" y="16"/>
                  </a:cubicBezTo>
                  <a:cubicBezTo>
                    <a:pt x="2963" y="1"/>
                    <a:pt x="2808" y="1"/>
                    <a:pt x="2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1;p55">
              <a:extLst>
                <a:ext uri="{FF2B5EF4-FFF2-40B4-BE49-F238E27FC236}">
                  <a16:creationId xmlns:a16="http://schemas.microsoft.com/office/drawing/2014/main" id="{513151F1-8017-481A-8C68-280B07DED91D}"/>
                </a:ext>
              </a:extLst>
            </p:cNvPr>
            <p:cNvSpPr/>
            <p:nvPr/>
          </p:nvSpPr>
          <p:spPr>
            <a:xfrm>
              <a:off x="2923425" y="4868875"/>
              <a:ext cx="4675" cy="22150"/>
            </a:xfrm>
            <a:custGeom>
              <a:avLst/>
              <a:gdLst/>
              <a:ahLst/>
              <a:cxnLst/>
              <a:rect l="l" t="t" r="r" b="b"/>
              <a:pathLst>
                <a:path w="187" h="886" extrusionOk="0">
                  <a:moveTo>
                    <a:pt x="186" y="1"/>
                  </a:moveTo>
                  <a:lnTo>
                    <a:pt x="186" y="1"/>
                  </a:lnTo>
                  <a:cubicBezTo>
                    <a:pt x="172" y="54"/>
                    <a:pt x="157" y="108"/>
                    <a:pt x="143" y="163"/>
                  </a:cubicBezTo>
                  <a:lnTo>
                    <a:pt x="143" y="163"/>
                  </a:lnTo>
                  <a:cubicBezTo>
                    <a:pt x="159" y="111"/>
                    <a:pt x="175" y="58"/>
                    <a:pt x="186" y="1"/>
                  </a:cubicBezTo>
                  <a:close/>
                  <a:moveTo>
                    <a:pt x="143" y="163"/>
                  </a:moveTo>
                  <a:cubicBezTo>
                    <a:pt x="114" y="252"/>
                    <a:pt x="82" y="337"/>
                    <a:pt x="62" y="435"/>
                  </a:cubicBezTo>
                  <a:cubicBezTo>
                    <a:pt x="16" y="575"/>
                    <a:pt x="0" y="730"/>
                    <a:pt x="0" y="885"/>
                  </a:cubicBezTo>
                  <a:cubicBezTo>
                    <a:pt x="25" y="646"/>
                    <a:pt x="81" y="397"/>
                    <a:pt x="143" y="1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2;p55">
              <a:extLst>
                <a:ext uri="{FF2B5EF4-FFF2-40B4-BE49-F238E27FC236}">
                  <a16:creationId xmlns:a16="http://schemas.microsoft.com/office/drawing/2014/main" id="{6350883B-B79B-4598-8603-BB8FC7F7B008}"/>
                </a:ext>
              </a:extLst>
            </p:cNvPr>
            <p:cNvSpPr/>
            <p:nvPr/>
          </p:nvSpPr>
          <p:spPr>
            <a:xfrm>
              <a:off x="2941250" y="4854150"/>
              <a:ext cx="11275" cy="5450"/>
            </a:xfrm>
            <a:custGeom>
              <a:avLst/>
              <a:gdLst/>
              <a:ahLst/>
              <a:cxnLst/>
              <a:rect l="l" t="t" r="r" b="b"/>
              <a:pathLst>
                <a:path w="451" h="218" extrusionOk="0">
                  <a:moveTo>
                    <a:pt x="16" y="1"/>
                  </a:moveTo>
                  <a:cubicBezTo>
                    <a:pt x="16" y="1"/>
                    <a:pt x="1" y="16"/>
                    <a:pt x="16" y="16"/>
                  </a:cubicBezTo>
                  <a:cubicBezTo>
                    <a:pt x="94" y="47"/>
                    <a:pt x="171" y="78"/>
                    <a:pt x="249" y="125"/>
                  </a:cubicBezTo>
                  <a:cubicBezTo>
                    <a:pt x="311" y="140"/>
                    <a:pt x="373" y="171"/>
                    <a:pt x="451" y="218"/>
                  </a:cubicBezTo>
                  <a:cubicBezTo>
                    <a:pt x="389" y="156"/>
                    <a:pt x="311" y="125"/>
                    <a:pt x="249" y="78"/>
                  </a:cubicBezTo>
                  <a:cubicBezTo>
                    <a:pt x="171" y="32"/>
                    <a:pt x="94" y="16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3;p55">
              <a:extLst>
                <a:ext uri="{FF2B5EF4-FFF2-40B4-BE49-F238E27FC236}">
                  <a16:creationId xmlns:a16="http://schemas.microsoft.com/office/drawing/2014/main" id="{667650DD-0496-4001-A4FE-85D4E92FCC46}"/>
                </a:ext>
              </a:extLst>
            </p:cNvPr>
            <p:cNvSpPr/>
            <p:nvPr/>
          </p:nvSpPr>
          <p:spPr>
            <a:xfrm>
              <a:off x="2888125" y="4752200"/>
              <a:ext cx="77225" cy="61650"/>
            </a:xfrm>
            <a:custGeom>
              <a:avLst/>
              <a:gdLst/>
              <a:ahLst/>
              <a:cxnLst/>
              <a:rect l="l" t="t" r="r" b="b"/>
              <a:pathLst>
                <a:path w="3089" h="2466" extrusionOk="0">
                  <a:moveTo>
                    <a:pt x="1950" y="0"/>
                  </a:moveTo>
                  <a:cubicBezTo>
                    <a:pt x="1805" y="0"/>
                    <a:pt x="1645" y="34"/>
                    <a:pt x="1474" y="108"/>
                  </a:cubicBezTo>
                  <a:cubicBezTo>
                    <a:pt x="156" y="682"/>
                    <a:pt x="1" y="2466"/>
                    <a:pt x="1" y="2466"/>
                  </a:cubicBezTo>
                  <a:cubicBezTo>
                    <a:pt x="776" y="1969"/>
                    <a:pt x="1785" y="2264"/>
                    <a:pt x="2420" y="1613"/>
                  </a:cubicBezTo>
                  <a:cubicBezTo>
                    <a:pt x="3089" y="984"/>
                    <a:pt x="2739" y="0"/>
                    <a:pt x="1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494;p55">
              <a:extLst>
                <a:ext uri="{FF2B5EF4-FFF2-40B4-BE49-F238E27FC236}">
                  <a16:creationId xmlns:a16="http://schemas.microsoft.com/office/drawing/2014/main" id="{4669DF40-5AF6-4442-AE64-486EB9084542}"/>
                </a:ext>
              </a:extLst>
            </p:cNvPr>
            <p:cNvSpPr/>
            <p:nvPr/>
          </p:nvSpPr>
          <p:spPr>
            <a:xfrm>
              <a:off x="2867975" y="4760525"/>
              <a:ext cx="74825" cy="156075"/>
            </a:xfrm>
            <a:custGeom>
              <a:avLst/>
              <a:gdLst/>
              <a:ahLst/>
              <a:cxnLst/>
              <a:rect l="l" t="t" r="r" b="b"/>
              <a:pathLst>
                <a:path w="2993" h="6243" extrusionOk="0">
                  <a:moveTo>
                    <a:pt x="2978" y="116"/>
                  </a:moveTo>
                  <a:cubicBezTo>
                    <a:pt x="2983" y="127"/>
                    <a:pt x="2987" y="130"/>
                    <a:pt x="2989" y="130"/>
                  </a:cubicBezTo>
                  <a:cubicBezTo>
                    <a:pt x="2992" y="130"/>
                    <a:pt x="2989" y="116"/>
                    <a:pt x="2978" y="116"/>
                  </a:cubicBezTo>
                  <a:close/>
                  <a:moveTo>
                    <a:pt x="2384" y="1"/>
                  </a:moveTo>
                  <a:cubicBezTo>
                    <a:pt x="2382" y="1"/>
                    <a:pt x="2379" y="3"/>
                    <a:pt x="2373" y="8"/>
                  </a:cubicBezTo>
                  <a:cubicBezTo>
                    <a:pt x="2249" y="116"/>
                    <a:pt x="2156" y="240"/>
                    <a:pt x="2063" y="349"/>
                  </a:cubicBezTo>
                  <a:cubicBezTo>
                    <a:pt x="2017" y="411"/>
                    <a:pt x="1970" y="489"/>
                    <a:pt x="1939" y="551"/>
                  </a:cubicBezTo>
                  <a:cubicBezTo>
                    <a:pt x="1908" y="613"/>
                    <a:pt x="1877" y="690"/>
                    <a:pt x="1862" y="768"/>
                  </a:cubicBezTo>
                  <a:lnTo>
                    <a:pt x="1846" y="783"/>
                  </a:lnTo>
                  <a:cubicBezTo>
                    <a:pt x="1613" y="954"/>
                    <a:pt x="1396" y="1171"/>
                    <a:pt x="1210" y="1404"/>
                  </a:cubicBezTo>
                  <a:cubicBezTo>
                    <a:pt x="1210" y="1388"/>
                    <a:pt x="1210" y="1357"/>
                    <a:pt x="1226" y="1342"/>
                  </a:cubicBezTo>
                  <a:cubicBezTo>
                    <a:pt x="1241" y="1264"/>
                    <a:pt x="1288" y="1171"/>
                    <a:pt x="1303" y="1093"/>
                  </a:cubicBezTo>
                  <a:cubicBezTo>
                    <a:pt x="1365" y="923"/>
                    <a:pt x="1443" y="721"/>
                    <a:pt x="1536" y="566"/>
                  </a:cubicBezTo>
                  <a:cubicBezTo>
                    <a:pt x="1536" y="566"/>
                    <a:pt x="1536" y="559"/>
                    <a:pt x="1531" y="559"/>
                  </a:cubicBezTo>
                  <a:cubicBezTo>
                    <a:pt x="1529" y="559"/>
                    <a:pt x="1526" y="561"/>
                    <a:pt x="1520" y="566"/>
                  </a:cubicBezTo>
                  <a:cubicBezTo>
                    <a:pt x="1412" y="721"/>
                    <a:pt x="1319" y="892"/>
                    <a:pt x="1241" y="1078"/>
                  </a:cubicBezTo>
                  <a:cubicBezTo>
                    <a:pt x="1210" y="1156"/>
                    <a:pt x="1179" y="1249"/>
                    <a:pt x="1164" y="1326"/>
                  </a:cubicBezTo>
                  <a:cubicBezTo>
                    <a:pt x="1148" y="1388"/>
                    <a:pt x="1133" y="1435"/>
                    <a:pt x="1133" y="1497"/>
                  </a:cubicBezTo>
                  <a:cubicBezTo>
                    <a:pt x="1071" y="1574"/>
                    <a:pt x="1009" y="1652"/>
                    <a:pt x="962" y="1714"/>
                  </a:cubicBezTo>
                  <a:cubicBezTo>
                    <a:pt x="388" y="2520"/>
                    <a:pt x="109" y="3497"/>
                    <a:pt x="31" y="4490"/>
                  </a:cubicBezTo>
                  <a:cubicBezTo>
                    <a:pt x="0" y="4769"/>
                    <a:pt x="0" y="5064"/>
                    <a:pt x="0" y="5359"/>
                  </a:cubicBezTo>
                  <a:cubicBezTo>
                    <a:pt x="0" y="5653"/>
                    <a:pt x="31" y="5932"/>
                    <a:pt x="78" y="6227"/>
                  </a:cubicBezTo>
                  <a:lnTo>
                    <a:pt x="109" y="6243"/>
                  </a:lnTo>
                  <a:cubicBezTo>
                    <a:pt x="109" y="6243"/>
                    <a:pt x="125" y="6243"/>
                    <a:pt x="125" y="6227"/>
                  </a:cubicBezTo>
                  <a:cubicBezTo>
                    <a:pt x="125" y="5979"/>
                    <a:pt x="78" y="5731"/>
                    <a:pt x="78" y="5452"/>
                  </a:cubicBezTo>
                  <a:cubicBezTo>
                    <a:pt x="78" y="5204"/>
                    <a:pt x="78" y="4924"/>
                    <a:pt x="109" y="4676"/>
                  </a:cubicBezTo>
                  <a:cubicBezTo>
                    <a:pt x="140" y="4180"/>
                    <a:pt x="233" y="3668"/>
                    <a:pt x="373" y="3172"/>
                  </a:cubicBezTo>
                  <a:cubicBezTo>
                    <a:pt x="528" y="2660"/>
                    <a:pt x="760" y="2179"/>
                    <a:pt x="1055" y="1729"/>
                  </a:cubicBezTo>
                  <a:cubicBezTo>
                    <a:pt x="1117" y="1714"/>
                    <a:pt x="1164" y="1714"/>
                    <a:pt x="1226" y="1698"/>
                  </a:cubicBezTo>
                  <a:cubicBezTo>
                    <a:pt x="1288" y="1667"/>
                    <a:pt x="1365" y="1652"/>
                    <a:pt x="1427" y="1636"/>
                  </a:cubicBezTo>
                  <a:cubicBezTo>
                    <a:pt x="1551" y="1590"/>
                    <a:pt x="1676" y="1559"/>
                    <a:pt x="1784" y="1497"/>
                  </a:cubicBezTo>
                  <a:lnTo>
                    <a:pt x="1784" y="1481"/>
                  </a:lnTo>
                  <a:cubicBezTo>
                    <a:pt x="1676" y="1543"/>
                    <a:pt x="1536" y="1590"/>
                    <a:pt x="1427" y="1621"/>
                  </a:cubicBezTo>
                  <a:cubicBezTo>
                    <a:pt x="1319" y="1636"/>
                    <a:pt x="1210" y="1652"/>
                    <a:pt x="1102" y="1667"/>
                  </a:cubicBezTo>
                  <a:cubicBezTo>
                    <a:pt x="1210" y="1543"/>
                    <a:pt x="1303" y="1404"/>
                    <a:pt x="1427" y="1264"/>
                  </a:cubicBezTo>
                  <a:cubicBezTo>
                    <a:pt x="1486" y="1268"/>
                    <a:pt x="1545" y="1270"/>
                    <a:pt x="1603" y="1270"/>
                  </a:cubicBezTo>
                  <a:cubicBezTo>
                    <a:pt x="1793" y="1270"/>
                    <a:pt x="1982" y="1249"/>
                    <a:pt x="2172" y="1202"/>
                  </a:cubicBezTo>
                  <a:cubicBezTo>
                    <a:pt x="2311" y="1171"/>
                    <a:pt x="2435" y="1124"/>
                    <a:pt x="2560" y="1093"/>
                  </a:cubicBezTo>
                  <a:cubicBezTo>
                    <a:pt x="2699" y="1031"/>
                    <a:pt x="2823" y="969"/>
                    <a:pt x="2947" y="923"/>
                  </a:cubicBezTo>
                  <a:lnTo>
                    <a:pt x="2947" y="892"/>
                  </a:lnTo>
                  <a:cubicBezTo>
                    <a:pt x="2715" y="1031"/>
                    <a:pt x="2451" y="1109"/>
                    <a:pt x="2203" y="1156"/>
                  </a:cubicBezTo>
                  <a:cubicBezTo>
                    <a:pt x="1970" y="1187"/>
                    <a:pt x="1738" y="1202"/>
                    <a:pt x="1474" y="1202"/>
                  </a:cubicBezTo>
                  <a:cubicBezTo>
                    <a:pt x="1582" y="1093"/>
                    <a:pt x="1676" y="1000"/>
                    <a:pt x="1769" y="892"/>
                  </a:cubicBezTo>
                  <a:cubicBezTo>
                    <a:pt x="2125" y="613"/>
                    <a:pt x="2529" y="302"/>
                    <a:pt x="2978" y="116"/>
                  </a:cubicBezTo>
                  <a:lnTo>
                    <a:pt x="2978" y="116"/>
                  </a:lnTo>
                  <a:cubicBezTo>
                    <a:pt x="2777" y="194"/>
                    <a:pt x="2560" y="302"/>
                    <a:pt x="2389" y="396"/>
                  </a:cubicBezTo>
                  <a:cubicBezTo>
                    <a:pt x="2234" y="489"/>
                    <a:pt x="2079" y="582"/>
                    <a:pt x="1924" y="706"/>
                  </a:cubicBezTo>
                  <a:cubicBezTo>
                    <a:pt x="1939" y="659"/>
                    <a:pt x="1970" y="613"/>
                    <a:pt x="1986" y="566"/>
                  </a:cubicBezTo>
                  <a:cubicBezTo>
                    <a:pt x="2017" y="489"/>
                    <a:pt x="2063" y="427"/>
                    <a:pt x="2094" y="380"/>
                  </a:cubicBezTo>
                  <a:cubicBezTo>
                    <a:pt x="2172" y="240"/>
                    <a:pt x="2280" y="116"/>
                    <a:pt x="2389" y="8"/>
                  </a:cubicBezTo>
                  <a:cubicBezTo>
                    <a:pt x="2389" y="8"/>
                    <a:pt x="2389" y="1"/>
                    <a:pt x="2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495;p55">
              <a:extLst>
                <a:ext uri="{FF2B5EF4-FFF2-40B4-BE49-F238E27FC236}">
                  <a16:creationId xmlns:a16="http://schemas.microsoft.com/office/drawing/2014/main" id="{D8698380-3290-4C35-86EC-5380CFE45A93}"/>
                </a:ext>
              </a:extLst>
            </p:cNvPr>
            <p:cNvSpPr/>
            <p:nvPr/>
          </p:nvSpPr>
          <p:spPr>
            <a:xfrm>
              <a:off x="2908675" y="4764200"/>
              <a:ext cx="7025" cy="12425"/>
            </a:xfrm>
            <a:custGeom>
              <a:avLst/>
              <a:gdLst/>
              <a:ahLst/>
              <a:cxnLst/>
              <a:rect l="l" t="t" r="r" b="b"/>
              <a:pathLst>
                <a:path w="281" h="497" extrusionOk="0">
                  <a:moveTo>
                    <a:pt x="280" y="1"/>
                  </a:moveTo>
                  <a:lnTo>
                    <a:pt x="280" y="1"/>
                  </a:lnTo>
                  <a:cubicBezTo>
                    <a:pt x="218" y="78"/>
                    <a:pt x="156" y="140"/>
                    <a:pt x="125" y="233"/>
                  </a:cubicBezTo>
                  <a:cubicBezTo>
                    <a:pt x="79" y="311"/>
                    <a:pt x="48" y="404"/>
                    <a:pt x="1" y="497"/>
                  </a:cubicBezTo>
                  <a:cubicBezTo>
                    <a:pt x="48" y="419"/>
                    <a:pt x="79" y="326"/>
                    <a:pt x="125" y="249"/>
                  </a:cubicBezTo>
                  <a:cubicBezTo>
                    <a:pt x="156" y="156"/>
                    <a:pt x="218" y="78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496;p55">
              <a:extLst>
                <a:ext uri="{FF2B5EF4-FFF2-40B4-BE49-F238E27FC236}">
                  <a16:creationId xmlns:a16="http://schemas.microsoft.com/office/drawing/2014/main" id="{161021F4-94A3-40AA-88F9-AAD76734D991}"/>
                </a:ext>
              </a:extLst>
            </p:cNvPr>
            <p:cNvSpPr/>
            <p:nvPr/>
          </p:nvSpPr>
          <p:spPr>
            <a:xfrm>
              <a:off x="2932725" y="4778550"/>
              <a:ext cx="13600" cy="5050"/>
            </a:xfrm>
            <a:custGeom>
              <a:avLst/>
              <a:gdLst/>
              <a:ahLst/>
              <a:cxnLst/>
              <a:rect l="l" t="t" r="r" b="b"/>
              <a:pathLst>
                <a:path w="544" h="202" extrusionOk="0">
                  <a:moveTo>
                    <a:pt x="543" y="0"/>
                  </a:moveTo>
                  <a:cubicBezTo>
                    <a:pt x="466" y="47"/>
                    <a:pt x="357" y="78"/>
                    <a:pt x="264" y="124"/>
                  </a:cubicBezTo>
                  <a:cubicBezTo>
                    <a:pt x="171" y="155"/>
                    <a:pt x="94" y="171"/>
                    <a:pt x="1" y="202"/>
                  </a:cubicBezTo>
                  <a:lnTo>
                    <a:pt x="280" y="140"/>
                  </a:lnTo>
                  <a:cubicBezTo>
                    <a:pt x="357" y="93"/>
                    <a:pt x="466" y="62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497;p55">
              <a:extLst>
                <a:ext uri="{FF2B5EF4-FFF2-40B4-BE49-F238E27FC236}">
                  <a16:creationId xmlns:a16="http://schemas.microsoft.com/office/drawing/2014/main" id="{F2DD0740-8BC7-4658-8B6F-3EB879CA8F5D}"/>
                </a:ext>
              </a:extLst>
            </p:cNvPr>
            <p:cNvSpPr/>
            <p:nvPr/>
          </p:nvSpPr>
          <p:spPr>
            <a:xfrm>
              <a:off x="2773375" y="4692850"/>
              <a:ext cx="96625" cy="113400"/>
            </a:xfrm>
            <a:custGeom>
              <a:avLst/>
              <a:gdLst/>
              <a:ahLst/>
              <a:cxnLst/>
              <a:rect l="l" t="t" r="r" b="b"/>
              <a:pathLst>
                <a:path w="3865" h="4536" extrusionOk="0">
                  <a:moveTo>
                    <a:pt x="1474" y="1"/>
                  </a:moveTo>
                  <a:cubicBezTo>
                    <a:pt x="1291" y="1"/>
                    <a:pt x="1125" y="62"/>
                    <a:pt x="993" y="187"/>
                  </a:cubicBezTo>
                  <a:cubicBezTo>
                    <a:pt x="0" y="1164"/>
                    <a:pt x="1225" y="2668"/>
                    <a:pt x="2234" y="3258"/>
                  </a:cubicBezTo>
                  <a:cubicBezTo>
                    <a:pt x="3309" y="3861"/>
                    <a:pt x="3531" y="4535"/>
                    <a:pt x="3550" y="4535"/>
                  </a:cubicBezTo>
                  <a:cubicBezTo>
                    <a:pt x="3551" y="4535"/>
                    <a:pt x="3552" y="4533"/>
                    <a:pt x="3552" y="4529"/>
                  </a:cubicBezTo>
                  <a:cubicBezTo>
                    <a:pt x="3864" y="1654"/>
                    <a:pt x="2430" y="1"/>
                    <a:pt x="1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498;p55">
              <a:extLst>
                <a:ext uri="{FF2B5EF4-FFF2-40B4-BE49-F238E27FC236}">
                  <a16:creationId xmlns:a16="http://schemas.microsoft.com/office/drawing/2014/main" id="{18822A1F-627A-46EF-B828-B94576E36577}"/>
                </a:ext>
              </a:extLst>
            </p:cNvPr>
            <p:cNvSpPr/>
            <p:nvPr/>
          </p:nvSpPr>
          <p:spPr>
            <a:xfrm>
              <a:off x="2810200" y="4706025"/>
              <a:ext cx="71375" cy="259625"/>
            </a:xfrm>
            <a:custGeom>
              <a:avLst/>
              <a:gdLst/>
              <a:ahLst/>
              <a:cxnLst/>
              <a:rect l="l" t="t" r="r" b="b"/>
              <a:pathLst>
                <a:path w="2855" h="10385" extrusionOk="0">
                  <a:moveTo>
                    <a:pt x="512" y="1"/>
                  </a:moveTo>
                  <a:cubicBezTo>
                    <a:pt x="574" y="110"/>
                    <a:pt x="636" y="234"/>
                    <a:pt x="652" y="342"/>
                  </a:cubicBezTo>
                  <a:cubicBezTo>
                    <a:pt x="683" y="466"/>
                    <a:pt x="698" y="575"/>
                    <a:pt x="729" y="699"/>
                  </a:cubicBezTo>
                  <a:lnTo>
                    <a:pt x="776" y="1040"/>
                  </a:lnTo>
                  <a:cubicBezTo>
                    <a:pt x="807" y="1118"/>
                    <a:pt x="807" y="1195"/>
                    <a:pt x="823" y="1273"/>
                  </a:cubicBezTo>
                  <a:cubicBezTo>
                    <a:pt x="590" y="947"/>
                    <a:pt x="311" y="652"/>
                    <a:pt x="47" y="358"/>
                  </a:cubicBezTo>
                  <a:lnTo>
                    <a:pt x="32" y="358"/>
                  </a:lnTo>
                  <a:cubicBezTo>
                    <a:pt x="450" y="854"/>
                    <a:pt x="838" y="1366"/>
                    <a:pt x="1164" y="1940"/>
                  </a:cubicBezTo>
                  <a:cubicBezTo>
                    <a:pt x="1195" y="1955"/>
                    <a:pt x="1195" y="1971"/>
                    <a:pt x="1210" y="1986"/>
                  </a:cubicBezTo>
                  <a:cubicBezTo>
                    <a:pt x="1148" y="1955"/>
                    <a:pt x="1071" y="1909"/>
                    <a:pt x="1009" y="1893"/>
                  </a:cubicBezTo>
                  <a:lnTo>
                    <a:pt x="683" y="1723"/>
                  </a:lnTo>
                  <a:cubicBezTo>
                    <a:pt x="590" y="1660"/>
                    <a:pt x="466" y="1598"/>
                    <a:pt x="373" y="1552"/>
                  </a:cubicBezTo>
                  <a:cubicBezTo>
                    <a:pt x="311" y="1505"/>
                    <a:pt x="264" y="1490"/>
                    <a:pt x="218" y="1474"/>
                  </a:cubicBezTo>
                  <a:cubicBezTo>
                    <a:pt x="156" y="1428"/>
                    <a:pt x="78" y="1412"/>
                    <a:pt x="32" y="1366"/>
                  </a:cubicBezTo>
                  <a:cubicBezTo>
                    <a:pt x="32" y="1366"/>
                    <a:pt x="1" y="1366"/>
                    <a:pt x="32" y="1397"/>
                  </a:cubicBezTo>
                  <a:cubicBezTo>
                    <a:pt x="140" y="1443"/>
                    <a:pt x="218" y="1552"/>
                    <a:pt x="342" y="1598"/>
                  </a:cubicBezTo>
                  <a:cubicBezTo>
                    <a:pt x="435" y="1660"/>
                    <a:pt x="543" y="1738"/>
                    <a:pt x="652" y="1800"/>
                  </a:cubicBezTo>
                  <a:cubicBezTo>
                    <a:pt x="838" y="1909"/>
                    <a:pt x="1055" y="1986"/>
                    <a:pt x="1241" y="2110"/>
                  </a:cubicBezTo>
                  <a:cubicBezTo>
                    <a:pt x="1381" y="2343"/>
                    <a:pt x="1505" y="2591"/>
                    <a:pt x="1614" y="2839"/>
                  </a:cubicBezTo>
                  <a:cubicBezTo>
                    <a:pt x="1505" y="2762"/>
                    <a:pt x="1381" y="2684"/>
                    <a:pt x="1241" y="2638"/>
                  </a:cubicBezTo>
                  <a:cubicBezTo>
                    <a:pt x="1164" y="2591"/>
                    <a:pt x="1086" y="2560"/>
                    <a:pt x="1009" y="2498"/>
                  </a:cubicBezTo>
                  <a:cubicBezTo>
                    <a:pt x="931" y="2451"/>
                    <a:pt x="854" y="2420"/>
                    <a:pt x="776" y="2358"/>
                  </a:cubicBezTo>
                  <a:lnTo>
                    <a:pt x="761" y="2358"/>
                  </a:lnTo>
                  <a:cubicBezTo>
                    <a:pt x="745" y="2358"/>
                    <a:pt x="761" y="2358"/>
                    <a:pt x="761" y="2374"/>
                  </a:cubicBezTo>
                  <a:cubicBezTo>
                    <a:pt x="900" y="2498"/>
                    <a:pt x="1040" y="2591"/>
                    <a:pt x="1195" y="2669"/>
                  </a:cubicBezTo>
                  <a:cubicBezTo>
                    <a:pt x="1319" y="2746"/>
                    <a:pt x="1474" y="2839"/>
                    <a:pt x="1614" y="2901"/>
                  </a:cubicBezTo>
                  <a:cubicBezTo>
                    <a:pt x="1738" y="3149"/>
                    <a:pt x="1846" y="3429"/>
                    <a:pt x="1939" y="3692"/>
                  </a:cubicBezTo>
                  <a:cubicBezTo>
                    <a:pt x="2405" y="5042"/>
                    <a:pt x="2591" y="6453"/>
                    <a:pt x="2668" y="7849"/>
                  </a:cubicBezTo>
                  <a:cubicBezTo>
                    <a:pt x="2684" y="8268"/>
                    <a:pt x="2699" y="8671"/>
                    <a:pt x="2699" y="9105"/>
                  </a:cubicBezTo>
                  <a:cubicBezTo>
                    <a:pt x="2699" y="9539"/>
                    <a:pt x="2684" y="9943"/>
                    <a:pt x="2684" y="10361"/>
                  </a:cubicBezTo>
                  <a:cubicBezTo>
                    <a:pt x="2684" y="10377"/>
                    <a:pt x="2688" y="10385"/>
                    <a:pt x="2691" y="10385"/>
                  </a:cubicBezTo>
                  <a:cubicBezTo>
                    <a:pt x="2695" y="10385"/>
                    <a:pt x="2699" y="10377"/>
                    <a:pt x="2699" y="10361"/>
                  </a:cubicBezTo>
                  <a:cubicBezTo>
                    <a:pt x="2761" y="10005"/>
                    <a:pt x="2761" y="9617"/>
                    <a:pt x="2777" y="9245"/>
                  </a:cubicBezTo>
                  <a:cubicBezTo>
                    <a:pt x="2854" y="8919"/>
                    <a:pt x="2854" y="8531"/>
                    <a:pt x="2839" y="8143"/>
                  </a:cubicBezTo>
                  <a:cubicBezTo>
                    <a:pt x="2823" y="7384"/>
                    <a:pt x="2761" y="6624"/>
                    <a:pt x="2668" y="5895"/>
                  </a:cubicBezTo>
                  <a:cubicBezTo>
                    <a:pt x="2575" y="5212"/>
                    <a:pt x="2420" y="4530"/>
                    <a:pt x="2203" y="3878"/>
                  </a:cubicBezTo>
                  <a:cubicBezTo>
                    <a:pt x="2125" y="3630"/>
                    <a:pt x="2032" y="3413"/>
                    <a:pt x="1908" y="3180"/>
                  </a:cubicBezTo>
                  <a:lnTo>
                    <a:pt x="1908" y="2901"/>
                  </a:lnTo>
                  <a:cubicBezTo>
                    <a:pt x="1908" y="2793"/>
                    <a:pt x="1893" y="2669"/>
                    <a:pt x="1893" y="2560"/>
                  </a:cubicBezTo>
                  <a:cubicBezTo>
                    <a:pt x="1877" y="2436"/>
                    <a:pt x="1877" y="2327"/>
                    <a:pt x="1846" y="2203"/>
                  </a:cubicBezTo>
                  <a:cubicBezTo>
                    <a:pt x="1831" y="2095"/>
                    <a:pt x="1815" y="1971"/>
                    <a:pt x="1815" y="1878"/>
                  </a:cubicBezTo>
                  <a:lnTo>
                    <a:pt x="1815" y="1862"/>
                  </a:lnTo>
                  <a:lnTo>
                    <a:pt x="1800" y="1862"/>
                  </a:lnTo>
                  <a:cubicBezTo>
                    <a:pt x="1815" y="1971"/>
                    <a:pt x="1831" y="2095"/>
                    <a:pt x="1831" y="2219"/>
                  </a:cubicBezTo>
                  <a:cubicBezTo>
                    <a:pt x="1831" y="2343"/>
                    <a:pt x="1846" y="2436"/>
                    <a:pt x="1846" y="2560"/>
                  </a:cubicBezTo>
                  <a:lnTo>
                    <a:pt x="1846" y="2886"/>
                  </a:lnTo>
                  <a:lnTo>
                    <a:pt x="1846" y="2994"/>
                  </a:lnTo>
                  <a:cubicBezTo>
                    <a:pt x="1753" y="2793"/>
                    <a:pt x="1645" y="2560"/>
                    <a:pt x="1505" y="2343"/>
                  </a:cubicBezTo>
                  <a:cubicBezTo>
                    <a:pt x="1583" y="1878"/>
                    <a:pt x="1489" y="1397"/>
                    <a:pt x="1381" y="947"/>
                  </a:cubicBezTo>
                  <a:lnTo>
                    <a:pt x="1365" y="947"/>
                  </a:lnTo>
                  <a:cubicBezTo>
                    <a:pt x="1412" y="1180"/>
                    <a:pt x="1443" y="1428"/>
                    <a:pt x="1443" y="1660"/>
                  </a:cubicBezTo>
                  <a:lnTo>
                    <a:pt x="1443" y="2219"/>
                  </a:lnTo>
                  <a:lnTo>
                    <a:pt x="1365" y="2095"/>
                  </a:lnTo>
                  <a:lnTo>
                    <a:pt x="900" y="1397"/>
                  </a:lnTo>
                  <a:cubicBezTo>
                    <a:pt x="916" y="1273"/>
                    <a:pt x="900" y="1180"/>
                    <a:pt x="885" y="1056"/>
                  </a:cubicBezTo>
                  <a:cubicBezTo>
                    <a:pt x="869" y="947"/>
                    <a:pt x="838" y="807"/>
                    <a:pt x="807" y="699"/>
                  </a:cubicBezTo>
                  <a:lnTo>
                    <a:pt x="683" y="342"/>
                  </a:lnTo>
                  <a:cubicBezTo>
                    <a:pt x="652" y="234"/>
                    <a:pt x="574" y="110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499;p55">
              <a:extLst>
                <a:ext uri="{FF2B5EF4-FFF2-40B4-BE49-F238E27FC236}">
                  <a16:creationId xmlns:a16="http://schemas.microsoft.com/office/drawing/2014/main" id="{BB2FF0A7-13F6-43F3-922D-214FE3BB61C9}"/>
                </a:ext>
              </a:extLst>
            </p:cNvPr>
            <p:cNvSpPr/>
            <p:nvPr/>
          </p:nvSpPr>
          <p:spPr>
            <a:xfrm>
              <a:off x="2801675" y="4742100"/>
              <a:ext cx="29100" cy="16700"/>
            </a:xfrm>
            <a:custGeom>
              <a:avLst/>
              <a:gdLst/>
              <a:ahLst/>
              <a:cxnLst/>
              <a:rect l="l" t="t" r="r" b="b"/>
              <a:pathLst>
                <a:path w="1164" h="668" extrusionOk="0">
                  <a:moveTo>
                    <a:pt x="0" y="0"/>
                  </a:moveTo>
                  <a:lnTo>
                    <a:pt x="0" y="0"/>
                  </a:lnTo>
                  <a:cubicBezTo>
                    <a:pt x="171" y="140"/>
                    <a:pt x="357" y="280"/>
                    <a:pt x="543" y="388"/>
                  </a:cubicBezTo>
                  <a:cubicBezTo>
                    <a:pt x="745" y="497"/>
                    <a:pt x="931" y="590"/>
                    <a:pt x="1164" y="667"/>
                  </a:cubicBezTo>
                  <a:cubicBezTo>
                    <a:pt x="946" y="574"/>
                    <a:pt x="760" y="466"/>
                    <a:pt x="559" y="357"/>
                  </a:cubicBezTo>
                  <a:cubicBezTo>
                    <a:pt x="373" y="233"/>
                    <a:pt x="171" y="1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00;p55">
              <a:extLst>
                <a:ext uri="{FF2B5EF4-FFF2-40B4-BE49-F238E27FC236}">
                  <a16:creationId xmlns:a16="http://schemas.microsoft.com/office/drawing/2014/main" id="{F81F350A-F11C-40B5-A497-C212F0EFAFCB}"/>
                </a:ext>
              </a:extLst>
            </p:cNvPr>
            <p:cNvSpPr/>
            <p:nvPr/>
          </p:nvSpPr>
          <p:spPr>
            <a:xfrm>
              <a:off x="2836175" y="4712250"/>
              <a:ext cx="5450" cy="20175"/>
            </a:xfrm>
            <a:custGeom>
              <a:avLst/>
              <a:gdLst/>
              <a:ahLst/>
              <a:cxnLst/>
              <a:rect l="l" t="t" r="r" b="b"/>
              <a:pathLst>
                <a:path w="218" h="807" extrusionOk="0">
                  <a:moveTo>
                    <a:pt x="1" y="0"/>
                  </a:moveTo>
                  <a:lnTo>
                    <a:pt x="1" y="16"/>
                  </a:lnTo>
                  <a:lnTo>
                    <a:pt x="1" y="31"/>
                  </a:lnTo>
                  <a:cubicBezTo>
                    <a:pt x="16" y="78"/>
                    <a:pt x="16" y="109"/>
                    <a:pt x="32" y="155"/>
                  </a:cubicBezTo>
                  <a:cubicBezTo>
                    <a:pt x="63" y="217"/>
                    <a:pt x="78" y="295"/>
                    <a:pt x="94" y="341"/>
                  </a:cubicBezTo>
                  <a:cubicBezTo>
                    <a:pt x="101" y="366"/>
                    <a:pt x="108" y="392"/>
                    <a:pt x="115" y="418"/>
                  </a:cubicBezTo>
                  <a:lnTo>
                    <a:pt x="115" y="418"/>
                  </a:lnTo>
                  <a:cubicBezTo>
                    <a:pt x="87" y="299"/>
                    <a:pt x="53" y="181"/>
                    <a:pt x="16" y="62"/>
                  </a:cubicBezTo>
                  <a:lnTo>
                    <a:pt x="16" y="31"/>
                  </a:lnTo>
                  <a:cubicBezTo>
                    <a:pt x="1" y="16"/>
                    <a:pt x="1" y="0"/>
                    <a:pt x="1" y="0"/>
                  </a:cubicBezTo>
                  <a:close/>
                  <a:moveTo>
                    <a:pt x="115" y="418"/>
                  </a:moveTo>
                  <a:cubicBezTo>
                    <a:pt x="146" y="548"/>
                    <a:pt x="171" y="677"/>
                    <a:pt x="187" y="807"/>
                  </a:cubicBezTo>
                  <a:lnTo>
                    <a:pt x="218" y="807"/>
                  </a:lnTo>
                  <a:cubicBezTo>
                    <a:pt x="179" y="702"/>
                    <a:pt x="151" y="555"/>
                    <a:pt x="115" y="4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01;p55">
              <a:extLst>
                <a:ext uri="{FF2B5EF4-FFF2-40B4-BE49-F238E27FC236}">
                  <a16:creationId xmlns:a16="http://schemas.microsoft.com/office/drawing/2014/main" id="{735BC392-E8EC-4C8A-B7C7-ECC2D3E41C79}"/>
                </a:ext>
              </a:extLst>
            </p:cNvPr>
            <p:cNvSpPr/>
            <p:nvPr/>
          </p:nvSpPr>
          <p:spPr>
            <a:xfrm>
              <a:off x="2829200" y="4916200"/>
              <a:ext cx="81450" cy="96175"/>
            </a:xfrm>
            <a:custGeom>
              <a:avLst/>
              <a:gdLst/>
              <a:ahLst/>
              <a:cxnLst/>
              <a:rect l="l" t="t" r="r" b="b"/>
              <a:pathLst>
                <a:path w="3258" h="3847" extrusionOk="0">
                  <a:moveTo>
                    <a:pt x="1" y="0"/>
                  </a:moveTo>
                  <a:lnTo>
                    <a:pt x="78" y="946"/>
                  </a:lnTo>
                  <a:lnTo>
                    <a:pt x="342" y="3847"/>
                  </a:lnTo>
                  <a:lnTo>
                    <a:pt x="2947" y="3847"/>
                  </a:lnTo>
                  <a:lnTo>
                    <a:pt x="3180" y="946"/>
                  </a:lnTo>
                  <a:lnTo>
                    <a:pt x="32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02;p55">
              <a:extLst>
                <a:ext uri="{FF2B5EF4-FFF2-40B4-BE49-F238E27FC236}">
                  <a16:creationId xmlns:a16="http://schemas.microsoft.com/office/drawing/2014/main" id="{24D34134-5B90-4C4E-BC20-E6D47305FE03}"/>
                </a:ext>
              </a:extLst>
            </p:cNvPr>
            <p:cNvSpPr/>
            <p:nvPr/>
          </p:nvSpPr>
          <p:spPr>
            <a:xfrm>
              <a:off x="2829200" y="4916200"/>
              <a:ext cx="81450" cy="23675"/>
            </a:xfrm>
            <a:custGeom>
              <a:avLst/>
              <a:gdLst/>
              <a:ahLst/>
              <a:cxnLst/>
              <a:rect l="l" t="t" r="r" b="b"/>
              <a:pathLst>
                <a:path w="3258" h="947" extrusionOk="0">
                  <a:moveTo>
                    <a:pt x="1" y="0"/>
                  </a:moveTo>
                  <a:lnTo>
                    <a:pt x="78" y="946"/>
                  </a:lnTo>
                  <a:lnTo>
                    <a:pt x="3180" y="946"/>
                  </a:lnTo>
                  <a:lnTo>
                    <a:pt x="32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03;p55">
              <a:extLst>
                <a:ext uri="{FF2B5EF4-FFF2-40B4-BE49-F238E27FC236}">
                  <a16:creationId xmlns:a16="http://schemas.microsoft.com/office/drawing/2014/main" id="{772AAC02-7205-4DA5-974F-6FAE07EEC88D}"/>
                </a:ext>
              </a:extLst>
            </p:cNvPr>
            <p:cNvSpPr/>
            <p:nvPr/>
          </p:nvSpPr>
          <p:spPr>
            <a:xfrm>
              <a:off x="2823000" y="4906875"/>
              <a:ext cx="94625" cy="22900"/>
            </a:xfrm>
            <a:custGeom>
              <a:avLst/>
              <a:gdLst/>
              <a:ahLst/>
              <a:cxnLst/>
              <a:rect l="l" t="t" r="r" b="b"/>
              <a:pathLst>
                <a:path w="3785" h="916" extrusionOk="0">
                  <a:moveTo>
                    <a:pt x="0" y="1"/>
                  </a:moveTo>
                  <a:lnTo>
                    <a:pt x="0" y="916"/>
                  </a:lnTo>
                  <a:lnTo>
                    <a:pt x="3785" y="916"/>
                  </a:lnTo>
                  <a:lnTo>
                    <a:pt x="37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347;p16">
            <a:extLst>
              <a:ext uri="{FF2B5EF4-FFF2-40B4-BE49-F238E27FC236}">
                <a16:creationId xmlns:a16="http://schemas.microsoft.com/office/drawing/2014/main" id="{024E68C8-2266-4C48-AEDB-A00C7BC451D0}"/>
              </a:ext>
            </a:extLst>
          </p:cNvPr>
          <p:cNvSpPr txBox="1"/>
          <p:nvPr/>
        </p:nvSpPr>
        <p:spPr>
          <a:xfrm>
            <a:off x="4999612" y="854999"/>
            <a:ext cx="3288183" cy="263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Luồng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rẽ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nhánh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0"/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-Chưa đăng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yêu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đăng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trước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khi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/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khi chưa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đủ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thông tin.</a:t>
            </a:r>
          </a:p>
          <a:p>
            <a:pPr lvl="0"/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Nếu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gặp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sự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cố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hiển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thị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lỗi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yêu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thao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vi-V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lại</a:t>
            </a:r>
            <a:endParaRPr sz="1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35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F8D6B3C-3EA2-E0E5-10FF-8F92E2A49895}"/>
              </a:ext>
            </a:extLst>
          </p:cNvPr>
          <p:cNvGrpSpPr/>
          <p:nvPr/>
        </p:nvGrpSpPr>
        <p:grpSpPr>
          <a:xfrm>
            <a:off x="457200" y="2571750"/>
            <a:ext cx="1771650" cy="1771650"/>
            <a:chOff x="609600" y="3429000"/>
            <a:chExt cx="2362200" cy="2362200"/>
          </a:xfrm>
          <a:solidFill>
            <a:srgbClr val="99CCFF"/>
          </a:soli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94A11D-53F0-3C6C-99BE-A214D516C968}"/>
                </a:ext>
              </a:extLst>
            </p:cNvPr>
            <p:cNvSpPr/>
            <p:nvPr/>
          </p:nvSpPr>
          <p:spPr>
            <a:xfrm>
              <a:off x="609600" y="3429000"/>
              <a:ext cx="2362200" cy="2362200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E9647FE-955D-A634-8E3E-8E00DEE758D0}"/>
                </a:ext>
              </a:extLst>
            </p:cNvPr>
            <p:cNvSpPr txBox="1"/>
            <p:nvPr/>
          </p:nvSpPr>
          <p:spPr>
            <a:xfrm>
              <a:off x="1009651" y="3871436"/>
              <a:ext cx="1524000" cy="147732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Cho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phép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chọn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thời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gian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giao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hàng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C65E41-EA83-73C1-7449-D05557513B45}"/>
              </a:ext>
            </a:extLst>
          </p:cNvPr>
          <p:cNvGrpSpPr/>
          <p:nvPr/>
        </p:nvGrpSpPr>
        <p:grpSpPr>
          <a:xfrm>
            <a:off x="2571750" y="2587577"/>
            <a:ext cx="1771650" cy="1771650"/>
            <a:chOff x="3429000" y="3450102"/>
            <a:chExt cx="2362200" cy="2362200"/>
          </a:xfrm>
          <a:solidFill>
            <a:srgbClr val="99CCF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BF102F9-9114-F15B-720E-0EA45FCD7F97}"/>
                </a:ext>
              </a:extLst>
            </p:cNvPr>
            <p:cNvSpPr/>
            <p:nvPr/>
          </p:nvSpPr>
          <p:spPr>
            <a:xfrm>
              <a:off x="3429000" y="3450102"/>
              <a:ext cx="2362200" cy="2362200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9058663-211B-1C40-06F4-FE0C930B74BC}"/>
                </a:ext>
              </a:extLst>
            </p:cNvPr>
            <p:cNvSpPr txBox="1"/>
            <p:nvPr/>
          </p:nvSpPr>
          <p:spPr>
            <a:xfrm>
              <a:off x="3695700" y="3892538"/>
              <a:ext cx="1828800" cy="147732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Hỗ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trợ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nhiều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địa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chỉ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giao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hàng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cho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cùng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một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đơn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FB74752-9D9B-8D1A-15FA-7DE8333E31C8}"/>
              </a:ext>
            </a:extLst>
          </p:cNvPr>
          <p:cNvGrpSpPr/>
          <p:nvPr/>
        </p:nvGrpSpPr>
        <p:grpSpPr>
          <a:xfrm>
            <a:off x="4686300" y="2587577"/>
            <a:ext cx="1771650" cy="1771650"/>
            <a:chOff x="6248400" y="3450102"/>
            <a:chExt cx="2362200" cy="2362200"/>
          </a:xfrm>
          <a:solidFill>
            <a:srgbClr val="99CCFF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22E5D4E-8E50-78EF-7848-161E1B677612}"/>
                </a:ext>
              </a:extLst>
            </p:cNvPr>
            <p:cNvSpPr/>
            <p:nvPr/>
          </p:nvSpPr>
          <p:spPr>
            <a:xfrm>
              <a:off x="6248400" y="3450102"/>
              <a:ext cx="2362200" cy="2362200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A6B6CB-8617-30DE-367A-549573218D7B}"/>
                </a:ext>
              </a:extLst>
            </p:cNvPr>
            <p:cNvSpPr txBox="1"/>
            <p:nvPr/>
          </p:nvSpPr>
          <p:spPr>
            <a:xfrm>
              <a:off x="6572251" y="4226315"/>
              <a:ext cx="1828800" cy="73866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Hỗ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trợ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thanh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toán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online 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FAD5D36-F726-D5F2-086A-60442889DDF7}"/>
              </a:ext>
            </a:extLst>
          </p:cNvPr>
          <p:cNvGrpSpPr/>
          <p:nvPr/>
        </p:nvGrpSpPr>
        <p:grpSpPr>
          <a:xfrm>
            <a:off x="6800850" y="2587577"/>
            <a:ext cx="1771650" cy="1771650"/>
            <a:chOff x="9067800" y="3450102"/>
            <a:chExt cx="2362200" cy="2362200"/>
          </a:xfrm>
          <a:solidFill>
            <a:srgbClr val="99CCFF"/>
          </a:solidFill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95616C3-247F-8130-8061-DECCB24D1B75}"/>
                </a:ext>
              </a:extLst>
            </p:cNvPr>
            <p:cNvSpPr/>
            <p:nvPr/>
          </p:nvSpPr>
          <p:spPr>
            <a:xfrm>
              <a:off x="9067800" y="3450102"/>
              <a:ext cx="2362200" cy="2362200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0CABCA8-2B71-6B1A-65C6-FCF78F122276}"/>
                </a:ext>
              </a:extLst>
            </p:cNvPr>
            <p:cNvSpPr txBox="1"/>
            <p:nvPr/>
          </p:nvSpPr>
          <p:spPr>
            <a:xfrm>
              <a:off x="9563100" y="3856983"/>
              <a:ext cx="1371600" cy="147732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Gửi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thông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báo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đẩy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qua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ứng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dụng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cxnSp>
        <p:nvCxnSpPr>
          <p:cNvPr id="18" name="Đường nối Thẳng 17">
            <a:extLst>
              <a:ext uri="{FF2B5EF4-FFF2-40B4-BE49-F238E27FC236}">
                <a16:creationId xmlns:a16="http://schemas.microsoft.com/office/drawing/2014/main" id="{D18F55AB-19F8-46D7-B3A8-C12F264669AB}"/>
              </a:ext>
            </a:extLst>
          </p:cNvPr>
          <p:cNvCxnSpPr>
            <a:cxnSpLocks/>
          </p:cNvCxnSpPr>
          <p:nvPr/>
        </p:nvCxnSpPr>
        <p:spPr>
          <a:xfrm flipH="1">
            <a:off x="1900238" y="2000250"/>
            <a:ext cx="2557463" cy="75032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Đường nối Thẳng 19">
            <a:extLst>
              <a:ext uri="{FF2B5EF4-FFF2-40B4-BE49-F238E27FC236}">
                <a16:creationId xmlns:a16="http://schemas.microsoft.com/office/drawing/2014/main" id="{E4A7F3FB-27CF-4516-AC09-5E662AB2CBE5}"/>
              </a:ext>
            </a:extLst>
          </p:cNvPr>
          <p:cNvCxnSpPr>
            <a:cxnSpLocks/>
          </p:cNvCxnSpPr>
          <p:nvPr/>
        </p:nvCxnSpPr>
        <p:spPr>
          <a:xfrm flipH="1">
            <a:off x="3805084" y="2000250"/>
            <a:ext cx="652617" cy="66183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Đường nối Thẳng 22">
            <a:extLst>
              <a:ext uri="{FF2B5EF4-FFF2-40B4-BE49-F238E27FC236}">
                <a16:creationId xmlns:a16="http://schemas.microsoft.com/office/drawing/2014/main" id="{B8D36724-82C7-4FF3-B160-1C3DD5A18AF8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4457701" y="2000250"/>
            <a:ext cx="1114424" cy="58732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Đường nối Thẳng 25">
            <a:extLst>
              <a:ext uri="{FF2B5EF4-FFF2-40B4-BE49-F238E27FC236}">
                <a16:creationId xmlns:a16="http://schemas.microsoft.com/office/drawing/2014/main" id="{7F8D3234-0D12-4411-9C0B-915719E81B0E}"/>
              </a:ext>
            </a:extLst>
          </p:cNvPr>
          <p:cNvCxnSpPr>
            <a:cxnSpLocks/>
            <a:stCxn id="3" idx="2"/>
            <a:endCxn id="11" idx="0"/>
          </p:cNvCxnSpPr>
          <p:nvPr/>
        </p:nvCxnSpPr>
        <p:spPr>
          <a:xfrm>
            <a:off x="4543425" y="2067691"/>
            <a:ext cx="3143250" cy="519886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B12DF61E-EA43-F3AF-BDBD-37ADF4251ABB}"/>
              </a:ext>
            </a:extLst>
          </p:cNvPr>
          <p:cNvGrpSpPr/>
          <p:nvPr/>
        </p:nvGrpSpPr>
        <p:grpSpPr>
          <a:xfrm>
            <a:off x="2286000" y="696091"/>
            <a:ext cx="4514850" cy="1371600"/>
            <a:chOff x="3086100" y="838200"/>
            <a:chExt cx="6019800" cy="18288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20D525B-9E16-1201-6DA8-63AAEB238733}"/>
                </a:ext>
              </a:extLst>
            </p:cNvPr>
            <p:cNvSpPr/>
            <p:nvPr/>
          </p:nvSpPr>
          <p:spPr>
            <a:xfrm>
              <a:off x="3086100" y="838200"/>
              <a:ext cx="6019800" cy="1828800"/>
            </a:xfrm>
            <a:prstGeom prst="roundRect">
              <a:avLst/>
            </a:prstGeom>
            <a:solidFill>
              <a:schemeClr val="tx2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3CED82-A1CB-7F90-14B6-EE119E87977B}"/>
                </a:ext>
              </a:extLst>
            </p:cNvPr>
            <p:cNvSpPr txBox="1"/>
            <p:nvPr/>
          </p:nvSpPr>
          <p:spPr>
            <a:xfrm>
              <a:off x="3771900" y="1324569"/>
              <a:ext cx="464820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vi-VN" sz="3600" b="1" dirty="0" err="1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Điểm</a:t>
              </a:r>
              <a:r>
                <a:rPr lang="vi-VN" sz="3600" b="1" dirty="0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3600" b="1" dirty="0" err="1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mở</a:t>
              </a:r>
              <a:r>
                <a:rPr lang="vi-VN" sz="3600" b="1" dirty="0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3600" b="1" dirty="0" err="1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rộng</a:t>
              </a:r>
              <a:endParaRPr lang="en-US" sz="36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808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4;p14">
            <a:extLst>
              <a:ext uri="{FF2B5EF4-FFF2-40B4-BE49-F238E27FC236}">
                <a16:creationId xmlns:a16="http://schemas.microsoft.com/office/drawing/2014/main" id="{2E22898B-2E66-4407-9222-3B82BA8EEDD3}"/>
              </a:ext>
            </a:extLst>
          </p:cNvPr>
          <p:cNvSpPr txBox="1"/>
          <p:nvPr/>
        </p:nvSpPr>
        <p:spPr>
          <a:xfrm>
            <a:off x="333843" y="200077"/>
            <a:ext cx="795395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Hình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dung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giao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diện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Đặt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hàng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3" name="Hình ảnh 12">
            <a:extLst>
              <a:ext uri="{FF2B5EF4-FFF2-40B4-BE49-F238E27FC236}">
                <a16:creationId xmlns:a16="http://schemas.microsoft.com/office/drawing/2014/main" id="{8E08540A-80DE-4A4A-B8FF-E0A1D364A70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91576" y="726598"/>
            <a:ext cx="7166611" cy="415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8478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7"/>
          <p:cNvSpPr/>
          <p:nvPr/>
        </p:nvSpPr>
        <p:spPr>
          <a:xfrm rot="867070">
            <a:off x="84868" y="313652"/>
            <a:ext cx="4896751" cy="4292248"/>
          </a:xfrm>
          <a:custGeom>
            <a:avLst/>
            <a:gdLst/>
            <a:ahLst/>
            <a:cxnLst/>
            <a:rect l="l" t="t" r="r" b="b"/>
            <a:pathLst>
              <a:path w="21945" h="19665" extrusionOk="0">
                <a:moveTo>
                  <a:pt x="9272" y="1"/>
                </a:moveTo>
                <a:cubicBezTo>
                  <a:pt x="7085" y="1"/>
                  <a:pt x="4953" y="1214"/>
                  <a:pt x="3395" y="2660"/>
                </a:cubicBezTo>
                <a:cubicBezTo>
                  <a:pt x="723" y="5136"/>
                  <a:pt x="0" y="9185"/>
                  <a:pt x="830" y="12616"/>
                </a:cubicBezTo>
                <a:cubicBezTo>
                  <a:pt x="1081" y="13652"/>
                  <a:pt x="1494" y="14649"/>
                  <a:pt x="2059" y="15552"/>
                </a:cubicBezTo>
                <a:cubicBezTo>
                  <a:pt x="2452" y="16178"/>
                  <a:pt x="2910" y="16730"/>
                  <a:pt x="3426" y="17212"/>
                </a:cubicBezTo>
                <a:cubicBezTo>
                  <a:pt x="4663" y="18367"/>
                  <a:pt x="6240" y="19106"/>
                  <a:pt x="7900" y="19411"/>
                </a:cubicBezTo>
                <a:cubicBezTo>
                  <a:pt x="8755" y="19568"/>
                  <a:pt x="9609" y="19665"/>
                  <a:pt x="10459" y="19665"/>
                </a:cubicBezTo>
                <a:cubicBezTo>
                  <a:pt x="11298" y="19665"/>
                  <a:pt x="12135" y="19570"/>
                  <a:pt x="12966" y="19346"/>
                </a:cubicBezTo>
                <a:cubicBezTo>
                  <a:pt x="14757" y="18862"/>
                  <a:pt x="16474" y="18073"/>
                  <a:pt x="17976" y="16980"/>
                </a:cubicBezTo>
                <a:cubicBezTo>
                  <a:pt x="19776" y="15671"/>
                  <a:pt x="21112" y="14222"/>
                  <a:pt x="21562" y="11988"/>
                </a:cubicBezTo>
                <a:cubicBezTo>
                  <a:pt x="21944" y="10081"/>
                  <a:pt x="21461" y="8128"/>
                  <a:pt x="19924" y="6861"/>
                </a:cubicBezTo>
                <a:cubicBezTo>
                  <a:pt x="18963" y="6067"/>
                  <a:pt x="17745" y="5718"/>
                  <a:pt x="16561" y="5415"/>
                </a:cubicBezTo>
                <a:cubicBezTo>
                  <a:pt x="15584" y="5165"/>
                  <a:pt x="14316" y="5000"/>
                  <a:pt x="13657" y="4155"/>
                </a:cubicBezTo>
                <a:cubicBezTo>
                  <a:pt x="12824" y="3087"/>
                  <a:pt x="12975" y="1552"/>
                  <a:pt x="11836" y="719"/>
                </a:cubicBezTo>
                <a:cubicBezTo>
                  <a:pt x="11280" y="311"/>
                  <a:pt x="10595" y="113"/>
                  <a:pt x="9911" y="36"/>
                </a:cubicBezTo>
                <a:cubicBezTo>
                  <a:pt x="9698" y="12"/>
                  <a:pt x="9485" y="1"/>
                  <a:pt x="9272" y="1"/>
                </a:cubicBezTo>
                <a:close/>
              </a:path>
            </a:pathLst>
          </a:cu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7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 website</a:t>
            </a:r>
          </a:p>
        </p:txBody>
      </p:sp>
      <p:sp>
        <p:nvSpPr>
          <p:cNvPr id="1044" name="Google Shape;1044;p37"/>
          <p:cNvSpPr txBox="1">
            <a:spLocks noGrp="1"/>
          </p:cNvSpPr>
          <p:nvPr>
            <p:ph type="title" idx="2"/>
          </p:nvPr>
        </p:nvSpPr>
        <p:spPr>
          <a:xfrm>
            <a:off x="6266347" y="1401374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046" name="Google Shape;1046;p37"/>
          <p:cNvGrpSpPr/>
          <p:nvPr/>
        </p:nvGrpSpPr>
        <p:grpSpPr>
          <a:xfrm>
            <a:off x="720129" y="534980"/>
            <a:ext cx="3940460" cy="4073614"/>
            <a:chOff x="720129" y="534980"/>
            <a:chExt cx="3940460" cy="4073614"/>
          </a:xfrm>
        </p:grpSpPr>
        <p:sp>
          <p:nvSpPr>
            <p:cNvPr id="1047" name="Google Shape;1047;p37"/>
            <p:cNvSpPr/>
            <p:nvPr/>
          </p:nvSpPr>
          <p:spPr>
            <a:xfrm>
              <a:off x="826831" y="839894"/>
              <a:ext cx="425556" cy="432527"/>
            </a:xfrm>
            <a:custGeom>
              <a:avLst/>
              <a:gdLst/>
              <a:ahLst/>
              <a:cxnLst/>
              <a:rect l="l" t="t" r="r" b="b"/>
              <a:pathLst>
                <a:path w="4762" h="4840" extrusionOk="0">
                  <a:moveTo>
                    <a:pt x="2386" y="1333"/>
                  </a:moveTo>
                  <a:cubicBezTo>
                    <a:pt x="2559" y="1333"/>
                    <a:pt x="2735" y="1374"/>
                    <a:pt x="2901" y="1459"/>
                  </a:cubicBezTo>
                  <a:cubicBezTo>
                    <a:pt x="3444" y="1754"/>
                    <a:pt x="3630" y="2405"/>
                    <a:pt x="3351" y="2948"/>
                  </a:cubicBezTo>
                  <a:cubicBezTo>
                    <a:pt x="3148" y="3321"/>
                    <a:pt x="2776" y="3533"/>
                    <a:pt x="2382" y="3533"/>
                  </a:cubicBezTo>
                  <a:cubicBezTo>
                    <a:pt x="2204" y="3533"/>
                    <a:pt x="2020" y="3490"/>
                    <a:pt x="1846" y="3398"/>
                  </a:cubicBezTo>
                  <a:cubicBezTo>
                    <a:pt x="1303" y="3103"/>
                    <a:pt x="1117" y="2452"/>
                    <a:pt x="1412" y="1909"/>
                  </a:cubicBezTo>
                  <a:cubicBezTo>
                    <a:pt x="1617" y="1542"/>
                    <a:pt x="1993" y="1333"/>
                    <a:pt x="2386" y="1333"/>
                  </a:cubicBezTo>
                  <a:close/>
                  <a:moveTo>
                    <a:pt x="2901" y="1"/>
                  </a:moveTo>
                  <a:lnTo>
                    <a:pt x="2715" y="373"/>
                  </a:lnTo>
                  <a:cubicBezTo>
                    <a:pt x="2653" y="466"/>
                    <a:pt x="2529" y="544"/>
                    <a:pt x="2420" y="544"/>
                  </a:cubicBezTo>
                  <a:lnTo>
                    <a:pt x="2218" y="544"/>
                  </a:lnTo>
                  <a:cubicBezTo>
                    <a:pt x="2205" y="546"/>
                    <a:pt x="2191" y="547"/>
                    <a:pt x="2178" y="547"/>
                  </a:cubicBezTo>
                  <a:cubicBezTo>
                    <a:pt x="2080" y="547"/>
                    <a:pt x="1976" y="498"/>
                    <a:pt x="1908" y="389"/>
                  </a:cubicBezTo>
                  <a:lnTo>
                    <a:pt x="1691" y="48"/>
                  </a:lnTo>
                  <a:lnTo>
                    <a:pt x="559" y="745"/>
                  </a:lnTo>
                  <a:lnTo>
                    <a:pt x="776" y="1133"/>
                  </a:lnTo>
                  <a:cubicBezTo>
                    <a:pt x="822" y="1226"/>
                    <a:pt x="822" y="1366"/>
                    <a:pt x="776" y="1459"/>
                  </a:cubicBezTo>
                  <a:lnTo>
                    <a:pt x="714" y="1536"/>
                  </a:lnTo>
                  <a:cubicBezTo>
                    <a:pt x="698" y="1567"/>
                    <a:pt x="667" y="1598"/>
                    <a:pt x="667" y="1630"/>
                  </a:cubicBezTo>
                  <a:cubicBezTo>
                    <a:pt x="621" y="1754"/>
                    <a:pt x="512" y="1800"/>
                    <a:pt x="404" y="1816"/>
                  </a:cubicBezTo>
                  <a:lnTo>
                    <a:pt x="0" y="1847"/>
                  </a:lnTo>
                  <a:lnTo>
                    <a:pt x="32" y="3180"/>
                  </a:lnTo>
                  <a:lnTo>
                    <a:pt x="435" y="3165"/>
                  </a:lnTo>
                  <a:cubicBezTo>
                    <a:pt x="559" y="3165"/>
                    <a:pt x="667" y="3211"/>
                    <a:pt x="729" y="3336"/>
                  </a:cubicBezTo>
                  <a:lnTo>
                    <a:pt x="854" y="3506"/>
                  </a:lnTo>
                  <a:cubicBezTo>
                    <a:pt x="931" y="3599"/>
                    <a:pt x="931" y="3739"/>
                    <a:pt x="869" y="3832"/>
                  </a:cubicBezTo>
                  <a:lnTo>
                    <a:pt x="667" y="4204"/>
                  </a:lnTo>
                  <a:lnTo>
                    <a:pt x="1862" y="4840"/>
                  </a:lnTo>
                  <a:lnTo>
                    <a:pt x="2048" y="4483"/>
                  </a:lnTo>
                  <a:cubicBezTo>
                    <a:pt x="2110" y="4375"/>
                    <a:pt x="2218" y="4297"/>
                    <a:pt x="2342" y="4297"/>
                  </a:cubicBezTo>
                  <a:lnTo>
                    <a:pt x="2529" y="4297"/>
                  </a:lnTo>
                  <a:cubicBezTo>
                    <a:pt x="2541" y="4296"/>
                    <a:pt x="2554" y="4295"/>
                    <a:pt x="2566" y="4295"/>
                  </a:cubicBezTo>
                  <a:cubicBezTo>
                    <a:pt x="2674" y="4295"/>
                    <a:pt x="2769" y="4355"/>
                    <a:pt x="2839" y="4452"/>
                  </a:cubicBezTo>
                  <a:lnTo>
                    <a:pt x="3056" y="4809"/>
                  </a:lnTo>
                  <a:lnTo>
                    <a:pt x="4204" y="4096"/>
                  </a:lnTo>
                  <a:lnTo>
                    <a:pt x="3986" y="3739"/>
                  </a:lnTo>
                  <a:cubicBezTo>
                    <a:pt x="3924" y="3646"/>
                    <a:pt x="3924" y="3506"/>
                    <a:pt x="3986" y="3413"/>
                  </a:cubicBezTo>
                  <a:lnTo>
                    <a:pt x="4048" y="3336"/>
                  </a:lnTo>
                  <a:cubicBezTo>
                    <a:pt x="4064" y="3305"/>
                    <a:pt x="4080" y="3274"/>
                    <a:pt x="4080" y="3242"/>
                  </a:cubicBezTo>
                  <a:cubicBezTo>
                    <a:pt x="4142" y="3118"/>
                    <a:pt x="4235" y="3072"/>
                    <a:pt x="4359" y="3041"/>
                  </a:cubicBezTo>
                  <a:lnTo>
                    <a:pt x="4762" y="3025"/>
                  </a:lnTo>
                  <a:lnTo>
                    <a:pt x="4731" y="1692"/>
                  </a:lnTo>
                  <a:lnTo>
                    <a:pt x="4312" y="1692"/>
                  </a:lnTo>
                  <a:cubicBezTo>
                    <a:pt x="4204" y="1692"/>
                    <a:pt x="4080" y="1630"/>
                    <a:pt x="4033" y="1521"/>
                  </a:cubicBezTo>
                  <a:lnTo>
                    <a:pt x="3909" y="1335"/>
                  </a:lnTo>
                  <a:cubicBezTo>
                    <a:pt x="3831" y="1242"/>
                    <a:pt x="3831" y="1102"/>
                    <a:pt x="3893" y="1009"/>
                  </a:cubicBezTo>
                  <a:lnTo>
                    <a:pt x="4080" y="637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1306363" y="1241857"/>
              <a:ext cx="296692" cy="298122"/>
            </a:xfrm>
            <a:custGeom>
              <a:avLst/>
              <a:gdLst/>
              <a:ahLst/>
              <a:cxnLst/>
              <a:rect l="l" t="t" r="r" b="b"/>
              <a:pathLst>
                <a:path w="3320" h="3336" extrusionOk="0">
                  <a:moveTo>
                    <a:pt x="1660" y="869"/>
                  </a:moveTo>
                  <a:cubicBezTo>
                    <a:pt x="2095" y="869"/>
                    <a:pt x="2436" y="1226"/>
                    <a:pt x="2436" y="1645"/>
                  </a:cubicBezTo>
                  <a:cubicBezTo>
                    <a:pt x="2436" y="2079"/>
                    <a:pt x="2095" y="2420"/>
                    <a:pt x="1660" y="2420"/>
                  </a:cubicBezTo>
                  <a:cubicBezTo>
                    <a:pt x="1242" y="2420"/>
                    <a:pt x="885" y="2079"/>
                    <a:pt x="885" y="1645"/>
                  </a:cubicBezTo>
                  <a:cubicBezTo>
                    <a:pt x="885" y="1226"/>
                    <a:pt x="1242" y="869"/>
                    <a:pt x="1660" y="869"/>
                  </a:cubicBezTo>
                  <a:close/>
                  <a:moveTo>
                    <a:pt x="1180" y="1"/>
                  </a:moveTo>
                  <a:lnTo>
                    <a:pt x="1180" y="295"/>
                  </a:lnTo>
                  <a:cubicBezTo>
                    <a:pt x="1180" y="373"/>
                    <a:pt x="1149" y="451"/>
                    <a:pt x="1071" y="482"/>
                  </a:cubicBezTo>
                  <a:cubicBezTo>
                    <a:pt x="1024" y="513"/>
                    <a:pt x="993" y="528"/>
                    <a:pt x="947" y="559"/>
                  </a:cubicBezTo>
                  <a:cubicBezTo>
                    <a:pt x="905" y="584"/>
                    <a:pt x="864" y="600"/>
                    <a:pt x="822" y="600"/>
                  </a:cubicBezTo>
                  <a:cubicBezTo>
                    <a:pt x="786" y="600"/>
                    <a:pt x="750" y="588"/>
                    <a:pt x="714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49" y="1381"/>
                  </a:lnTo>
                  <a:cubicBezTo>
                    <a:pt x="326" y="1412"/>
                    <a:pt x="373" y="1490"/>
                    <a:pt x="373" y="1598"/>
                  </a:cubicBezTo>
                  <a:lnTo>
                    <a:pt x="373" y="1676"/>
                  </a:lnTo>
                  <a:lnTo>
                    <a:pt x="373" y="1753"/>
                  </a:lnTo>
                  <a:cubicBezTo>
                    <a:pt x="373" y="1815"/>
                    <a:pt x="326" y="1908"/>
                    <a:pt x="249" y="1955"/>
                  </a:cubicBezTo>
                  <a:lnTo>
                    <a:pt x="1" y="2095"/>
                  </a:lnTo>
                  <a:lnTo>
                    <a:pt x="466" y="2917"/>
                  </a:lnTo>
                  <a:lnTo>
                    <a:pt x="714" y="2777"/>
                  </a:lnTo>
                  <a:cubicBezTo>
                    <a:pt x="753" y="2754"/>
                    <a:pt x="792" y="2742"/>
                    <a:pt x="831" y="2742"/>
                  </a:cubicBezTo>
                  <a:cubicBezTo>
                    <a:pt x="869" y="2742"/>
                    <a:pt x="908" y="2754"/>
                    <a:pt x="947" y="2777"/>
                  </a:cubicBezTo>
                  <a:cubicBezTo>
                    <a:pt x="993" y="2793"/>
                    <a:pt x="1024" y="2839"/>
                    <a:pt x="1071" y="2855"/>
                  </a:cubicBezTo>
                  <a:cubicBezTo>
                    <a:pt x="1149" y="2886"/>
                    <a:pt x="1180" y="2963"/>
                    <a:pt x="1180" y="3041"/>
                  </a:cubicBezTo>
                  <a:lnTo>
                    <a:pt x="1180" y="3335"/>
                  </a:lnTo>
                  <a:lnTo>
                    <a:pt x="2126" y="3335"/>
                  </a:lnTo>
                  <a:lnTo>
                    <a:pt x="2126" y="3041"/>
                  </a:lnTo>
                  <a:cubicBezTo>
                    <a:pt x="2126" y="2963"/>
                    <a:pt x="2172" y="2886"/>
                    <a:pt x="2250" y="2855"/>
                  </a:cubicBezTo>
                  <a:cubicBezTo>
                    <a:pt x="2281" y="2824"/>
                    <a:pt x="2327" y="2808"/>
                    <a:pt x="2358" y="2777"/>
                  </a:cubicBezTo>
                  <a:cubicBezTo>
                    <a:pt x="2400" y="2752"/>
                    <a:pt x="2441" y="2736"/>
                    <a:pt x="2483" y="2736"/>
                  </a:cubicBezTo>
                  <a:cubicBezTo>
                    <a:pt x="2519" y="2736"/>
                    <a:pt x="2555" y="2748"/>
                    <a:pt x="2591" y="2777"/>
                  </a:cubicBezTo>
                  <a:lnTo>
                    <a:pt x="2855" y="2917"/>
                  </a:lnTo>
                  <a:lnTo>
                    <a:pt x="3320" y="2095"/>
                  </a:lnTo>
                  <a:lnTo>
                    <a:pt x="3056" y="1955"/>
                  </a:lnTo>
                  <a:cubicBezTo>
                    <a:pt x="2979" y="1924"/>
                    <a:pt x="2948" y="1846"/>
                    <a:pt x="2948" y="1753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79" y="1412"/>
                    <a:pt x="3056" y="1381"/>
                  </a:cubicBezTo>
                  <a:lnTo>
                    <a:pt x="3320" y="1242"/>
                  </a:lnTo>
                  <a:lnTo>
                    <a:pt x="2855" y="435"/>
                  </a:lnTo>
                  <a:lnTo>
                    <a:pt x="2591" y="559"/>
                  </a:lnTo>
                  <a:cubicBezTo>
                    <a:pt x="2552" y="582"/>
                    <a:pt x="2513" y="594"/>
                    <a:pt x="2475" y="594"/>
                  </a:cubicBezTo>
                  <a:cubicBezTo>
                    <a:pt x="2436" y="594"/>
                    <a:pt x="2397" y="582"/>
                    <a:pt x="2358" y="559"/>
                  </a:cubicBezTo>
                  <a:cubicBezTo>
                    <a:pt x="2327" y="544"/>
                    <a:pt x="2281" y="513"/>
                    <a:pt x="2250" y="482"/>
                  </a:cubicBezTo>
                  <a:cubicBezTo>
                    <a:pt x="2172" y="451"/>
                    <a:pt x="2126" y="373"/>
                    <a:pt x="2126" y="295"/>
                  </a:cubicBezTo>
                  <a:lnTo>
                    <a:pt x="212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4254425" y="3072767"/>
              <a:ext cx="296692" cy="300892"/>
            </a:xfrm>
            <a:custGeom>
              <a:avLst/>
              <a:gdLst/>
              <a:ahLst/>
              <a:cxnLst/>
              <a:rect l="l" t="t" r="r" b="b"/>
              <a:pathLst>
                <a:path w="3320" h="3367" extrusionOk="0">
                  <a:moveTo>
                    <a:pt x="1676" y="916"/>
                  </a:moveTo>
                  <a:cubicBezTo>
                    <a:pt x="2094" y="916"/>
                    <a:pt x="2451" y="1257"/>
                    <a:pt x="2451" y="1691"/>
                  </a:cubicBezTo>
                  <a:cubicBezTo>
                    <a:pt x="2451" y="2126"/>
                    <a:pt x="2094" y="2467"/>
                    <a:pt x="1676" y="2467"/>
                  </a:cubicBezTo>
                  <a:cubicBezTo>
                    <a:pt x="1241" y="2467"/>
                    <a:pt x="900" y="2126"/>
                    <a:pt x="900" y="1691"/>
                  </a:cubicBezTo>
                  <a:cubicBezTo>
                    <a:pt x="916" y="1257"/>
                    <a:pt x="1241" y="916"/>
                    <a:pt x="1676" y="916"/>
                  </a:cubicBezTo>
                  <a:close/>
                  <a:moveTo>
                    <a:pt x="1195" y="1"/>
                  </a:moveTo>
                  <a:lnTo>
                    <a:pt x="1195" y="296"/>
                  </a:lnTo>
                  <a:cubicBezTo>
                    <a:pt x="1195" y="373"/>
                    <a:pt x="1148" y="451"/>
                    <a:pt x="1071" y="482"/>
                  </a:cubicBezTo>
                  <a:cubicBezTo>
                    <a:pt x="1040" y="513"/>
                    <a:pt x="993" y="528"/>
                    <a:pt x="962" y="559"/>
                  </a:cubicBezTo>
                  <a:cubicBezTo>
                    <a:pt x="921" y="584"/>
                    <a:pt x="879" y="600"/>
                    <a:pt x="838" y="600"/>
                  </a:cubicBezTo>
                  <a:cubicBezTo>
                    <a:pt x="802" y="600"/>
                    <a:pt x="766" y="588"/>
                    <a:pt x="730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64" y="1397"/>
                  </a:lnTo>
                  <a:cubicBezTo>
                    <a:pt x="342" y="1443"/>
                    <a:pt x="373" y="1521"/>
                    <a:pt x="373" y="1614"/>
                  </a:cubicBezTo>
                  <a:lnTo>
                    <a:pt x="373" y="1691"/>
                  </a:lnTo>
                  <a:lnTo>
                    <a:pt x="373" y="1769"/>
                  </a:lnTo>
                  <a:cubicBezTo>
                    <a:pt x="373" y="1847"/>
                    <a:pt x="342" y="1924"/>
                    <a:pt x="264" y="1986"/>
                  </a:cubicBezTo>
                  <a:lnTo>
                    <a:pt x="1" y="2141"/>
                  </a:lnTo>
                  <a:lnTo>
                    <a:pt x="466" y="2948"/>
                  </a:lnTo>
                  <a:lnTo>
                    <a:pt x="730" y="2793"/>
                  </a:lnTo>
                  <a:cubicBezTo>
                    <a:pt x="768" y="2777"/>
                    <a:pt x="811" y="2769"/>
                    <a:pt x="852" y="2769"/>
                  </a:cubicBezTo>
                  <a:cubicBezTo>
                    <a:pt x="892" y="2769"/>
                    <a:pt x="931" y="2777"/>
                    <a:pt x="962" y="2793"/>
                  </a:cubicBezTo>
                  <a:cubicBezTo>
                    <a:pt x="993" y="2824"/>
                    <a:pt x="1040" y="2855"/>
                    <a:pt x="1071" y="2870"/>
                  </a:cubicBezTo>
                  <a:cubicBezTo>
                    <a:pt x="1148" y="2917"/>
                    <a:pt x="1195" y="2994"/>
                    <a:pt x="1195" y="3072"/>
                  </a:cubicBezTo>
                  <a:lnTo>
                    <a:pt x="1195" y="3367"/>
                  </a:lnTo>
                  <a:lnTo>
                    <a:pt x="2141" y="3367"/>
                  </a:lnTo>
                  <a:lnTo>
                    <a:pt x="2141" y="3056"/>
                  </a:lnTo>
                  <a:cubicBezTo>
                    <a:pt x="2141" y="2979"/>
                    <a:pt x="2172" y="2901"/>
                    <a:pt x="2250" y="2855"/>
                  </a:cubicBezTo>
                  <a:cubicBezTo>
                    <a:pt x="2296" y="2839"/>
                    <a:pt x="2327" y="2808"/>
                    <a:pt x="2374" y="2777"/>
                  </a:cubicBezTo>
                  <a:cubicBezTo>
                    <a:pt x="2418" y="2759"/>
                    <a:pt x="2463" y="2741"/>
                    <a:pt x="2508" y="2741"/>
                  </a:cubicBezTo>
                  <a:cubicBezTo>
                    <a:pt x="2541" y="2741"/>
                    <a:pt x="2574" y="2751"/>
                    <a:pt x="2606" y="2777"/>
                  </a:cubicBezTo>
                  <a:lnTo>
                    <a:pt x="2854" y="2932"/>
                  </a:lnTo>
                  <a:lnTo>
                    <a:pt x="3320" y="2110"/>
                  </a:lnTo>
                  <a:lnTo>
                    <a:pt x="3072" y="1971"/>
                  </a:lnTo>
                  <a:cubicBezTo>
                    <a:pt x="2994" y="1924"/>
                    <a:pt x="2948" y="1847"/>
                    <a:pt x="2948" y="1754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94" y="1443"/>
                    <a:pt x="3072" y="1381"/>
                  </a:cubicBezTo>
                  <a:lnTo>
                    <a:pt x="3320" y="1242"/>
                  </a:lnTo>
                  <a:lnTo>
                    <a:pt x="2854" y="435"/>
                  </a:lnTo>
                  <a:lnTo>
                    <a:pt x="2606" y="559"/>
                  </a:lnTo>
                  <a:cubicBezTo>
                    <a:pt x="2568" y="583"/>
                    <a:pt x="2529" y="594"/>
                    <a:pt x="2490" y="594"/>
                  </a:cubicBezTo>
                  <a:cubicBezTo>
                    <a:pt x="2451" y="594"/>
                    <a:pt x="2412" y="583"/>
                    <a:pt x="2374" y="559"/>
                  </a:cubicBezTo>
                  <a:cubicBezTo>
                    <a:pt x="2327" y="544"/>
                    <a:pt x="2296" y="513"/>
                    <a:pt x="2250" y="482"/>
                  </a:cubicBezTo>
                  <a:cubicBezTo>
                    <a:pt x="2172" y="451"/>
                    <a:pt x="2141" y="373"/>
                    <a:pt x="2141" y="296"/>
                  </a:cubicBezTo>
                  <a:lnTo>
                    <a:pt x="21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1147025" y="2417186"/>
              <a:ext cx="299462" cy="1495613"/>
            </a:xfrm>
            <a:custGeom>
              <a:avLst/>
              <a:gdLst/>
              <a:ahLst/>
              <a:cxnLst/>
              <a:rect l="l" t="t" r="r" b="b"/>
              <a:pathLst>
                <a:path w="3351" h="16736" extrusionOk="0">
                  <a:moveTo>
                    <a:pt x="0" y="1"/>
                  </a:moveTo>
                  <a:lnTo>
                    <a:pt x="0" y="3925"/>
                  </a:lnTo>
                  <a:lnTo>
                    <a:pt x="3242" y="8376"/>
                  </a:lnTo>
                  <a:lnTo>
                    <a:pt x="3242" y="16736"/>
                  </a:lnTo>
                  <a:lnTo>
                    <a:pt x="3350" y="16736"/>
                  </a:lnTo>
                  <a:lnTo>
                    <a:pt x="3350" y="8330"/>
                  </a:lnTo>
                  <a:lnTo>
                    <a:pt x="93" y="389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1119322" y="2361780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09"/>
                  </a:moveTo>
                  <a:cubicBezTo>
                    <a:pt x="481" y="109"/>
                    <a:pt x="605" y="202"/>
                    <a:pt x="574" y="342"/>
                  </a:cubicBezTo>
                  <a:cubicBezTo>
                    <a:pt x="574" y="481"/>
                    <a:pt x="481" y="574"/>
                    <a:pt x="341" y="574"/>
                  </a:cubicBezTo>
                  <a:cubicBezTo>
                    <a:pt x="217" y="574"/>
                    <a:pt x="109" y="481"/>
                    <a:pt x="109" y="342"/>
                  </a:cubicBezTo>
                  <a:cubicBezTo>
                    <a:pt x="109" y="202"/>
                    <a:pt x="217" y="109"/>
                    <a:pt x="341" y="109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42"/>
                  </a:cubicBezTo>
                  <a:cubicBezTo>
                    <a:pt x="0" y="543"/>
                    <a:pt x="155" y="698"/>
                    <a:pt x="341" y="698"/>
                  </a:cubicBezTo>
                  <a:cubicBezTo>
                    <a:pt x="543" y="698"/>
                    <a:pt x="698" y="543"/>
                    <a:pt x="698" y="342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1070797" y="2620938"/>
              <a:ext cx="300803" cy="1291860"/>
            </a:xfrm>
            <a:custGeom>
              <a:avLst/>
              <a:gdLst/>
              <a:ahLst/>
              <a:cxnLst/>
              <a:rect l="l" t="t" r="r" b="b"/>
              <a:pathLst>
                <a:path w="3366" h="14456" extrusionOk="0">
                  <a:moveTo>
                    <a:pt x="0" y="1"/>
                  </a:moveTo>
                  <a:lnTo>
                    <a:pt x="0" y="2188"/>
                  </a:lnTo>
                  <a:lnTo>
                    <a:pt x="3257" y="6639"/>
                  </a:lnTo>
                  <a:lnTo>
                    <a:pt x="3257" y="14456"/>
                  </a:lnTo>
                  <a:lnTo>
                    <a:pt x="3366" y="14456"/>
                  </a:lnTo>
                  <a:lnTo>
                    <a:pt x="3366" y="6592"/>
                  </a:lnTo>
                  <a:lnTo>
                    <a:pt x="109" y="2157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1044434" y="256410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09"/>
                  </a:moveTo>
                  <a:cubicBezTo>
                    <a:pt x="481" y="109"/>
                    <a:pt x="590" y="234"/>
                    <a:pt x="590" y="342"/>
                  </a:cubicBezTo>
                  <a:cubicBezTo>
                    <a:pt x="590" y="482"/>
                    <a:pt x="481" y="575"/>
                    <a:pt x="357" y="575"/>
                  </a:cubicBezTo>
                  <a:cubicBezTo>
                    <a:pt x="233" y="575"/>
                    <a:pt x="125" y="482"/>
                    <a:pt x="125" y="342"/>
                  </a:cubicBezTo>
                  <a:cubicBezTo>
                    <a:pt x="125" y="234"/>
                    <a:pt x="218" y="109"/>
                    <a:pt x="357" y="109"/>
                  </a:cubicBezTo>
                  <a:close/>
                  <a:moveTo>
                    <a:pt x="357" y="1"/>
                  </a:moveTo>
                  <a:cubicBezTo>
                    <a:pt x="156" y="1"/>
                    <a:pt x="0" y="156"/>
                    <a:pt x="0" y="342"/>
                  </a:cubicBezTo>
                  <a:cubicBezTo>
                    <a:pt x="0" y="544"/>
                    <a:pt x="156" y="699"/>
                    <a:pt x="357" y="699"/>
                  </a:cubicBezTo>
                  <a:cubicBezTo>
                    <a:pt x="543" y="699"/>
                    <a:pt x="698" y="544"/>
                    <a:pt x="698" y="342"/>
                  </a:cubicBezTo>
                  <a:cubicBezTo>
                    <a:pt x="698" y="156"/>
                    <a:pt x="543" y="1"/>
                    <a:pt x="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1508775" y="2719329"/>
              <a:ext cx="11171" cy="1192129"/>
            </a:xfrm>
            <a:custGeom>
              <a:avLst/>
              <a:gdLst/>
              <a:ahLst/>
              <a:cxnLst/>
              <a:rect l="l" t="t" r="r" b="b"/>
              <a:pathLst>
                <a:path w="125" h="13340" extrusionOk="0">
                  <a:moveTo>
                    <a:pt x="0" y="1"/>
                  </a:moveTo>
                  <a:lnTo>
                    <a:pt x="0" y="13339"/>
                  </a:lnTo>
                  <a:lnTo>
                    <a:pt x="124" y="13339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1482412" y="266258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24"/>
                  </a:moveTo>
                  <a:cubicBezTo>
                    <a:pt x="497" y="124"/>
                    <a:pt x="590" y="217"/>
                    <a:pt x="590" y="357"/>
                  </a:cubicBezTo>
                  <a:cubicBezTo>
                    <a:pt x="590" y="481"/>
                    <a:pt x="497" y="589"/>
                    <a:pt x="357" y="589"/>
                  </a:cubicBezTo>
                  <a:cubicBezTo>
                    <a:pt x="218" y="589"/>
                    <a:pt x="125" y="481"/>
                    <a:pt x="125" y="357"/>
                  </a:cubicBezTo>
                  <a:cubicBezTo>
                    <a:pt x="125" y="217"/>
                    <a:pt x="218" y="124"/>
                    <a:pt x="357" y="124"/>
                  </a:cubicBezTo>
                  <a:close/>
                  <a:moveTo>
                    <a:pt x="357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7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578033" y="2146946"/>
              <a:ext cx="208042" cy="1760312"/>
            </a:xfrm>
            <a:custGeom>
              <a:avLst/>
              <a:gdLst/>
              <a:ahLst/>
              <a:cxnLst/>
              <a:rect l="l" t="t" r="r" b="b"/>
              <a:pathLst>
                <a:path w="2328" h="19698" extrusionOk="0">
                  <a:moveTo>
                    <a:pt x="2219" y="1"/>
                  </a:moveTo>
                  <a:lnTo>
                    <a:pt x="2219" y="8546"/>
                  </a:lnTo>
                  <a:lnTo>
                    <a:pt x="1" y="12687"/>
                  </a:lnTo>
                  <a:lnTo>
                    <a:pt x="1" y="12718"/>
                  </a:lnTo>
                  <a:lnTo>
                    <a:pt x="1" y="19698"/>
                  </a:lnTo>
                  <a:lnTo>
                    <a:pt x="125" y="19698"/>
                  </a:lnTo>
                  <a:lnTo>
                    <a:pt x="125" y="12734"/>
                  </a:lnTo>
                  <a:lnTo>
                    <a:pt x="2312" y="8577"/>
                  </a:lnTo>
                  <a:lnTo>
                    <a:pt x="2327" y="8562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749882" y="2088769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24"/>
                  </a:moveTo>
                  <a:cubicBezTo>
                    <a:pt x="482" y="124"/>
                    <a:pt x="575" y="217"/>
                    <a:pt x="575" y="357"/>
                  </a:cubicBezTo>
                  <a:cubicBezTo>
                    <a:pt x="575" y="496"/>
                    <a:pt x="482" y="589"/>
                    <a:pt x="342" y="589"/>
                  </a:cubicBezTo>
                  <a:cubicBezTo>
                    <a:pt x="218" y="589"/>
                    <a:pt x="109" y="496"/>
                    <a:pt x="109" y="357"/>
                  </a:cubicBezTo>
                  <a:cubicBezTo>
                    <a:pt x="109" y="217"/>
                    <a:pt x="218" y="124"/>
                    <a:pt x="342" y="124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1647380" y="2472681"/>
              <a:ext cx="242626" cy="1436006"/>
            </a:xfrm>
            <a:custGeom>
              <a:avLst/>
              <a:gdLst/>
              <a:ahLst/>
              <a:cxnLst/>
              <a:rect l="l" t="t" r="r" b="b"/>
              <a:pathLst>
                <a:path w="2715" h="16069" extrusionOk="0">
                  <a:moveTo>
                    <a:pt x="2606" y="0"/>
                  </a:moveTo>
                  <a:lnTo>
                    <a:pt x="2606" y="4901"/>
                  </a:lnTo>
                  <a:lnTo>
                    <a:pt x="0" y="9492"/>
                  </a:lnTo>
                  <a:lnTo>
                    <a:pt x="0" y="9508"/>
                  </a:lnTo>
                  <a:lnTo>
                    <a:pt x="0" y="16068"/>
                  </a:lnTo>
                  <a:lnTo>
                    <a:pt x="124" y="16068"/>
                  </a:lnTo>
                  <a:lnTo>
                    <a:pt x="124" y="9523"/>
                  </a:lnTo>
                  <a:lnTo>
                    <a:pt x="2714" y="4932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1853903" y="2414415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25"/>
                  </a:moveTo>
                  <a:cubicBezTo>
                    <a:pt x="481" y="125"/>
                    <a:pt x="574" y="234"/>
                    <a:pt x="574" y="358"/>
                  </a:cubicBezTo>
                  <a:cubicBezTo>
                    <a:pt x="574" y="482"/>
                    <a:pt x="481" y="590"/>
                    <a:pt x="341" y="590"/>
                  </a:cubicBezTo>
                  <a:cubicBezTo>
                    <a:pt x="217" y="590"/>
                    <a:pt x="109" y="482"/>
                    <a:pt x="109" y="358"/>
                  </a:cubicBezTo>
                  <a:cubicBezTo>
                    <a:pt x="109" y="218"/>
                    <a:pt x="217" y="125"/>
                    <a:pt x="341" y="125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41" y="699"/>
                  </a:cubicBezTo>
                  <a:cubicBezTo>
                    <a:pt x="543" y="699"/>
                    <a:pt x="698" y="544"/>
                    <a:pt x="698" y="358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3984185" y="1345610"/>
              <a:ext cx="550310" cy="480605"/>
            </a:xfrm>
            <a:custGeom>
              <a:avLst/>
              <a:gdLst/>
              <a:ahLst/>
              <a:cxnLst/>
              <a:rect l="l" t="t" r="r" b="b"/>
              <a:pathLst>
                <a:path w="6158" h="5378" extrusionOk="0">
                  <a:moveTo>
                    <a:pt x="3076" y="1576"/>
                  </a:moveTo>
                  <a:cubicBezTo>
                    <a:pt x="3240" y="1576"/>
                    <a:pt x="3408" y="1614"/>
                    <a:pt x="3568" y="1694"/>
                  </a:cubicBezTo>
                  <a:cubicBezTo>
                    <a:pt x="4141" y="1957"/>
                    <a:pt x="4374" y="2624"/>
                    <a:pt x="4095" y="3182"/>
                  </a:cubicBezTo>
                  <a:cubicBezTo>
                    <a:pt x="3905" y="3584"/>
                    <a:pt x="3499" y="3817"/>
                    <a:pt x="3084" y="3818"/>
                  </a:cubicBezTo>
                  <a:lnTo>
                    <a:pt x="3084" y="3818"/>
                  </a:lnTo>
                  <a:cubicBezTo>
                    <a:pt x="2924" y="3818"/>
                    <a:pt x="2761" y="3783"/>
                    <a:pt x="2606" y="3710"/>
                  </a:cubicBezTo>
                  <a:lnTo>
                    <a:pt x="2606" y="3710"/>
                  </a:lnTo>
                  <a:cubicBezTo>
                    <a:pt x="2606" y="3710"/>
                    <a:pt x="2606" y="3710"/>
                    <a:pt x="2606" y="3710"/>
                  </a:cubicBezTo>
                  <a:cubicBezTo>
                    <a:pt x="2150" y="3475"/>
                    <a:pt x="1902" y="2968"/>
                    <a:pt x="1990" y="2490"/>
                  </a:cubicBezTo>
                  <a:lnTo>
                    <a:pt x="1990" y="2490"/>
                  </a:lnTo>
                  <a:cubicBezTo>
                    <a:pt x="2008" y="2399"/>
                    <a:pt x="2037" y="2309"/>
                    <a:pt x="2079" y="2221"/>
                  </a:cubicBezTo>
                  <a:lnTo>
                    <a:pt x="2079" y="2221"/>
                  </a:lnTo>
                  <a:cubicBezTo>
                    <a:pt x="2079" y="2221"/>
                    <a:pt x="2079" y="2221"/>
                    <a:pt x="2079" y="2221"/>
                  </a:cubicBezTo>
                  <a:cubicBezTo>
                    <a:pt x="2278" y="1811"/>
                    <a:pt x="2667" y="1576"/>
                    <a:pt x="3076" y="1576"/>
                  </a:cubicBezTo>
                  <a:close/>
                  <a:moveTo>
                    <a:pt x="3095" y="1427"/>
                  </a:moveTo>
                  <a:cubicBezTo>
                    <a:pt x="2619" y="1427"/>
                    <a:pt x="2162" y="1696"/>
                    <a:pt x="1939" y="2143"/>
                  </a:cubicBezTo>
                  <a:cubicBezTo>
                    <a:pt x="1939" y="2144"/>
                    <a:pt x="1938" y="2145"/>
                    <a:pt x="1938" y="2145"/>
                  </a:cubicBezTo>
                  <a:lnTo>
                    <a:pt x="1938" y="2145"/>
                  </a:lnTo>
                  <a:cubicBezTo>
                    <a:pt x="1852" y="2323"/>
                    <a:pt x="1811" y="2509"/>
                    <a:pt x="1812" y="2692"/>
                  </a:cubicBezTo>
                  <a:lnTo>
                    <a:pt x="1812" y="2692"/>
                  </a:lnTo>
                  <a:cubicBezTo>
                    <a:pt x="1811" y="3168"/>
                    <a:pt x="2081" y="3626"/>
                    <a:pt x="2528" y="3849"/>
                  </a:cubicBezTo>
                  <a:cubicBezTo>
                    <a:pt x="2706" y="3936"/>
                    <a:pt x="2894" y="3977"/>
                    <a:pt x="3078" y="3977"/>
                  </a:cubicBezTo>
                  <a:cubicBezTo>
                    <a:pt x="3554" y="3977"/>
                    <a:pt x="4011" y="3707"/>
                    <a:pt x="4234" y="3260"/>
                  </a:cubicBezTo>
                  <a:cubicBezTo>
                    <a:pt x="4545" y="2624"/>
                    <a:pt x="4265" y="1864"/>
                    <a:pt x="3645" y="1554"/>
                  </a:cubicBezTo>
                  <a:cubicBezTo>
                    <a:pt x="3472" y="1467"/>
                    <a:pt x="3286" y="1427"/>
                    <a:pt x="3102" y="1427"/>
                  </a:cubicBezTo>
                  <a:cubicBezTo>
                    <a:pt x="3101" y="1427"/>
                    <a:pt x="3100" y="1427"/>
                    <a:pt x="3098" y="1427"/>
                  </a:cubicBezTo>
                  <a:lnTo>
                    <a:pt x="3098" y="1427"/>
                  </a:lnTo>
                  <a:cubicBezTo>
                    <a:pt x="3097" y="1427"/>
                    <a:pt x="3096" y="1427"/>
                    <a:pt x="3095" y="1427"/>
                  </a:cubicBezTo>
                  <a:close/>
                  <a:moveTo>
                    <a:pt x="3078" y="1226"/>
                  </a:moveTo>
                  <a:cubicBezTo>
                    <a:pt x="3297" y="1226"/>
                    <a:pt x="3517" y="1276"/>
                    <a:pt x="3723" y="1383"/>
                  </a:cubicBezTo>
                  <a:cubicBezTo>
                    <a:pt x="4467" y="1725"/>
                    <a:pt x="4777" y="2609"/>
                    <a:pt x="4405" y="3338"/>
                  </a:cubicBezTo>
                  <a:cubicBezTo>
                    <a:pt x="4162" y="3868"/>
                    <a:pt x="3636" y="4178"/>
                    <a:pt x="3095" y="4178"/>
                  </a:cubicBezTo>
                  <a:cubicBezTo>
                    <a:pt x="2877" y="4178"/>
                    <a:pt x="2656" y="4127"/>
                    <a:pt x="2451" y="4020"/>
                  </a:cubicBezTo>
                  <a:cubicBezTo>
                    <a:pt x="1706" y="3663"/>
                    <a:pt x="1396" y="2779"/>
                    <a:pt x="1768" y="2066"/>
                  </a:cubicBezTo>
                  <a:cubicBezTo>
                    <a:pt x="2011" y="1536"/>
                    <a:pt x="2538" y="1226"/>
                    <a:pt x="3078" y="1226"/>
                  </a:cubicBezTo>
                  <a:close/>
                  <a:moveTo>
                    <a:pt x="3063" y="0"/>
                  </a:moveTo>
                  <a:cubicBezTo>
                    <a:pt x="2071" y="0"/>
                    <a:pt x="1121" y="560"/>
                    <a:pt x="667" y="1523"/>
                  </a:cubicBezTo>
                  <a:cubicBezTo>
                    <a:pt x="0" y="2857"/>
                    <a:pt x="574" y="4470"/>
                    <a:pt x="1908" y="5106"/>
                  </a:cubicBezTo>
                  <a:cubicBezTo>
                    <a:pt x="2286" y="5290"/>
                    <a:pt x="2687" y="5378"/>
                    <a:pt x="3082" y="5378"/>
                  </a:cubicBezTo>
                  <a:cubicBezTo>
                    <a:pt x="4078" y="5378"/>
                    <a:pt x="5035" y="4820"/>
                    <a:pt x="5491" y="3865"/>
                  </a:cubicBezTo>
                  <a:cubicBezTo>
                    <a:pt x="6158" y="2531"/>
                    <a:pt x="5584" y="934"/>
                    <a:pt x="4250" y="282"/>
                  </a:cubicBezTo>
                  <a:cubicBezTo>
                    <a:pt x="3868" y="91"/>
                    <a:pt x="3462" y="0"/>
                    <a:pt x="30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4093658" y="1774115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280" y="0"/>
                  </a:moveTo>
                  <a:lnTo>
                    <a:pt x="1" y="683"/>
                  </a:lnTo>
                  <a:lnTo>
                    <a:pt x="838" y="1086"/>
                  </a:lnTo>
                  <a:lnTo>
                    <a:pt x="1210" y="45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3966134" y="1621659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68" y="0"/>
                  </a:moveTo>
                  <a:lnTo>
                    <a:pt x="1" y="295"/>
                  </a:lnTo>
                  <a:lnTo>
                    <a:pt x="311" y="1164"/>
                  </a:lnTo>
                  <a:lnTo>
                    <a:pt x="1009" y="99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3970334" y="1426217"/>
              <a:ext cx="97050" cy="106791"/>
            </a:xfrm>
            <a:custGeom>
              <a:avLst/>
              <a:gdLst/>
              <a:ahLst/>
              <a:cxnLst/>
              <a:rect l="l" t="t" r="r" b="b"/>
              <a:pathLst>
                <a:path w="1086" h="1195" extrusionOk="0">
                  <a:moveTo>
                    <a:pt x="419" y="1"/>
                  </a:moveTo>
                  <a:lnTo>
                    <a:pt x="0" y="823"/>
                  </a:lnTo>
                  <a:lnTo>
                    <a:pt x="652" y="1195"/>
                  </a:lnTo>
                  <a:lnTo>
                    <a:pt x="1086" y="264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4115820" y="1297353"/>
              <a:ext cx="104021" cy="91510"/>
            </a:xfrm>
            <a:custGeom>
              <a:avLst/>
              <a:gdLst/>
              <a:ahLst/>
              <a:cxnLst/>
              <a:rect l="l" t="t" r="r" b="b"/>
              <a:pathLst>
                <a:path w="1164" h="1024" extrusionOk="0">
                  <a:moveTo>
                    <a:pt x="885" y="0"/>
                  </a:moveTo>
                  <a:lnTo>
                    <a:pt x="1" y="310"/>
                  </a:lnTo>
                  <a:lnTo>
                    <a:pt x="202" y="1024"/>
                  </a:lnTo>
                  <a:lnTo>
                    <a:pt x="1164" y="683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4308491" y="1304234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388" y="1"/>
                  </a:moveTo>
                  <a:lnTo>
                    <a:pt x="1" y="621"/>
                  </a:lnTo>
                  <a:lnTo>
                    <a:pt x="931" y="1086"/>
                  </a:lnTo>
                  <a:lnTo>
                    <a:pt x="1210" y="38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4454067" y="1448380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98" y="1"/>
                  </a:moveTo>
                  <a:lnTo>
                    <a:pt x="0" y="187"/>
                  </a:lnTo>
                  <a:lnTo>
                    <a:pt x="326" y="1164"/>
                  </a:lnTo>
                  <a:lnTo>
                    <a:pt x="1008" y="869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4441556" y="1642481"/>
              <a:ext cx="97140" cy="105361"/>
            </a:xfrm>
            <a:custGeom>
              <a:avLst/>
              <a:gdLst/>
              <a:ahLst/>
              <a:cxnLst/>
              <a:rect l="l" t="t" r="r" b="b"/>
              <a:pathLst>
                <a:path w="1087" h="1179" extrusionOk="0">
                  <a:moveTo>
                    <a:pt x="450" y="0"/>
                  </a:moveTo>
                  <a:lnTo>
                    <a:pt x="0" y="915"/>
                  </a:lnTo>
                  <a:lnTo>
                    <a:pt x="683" y="1179"/>
                  </a:lnTo>
                  <a:lnTo>
                    <a:pt x="1086" y="372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4289099" y="1786626"/>
              <a:ext cx="104021" cy="90169"/>
            </a:xfrm>
            <a:custGeom>
              <a:avLst/>
              <a:gdLst/>
              <a:ahLst/>
              <a:cxnLst/>
              <a:rect l="l" t="t" r="r" b="b"/>
              <a:pathLst>
                <a:path w="1164" h="1009" extrusionOk="0">
                  <a:moveTo>
                    <a:pt x="993" y="0"/>
                  </a:moveTo>
                  <a:lnTo>
                    <a:pt x="0" y="326"/>
                  </a:lnTo>
                  <a:lnTo>
                    <a:pt x="295" y="1008"/>
                  </a:lnTo>
                  <a:lnTo>
                    <a:pt x="1164" y="713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2936381" y="663398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3019490" y="1000751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2919670" y="881538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2923870" y="727651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3038882" y="625149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3191339" y="63069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3303671" y="744273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3295360" y="89673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3176147" y="1010402"/>
              <a:ext cx="80428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3415913" y="609153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3605814" y="128073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3390981" y="1056157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3384010" y="756784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3587762" y="541951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3887135" y="53498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4121361" y="740162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4128331" y="103953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3905187" y="127376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3711086" y="8551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7"/>
            <p:cNvSpPr/>
            <p:nvPr/>
          </p:nvSpPr>
          <p:spPr>
            <a:xfrm>
              <a:off x="826831" y="4171957"/>
              <a:ext cx="3728487" cy="436637"/>
            </a:xfrm>
            <a:custGeom>
              <a:avLst/>
              <a:gdLst/>
              <a:ahLst/>
              <a:cxnLst/>
              <a:rect l="l" t="t" r="r" b="b"/>
              <a:pathLst>
                <a:path w="41722" h="4886" extrusionOk="0">
                  <a:moveTo>
                    <a:pt x="20861" y="0"/>
                  </a:moveTo>
                  <a:cubicBezTo>
                    <a:pt x="9337" y="0"/>
                    <a:pt x="0" y="1086"/>
                    <a:pt x="0" y="2435"/>
                  </a:cubicBezTo>
                  <a:cubicBezTo>
                    <a:pt x="0" y="3784"/>
                    <a:pt x="9337" y="4886"/>
                    <a:pt x="20861" y="4886"/>
                  </a:cubicBezTo>
                  <a:cubicBezTo>
                    <a:pt x="32369" y="4886"/>
                    <a:pt x="41721" y="3784"/>
                    <a:pt x="41721" y="2435"/>
                  </a:cubicBezTo>
                  <a:cubicBezTo>
                    <a:pt x="41721" y="1086"/>
                    <a:pt x="32369" y="0"/>
                    <a:pt x="20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3442276" y="3479468"/>
              <a:ext cx="147005" cy="112779"/>
            </a:xfrm>
            <a:custGeom>
              <a:avLst/>
              <a:gdLst/>
              <a:ahLst/>
              <a:cxnLst/>
              <a:rect l="l" t="t" r="r" b="b"/>
              <a:pathLst>
                <a:path w="1645" h="1262" extrusionOk="0">
                  <a:moveTo>
                    <a:pt x="139" y="0"/>
                  </a:moveTo>
                  <a:cubicBezTo>
                    <a:pt x="71" y="0"/>
                    <a:pt x="59" y="50"/>
                    <a:pt x="47" y="149"/>
                  </a:cubicBezTo>
                  <a:cubicBezTo>
                    <a:pt x="0" y="522"/>
                    <a:pt x="248" y="847"/>
                    <a:pt x="527" y="1064"/>
                  </a:cubicBezTo>
                  <a:cubicBezTo>
                    <a:pt x="734" y="1228"/>
                    <a:pt x="995" y="1261"/>
                    <a:pt x="1261" y="1261"/>
                  </a:cubicBezTo>
                  <a:cubicBezTo>
                    <a:pt x="1373" y="1261"/>
                    <a:pt x="1487" y="1255"/>
                    <a:pt x="1598" y="1251"/>
                  </a:cubicBezTo>
                  <a:cubicBezTo>
                    <a:pt x="1613" y="1251"/>
                    <a:pt x="1613" y="1235"/>
                    <a:pt x="1644" y="1220"/>
                  </a:cubicBezTo>
                  <a:lnTo>
                    <a:pt x="1613" y="1220"/>
                  </a:lnTo>
                  <a:lnTo>
                    <a:pt x="1598" y="1188"/>
                  </a:lnTo>
                  <a:lnTo>
                    <a:pt x="1536" y="1157"/>
                  </a:lnTo>
                  <a:cubicBezTo>
                    <a:pt x="1396" y="1080"/>
                    <a:pt x="1256" y="971"/>
                    <a:pt x="1132" y="878"/>
                  </a:cubicBezTo>
                  <a:cubicBezTo>
                    <a:pt x="946" y="723"/>
                    <a:pt x="776" y="568"/>
                    <a:pt x="620" y="397"/>
                  </a:cubicBezTo>
                  <a:cubicBezTo>
                    <a:pt x="512" y="258"/>
                    <a:pt x="372" y="87"/>
                    <a:pt x="202" y="10"/>
                  </a:cubicBezTo>
                  <a:cubicBezTo>
                    <a:pt x="177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7"/>
            <p:cNvSpPr/>
            <p:nvPr/>
          </p:nvSpPr>
          <p:spPr>
            <a:xfrm>
              <a:off x="3464439" y="3507349"/>
              <a:ext cx="122073" cy="82573"/>
            </a:xfrm>
            <a:custGeom>
              <a:avLst/>
              <a:gdLst/>
              <a:ahLst/>
              <a:cxnLst/>
              <a:rect l="l" t="t" r="r" b="b"/>
              <a:pathLst>
                <a:path w="1366" h="924" extrusionOk="0">
                  <a:moveTo>
                    <a:pt x="101" y="0"/>
                  </a:moveTo>
                  <a:cubicBezTo>
                    <a:pt x="84" y="0"/>
                    <a:pt x="71" y="7"/>
                    <a:pt x="62" y="23"/>
                  </a:cubicBezTo>
                  <a:cubicBezTo>
                    <a:pt x="0" y="101"/>
                    <a:pt x="124" y="287"/>
                    <a:pt x="155" y="334"/>
                  </a:cubicBezTo>
                  <a:cubicBezTo>
                    <a:pt x="233" y="473"/>
                    <a:pt x="341" y="613"/>
                    <a:pt x="450" y="706"/>
                  </a:cubicBezTo>
                  <a:cubicBezTo>
                    <a:pt x="698" y="923"/>
                    <a:pt x="1055" y="923"/>
                    <a:pt x="1365" y="923"/>
                  </a:cubicBezTo>
                  <a:cubicBezTo>
                    <a:pt x="1055" y="908"/>
                    <a:pt x="698" y="908"/>
                    <a:pt x="466" y="690"/>
                  </a:cubicBezTo>
                  <a:cubicBezTo>
                    <a:pt x="372" y="582"/>
                    <a:pt x="279" y="473"/>
                    <a:pt x="202" y="334"/>
                  </a:cubicBezTo>
                  <a:cubicBezTo>
                    <a:pt x="171" y="303"/>
                    <a:pt x="78" y="117"/>
                    <a:pt x="93" y="70"/>
                  </a:cubicBezTo>
                  <a:cubicBezTo>
                    <a:pt x="104" y="52"/>
                    <a:pt x="118" y="45"/>
                    <a:pt x="133" y="45"/>
                  </a:cubicBezTo>
                  <a:cubicBezTo>
                    <a:pt x="186" y="45"/>
                    <a:pt x="259" y="127"/>
                    <a:pt x="295" y="163"/>
                  </a:cubicBezTo>
                  <a:cubicBezTo>
                    <a:pt x="466" y="349"/>
                    <a:pt x="590" y="551"/>
                    <a:pt x="822" y="690"/>
                  </a:cubicBezTo>
                  <a:cubicBezTo>
                    <a:pt x="977" y="768"/>
                    <a:pt x="1148" y="845"/>
                    <a:pt x="1350" y="876"/>
                  </a:cubicBezTo>
                  <a:lnTo>
                    <a:pt x="1288" y="845"/>
                  </a:lnTo>
                  <a:cubicBezTo>
                    <a:pt x="1039" y="783"/>
                    <a:pt x="776" y="644"/>
                    <a:pt x="590" y="473"/>
                  </a:cubicBezTo>
                  <a:cubicBezTo>
                    <a:pt x="535" y="418"/>
                    <a:pt x="225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7"/>
            <p:cNvSpPr/>
            <p:nvPr/>
          </p:nvSpPr>
          <p:spPr>
            <a:xfrm>
              <a:off x="3559791" y="3414231"/>
              <a:ext cx="66845" cy="199195"/>
            </a:xfrm>
            <a:custGeom>
              <a:avLst/>
              <a:gdLst/>
              <a:ahLst/>
              <a:cxnLst/>
              <a:rect l="l" t="t" r="r" b="b"/>
              <a:pathLst>
                <a:path w="748" h="2229" extrusionOk="0">
                  <a:moveTo>
                    <a:pt x="253" y="0"/>
                  </a:moveTo>
                  <a:cubicBezTo>
                    <a:pt x="0" y="0"/>
                    <a:pt x="84" y="657"/>
                    <a:pt x="127" y="802"/>
                  </a:cubicBezTo>
                  <a:cubicBezTo>
                    <a:pt x="174" y="1034"/>
                    <a:pt x="252" y="1221"/>
                    <a:pt x="314" y="1484"/>
                  </a:cubicBezTo>
                  <a:cubicBezTo>
                    <a:pt x="376" y="1732"/>
                    <a:pt x="407" y="1981"/>
                    <a:pt x="469" y="2213"/>
                  </a:cubicBezTo>
                  <a:lnTo>
                    <a:pt x="469" y="2229"/>
                  </a:lnTo>
                  <a:lnTo>
                    <a:pt x="484" y="2229"/>
                  </a:lnTo>
                  <a:lnTo>
                    <a:pt x="484" y="2198"/>
                  </a:lnTo>
                  <a:cubicBezTo>
                    <a:pt x="562" y="1763"/>
                    <a:pt x="748" y="1360"/>
                    <a:pt x="717" y="895"/>
                  </a:cubicBezTo>
                  <a:cubicBezTo>
                    <a:pt x="717" y="724"/>
                    <a:pt x="686" y="538"/>
                    <a:pt x="608" y="368"/>
                  </a:cubicBezTo>
                  <a:cubicBezTo>
                    <a:pt x="562" y="259"/>
                    <a:pt x="453" y="42"/>
                    <a:pt x="314" y="11"/>
                  </a:cubicBezTo>
                  <a:cubicBezTo>
                    <a:pt x="292" y="3"/>
                    <a:pt x="272" y="0"/>
                    <a:pt x="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7"/>
            <p:cNvSpPr/>
            <p:nvPr/>
          </p:nvSpPr>
          <p:spPr>
            <a:xfrm>
              <a:off x="3584992" y="3453999"/>
              <a:ext cx="29222" cy="160053"/>
            </a:xfrm>
            <a:custGeom>
              <a:avLst/>
              <a:gdLst/>
              <a:ahLst/>
              <a:cxnLst/>
              <a:rect l="l" t="t" r="r" b="b"/>
              <a:pathLst>
                <a:path w="327" h="1791" extrusionOk="0">
                  <a:moveTo>
                    <a:pt x="183" y="124"/>
                  </a:moveTo>
                  <a:cubicBezTo>
                    <a:pt x="218" y="207"/>
                    <a:pt x="240" y="307"/>
                    <a:pt x="249" y="341"/>
                  </a:cubicBezTo>
                  <a:cubicBezTo>
                    <a:pt x="280" y="512"/>
                    <a:pt x="311" y="667"/>
                    <a:pt x="311" y="838"/>
                  </a:cubicBezTo>
                  <a:cubicBezTo>
                    <a:pt x="299" y="948"/>
                    <a:pt x="290" y="1053"/>
                    <a:pt x="278" y="1158"/>
                  </a:cubicBezTo>
                  <a:lnTo>
                    <a:pt x="278" y="1158"/>
                  </a:lnTo>
                  <a:cubicBezTo>
                    <a:pt x="288" y="1123"/>
                    <a:pt x="298" y="1089"/>
                    <a:pt x="311" y="1055"/>
                  </a:cubicBezTo>
                  <a:cubicBezTo>
                    <a:pt x="311" y="900"/>
                    <a:pt x="326" y="745"/>
                    <a:pt x="311" y="589"/>
                  </a:cubicBezTo>
                  <a:cubicBezTo>
                    <a:pt x="281" y="456"/>
                    <a:pt x="266" y="238"/>
                    <a:pt x="183" y="124"/>
                  </a:cubicBezTo>
                  <a:close/>
                  <a:moveTo>
                    <a:pt x="78" y="0"/>
                  </a:moveTo>
                  <a:cubicBezTo>
                    <a:pt x="16" y="0"/>
                    <a:pt x="1" y="124"/>
                    <a:pt x="1" y="155"/>
                  </a:cubicBezTo>
                  <a:cubicBezTo>
                    <a:pt x="1" y="326"/>
                    <a:pt x="16" y="481"/>
                    <a:pt x="47" y="636"/>
                  </a:cubicBezTo>
                  <a:cubicBezTo>
                    <a:pt x="109" y="977"/>
                    <a:pt x="156" y="1303"/>
                    <a:pt x="171" y="1629"/>
                  </a:cubicBezTo>
                  <a:lnTo>
                    <a:pt x="171" y="1691"/>
                  </a:lnTo>
                  <a:lnTo>
                    <a:pt x="171" y="1753"/>
                  </a:lnTo>
                  <a:lnTo>
                    <a:pt x="171" y="1768"/>
                  </a:lnTo>
                  <a:lnTo>
                    <a:pt x="171" y="1784"/>
                  </a:lnTo>
                  <a:cubicBezTo>
                    <a:pt x="171" y="1784"/>
                    <a:pt x="178" y="1791"/>
                    <a:pt x="183" y="1791"/>
                  </a:cubicBezTo>
                  <a:cubicBezTo>
                    <a:pt x="185" y="1791"/>
                    <a:pt x="187" y="1789"/>
                    <a:pt x="187" y="1784"/>
                  </a:cubicBezTo>
                  <a:lnTo>
                    <a:pt x="187" y="1753"/>
                  </a:lnTo>
                  <a:lnTo>
                    <a:pt x="187" y="1691"/>
                  </a:lnTo>
                  <a:cubicBezTo>
                    <a:pt x="235" y="1506"/>
                    <a:pt x="260" y="1333"/>
                    <a:pt x="278" y="1158"/>
                  </a:cubicBezTo>
                  <a:lnTo>
                    <a:pt x="278" y="1158"/>
                  </a:lnTo>
                  <a:cubicBezTo>
                    <a:pt x="242" y="1295"/>
                    <a:pt x="227" y="1433"/>
                    <a:pt x="202" y="1582"/>
                  </a:cubicBezTo>
                  <a:cubicBezTo>
                    <a:pt x="202" y="1380"/>
                    <a:pt x="187" y="1194"/>
                    <a:pt x="156" y="993"/>
                  </a:cubicBezTo>
                  <a:cubicBezTo>
                    <a:pt x="125" y="838"/>
                    <a:pt x="94" y="682"/>
                    <a:pt x="78" y="527"/>
                  </a:cubicBezTo>
                  <a:cubicBezTo>
                    <a:pt x="47" y="450"/>
                    <a:pt x="32" y="357"/>
                    <a:pt x="32" y="264"/>
                  </a:cubicBezTo>
                  <a:cubicBezTo>
                    <a:pt x="32" y="216"/>
                    <a:pt x="32" y="58"/>
                    <a:pt x="95" y="58"/>
                  </a:cubicBezTo>
                  <a:cubicBezTo>
                    <a:pt x="114" y="58"/>
                    <a:pt x="139" y="73"/>
                    <a:pt x="171" y="109"/>
                  </a:cubicBezTo>
                  <a:cubicBezTo>
                    <a:pt x="175" y="114"/>
                    <a:pt x="179" y="119"/>
                    <a:pt x="183" y="124"/>
                  </a:cubicBezTo>
                  <a:lnTo>
                    <a:pt x="183" y="124"/>
                  </a:lnTo>
                  <a:cubicBezTo>
                    <a:pt x="155" y="56"/>
                    <a:pt x="120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7"/>
            <p:cNvSpPr/>
            <p:nvPr/>
          </p:nvSpPr>
          <p:spPr>
            <a:xfrm>
              <a:off x="3489371" y="3602523"/>
              <a:ext cx="131724" cy="99642"/>
            </a:xfrm>
            <a:custGeom>
              <a:avLst/>
              <a:gdLst/>
              <a:ahLst/>
              <a:cxnLst/>
              <a:rect l="l" t="t" r="r" b="b"/>
              <a:pathLst>
                <a:path w="1474" h="1115" extrusionOk="0">
                  <a:moveTo>
                    <a:pt x="209" y="0"/>
                  </a:moveTo>
                  <a:cubicBezTo>
                    <a:pt x="148" y="0"/>
                    <a:pt x="100" y="34"/>
                    <a:pt x="78" y="122"/>
                  </a:cubicBezTo>
                  <a:cubicBezTo>
                    <a:pt x="0" y="401"/>
                    <a:pt x="218" y="727"/>
                    <a:pt x="404" y="882"/>
                  </a:cubicBezTo>
                  <a:cubicBezTo>
                    <a:pt x="683" y="1114"/>
                    <a:pt x="1117" y="1083"/>
                    <a:pt x="1474" y="1099"/>
                  </a:cubicBezTo>
                  <a:cubicBezTo>
                    <a:pt x="1226" y="789"/>
                    <a:pt x="946" y="540"/>
                    <a:pt x="683" y="277"/>
                  </a:cubicBezTo>
                  <a:cubicBezTo>
                    <a:pt x="594" y="210"/>
                    <a:pt x="362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3511534" y="3630763"/>
              <a:ext cx="109561" cy="68632"/>
            </a:xfrm>
            <a:custGeom>
              <a:avLst/>
              <a:gdLst/>
              <a:ahLst/>
              <a:cxnLst/>
              <a:rect l="l" t="t" r="r" b="b"/>
              <a:pathLst>
                <a:path w="1226" h="768" extrusionOk="0">
                  <a:moveTo>
                    <a:pt x="163" y="24"/>
                  </a:moveTo>
                  <a:cubicBezTo>
                    <a:pt x="292" y="86"/>
                    <a:pt x="485" y="249"/>
                    <a:pt x="528" y="271"/>
                  </a:cubicBezTo>
                  <a:cubicBezTo>
                    <a:pt x="575" y="304"/>
                    <a:pt x="621" y="338"/>
                    <a:pt x="666" y="371"/>
                  </a:cubicBezTo>
                  <a:lnTo>
                    <a:pt x="666" y="371"/>
                  </a:lnTo>
                  <a:cubicBezTo>
                    <a:pt x="593" y="311"/>
                    <a:pt x="527" y="257"/>
                    <a:pt x="450" y="193"/>
                  </a:cubicBezTo>
                  <a:cubicBezTo>
                    <a:pt x="404" y="162"/>
                    <a:pt x="342" y="116"/>
                    <a:pt x="295" y="85"/>
                  </a:cubicBezTo>
                  <a:cubicBezTo>
                    <a:pt x="249" y="54"/>
                    <a:pt x="233" y="54"/>
                    <a:pt x="218" y="38"/>
                  </a:cubicBezTo>
                  <a:cubicBezTo>
                    <a:pt x="196" y="33"/>
                    <a:pt x="178" y="27"/>
                    <a:pt x="163" y="24"/>
                  </a:cubicBezTo>
                  <a:close/>
                  <a:moveTo>
                    <a:pt x="666" y="371"/>
                  </a:moveTo>
                  <a:lnTo>
                    <a:pt x="666" y="371"/>
                  </a:lnTo>
                  <a:cubicBezTo>
                    <a:pt x="682" y="384"/>
                    <a:pt x="698" y="397"/>
                    <a:pt x="714" y="411"/>
                  </a:cubicBezTo>
                  <a:cubicBezTo>
                    <a:pt x="811" y="488"/>
                    <a:pt x="908" y="554"/>
                    <a:pt x="1005" y="615"/>
                  </a:cubicBezTo>
                  <a:lnTo>
                    <a:pt x="1005" y="615"/>
                  </a:lnTo>
                  <a:cubicBezTo>
                    <a:pt x="891" y="536"/>
                    <a:pt x="780" y="454"/>
                    <a:pt x="666" y="371"/>
                  </a:cubicBezTo>
                  <a:close/>
                  <a:moveTo>
                    <a:pt x="85" y="1"/>
                  </a:moveTo>
                  <a:cubicBezTo>
                    <a:pt x="67" y="1"/>
                    <a:pt x="54" y="7"/>
                    <a:pt x="47" y="23"/>
                  </a:cubicBezTo>
                  <a:cubicBezTo>
                    <a:pt x="1" y="100"/>
                    <a:pt x="140" y="240"/>
                    <a:pt x="171" y="302"/>
                  </a:cubicBezTo>
                  <a:cubicBezTo>
                    <a:pt x="249" y="395"/>
                    <a:pt x="326" y="442"/>
                    <a:pt x="435" y="535"/>
                  </a:cubicBezTo>
                  <a:cubicBezTo>
                    <a:pt x="636" y="659"/>
                    <a:pt x="916" y="705"/>
                    <a:pt x="1164" y="767"/>
                  </a:cubicBezTo>
                  <a:lnTo>
                    <a:pt x="1226" y="767"/>
                  </a:lnTo>
                  <a:lnTo>
                    <a:pt x="1164" y="721"/>
                  </a:lnTo>
                  <a:cubicBezTo>
                    <a:pt x="1163" y="720"/>
                    <a:pt x="1162" y="720"/>
                    <a:pt x="1161" y="719"/>
                  </a:cubicBezTo>
                  <a:lnTo>
                    <a:pt x="1161" y="719"/>
                  </a:lnTo>
                  <a:cubicBezTo>
                    <a:pt x="1167" y="720"/>
                    <a:pt x="1173" y="720"/>
                    <a:pt x="1179" y="721"/>
                  </a:cubicBezTo>
                  <a:cubicBezTo>
                    <a:pt x="1121" y="686"/>
                    <a:pt x="1063" y="651"/>
                    <a:pt x="1005" y="615"/>
                  </a:cubicBezTo>
                  <a:lnTo>
                    <a:pt x="1005" y="615"/>
                  </a:lnTo>
                  <a:cubicBezTo>
                    <a:pt x="1057" y="650"/>
                    <a:pt x="1109" y="685"/>
                    <a:pt x="1161" y="719"/>
                  </a:cubicBezTo>
                  <a:lnTo>
                    <a:pt x="1161" y="719"/>
                  </a:lnTo>
                  <a:cubicBezTo>
                    <a:pt x="966" y="702"/>
                    <a:pt x="771" y="641"/>
                    <a:pt x="590" y="566"/>
                  </a:cubicBezTo>
                  <a:cubicBezTo>
                    <a:pt x="481" y="519"/>
                    <a:pt x="388" y="442"/>
                    <a:pt x="295" y="380"/>
                  </a:cubicBezTo>
                  <a:cubicBezTo>
                    <a:pt x="233" y="317"/>
                    <a:pt x="47" y="116"/>
                    <a:pt x="94" y="38"/>
                  </a:cubicBezTo>
                  <a:cubicBezTo>
                    <a:pt x="107" y="25"/>
                    <a:pt x="120" y="20"/>
                    <a:pt x="135" y="20"/>
                  </a:cubicBezTo>
                  <a:cubicBezTo>
                    <a:pt x="144" y="20"/>
                    <a:pt x="153" y="22"/>
                    <a:pt x="163" y="24"/>
                  </a:cubicBezTo>
                  <a:lnTo>
                    <a:pt x="163" y="24"/>
                  </a:lnTo>
                  <a:cubicBezTo>
                    <a:pt x="132" y="10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3622436" y="3540236"/>
              <a:ext cx="56926" cy="186862"/>
            </a:xfrm>
            <a:custGeom>
              <a:avLst/>
              <a:gdLst/>
              <a:ahLst/>
              <a:cxnLst/>
              <a:rect l="l" t="t" r="r" b="b"/>
              <a:pathLst>
                <a:path w="637" h="2091" extrusionOk="0">
                  <a:moveTo>
                    <a:pt x="438" y="0"/>
                  </a:moveTo>
                  <a:cubicBezTo>
                    <a:pt x="268" y="0"/>
                    <a:pt x="200" y="579"/>
                    <a:pt x="171" y="679"/>
                  </a:cubicBezTo>
                  <a:cubicBezTo>
                    <a:pt x="140" y="1144"/>
                    <a:pt x="78" y="1594"/>
                    <a:pt x="16" y="2044"/>
                  </a:cubicBezTo>
                  <a:lnTo>
                    <a:pt x="0" y="2059"/>
                  </a:lnTo>
                  <a:lnTo>
                    <a:pt x="0" y="2090"/>
                  </a:lnTo>
                  <a:lnTo>
                    <a:pt x="16" y="2090"/>
                  </a:lnTo>
                  <a:cubicBezTo>
                    <a:pt x="295" y="1811"/>
                    <a:pt x="512" y="1486"/>
                    <a:pt x="590" y="1098"/>
                  </a:cubicBezTo>
                  <a:cubicBezTo>
                    <a:pt x="621" y="896"/>
                    <a:pt x="636" y="710"/>
                    <a:pt x="636" y="477"/>
                  </a:cubicBezTo>
                  <a:cubicBezTo>
                    <a:pt x="621" y="353"/>
                    <a:pt x="621" y="59"/>
                    <a:pt x="481" y="12"/>
                  </a:cubicBezTo>
                  <a:cubicBezTo>
                    <a:pt x="466" y="4"/>
                    <a:pt x="452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3621006" y="3578305"/>
              <a:ext cx="44504" cy="148793"/>
            </a:xfrm>
            <a:custGeom>
              <a:avLst/>
              <a:gdLst/>
              <a:ahLst/>
              <a:cxnLst/>
              <a:rect l="l" t="t" r="r" b="b"/>
              <a:pathLst>
                <a:path w="498" h="1665" extrusionOk="0">
                  <a:moveTo>
                    <a:pt x="426" y="1"/>
                  </a:moveTo>
                  <a:cubicBezTo>
                    <a:pt x="420" y="1"/>
                    <a:pt x="412" y="2"/>
                    <a:pt x="404" y="5"/>
                  </a:cubicBezTo>
                  <a:cubicBezTo>
                    <a:pt x="327" y="67"/>
                    <a:pt x="295" y="377"/>
                    <a:pt x="264" y="470"/>
                  </a:cubicBezTo>
                  <a:cubicBezTo>
                    <a:pt x="218" y="842"/>
                    <a:pt x="140" y="1199"/>
                    <a:pt x="32" y="1540"/>
                  </a:cubicBezTo>
                  <a:lnTo>
                    <a:pt x="16" y="1633"/>
                  </a:lnTo>
                  <a:lnTo>
                    <a:pt x="1" y="1664"/>
                  </a:lnTo>
                  <a:lnTo>
                    <a:pt x="16" y="1664"/>
                  </a:lnTo>
                  <a:lnTo>
                    <a:pt x="32" y="1618"/>
                  </a:lnTo>
                  <a:cubicBezTo>
                    <a:pt x="47" y="1596"/>
                    <a:pt x="62" y="1574"/>
                    <a:pt x="76" y="1552"/>
                  </a:cubicBezTo>
                  <a:lnTo>
                    <a:pt x="76" y="1552"/>
                  </a:lnTo>
                  <a:cubicBezTo>
                    <a:pt x="72" y="1569"/>
                    <a:pt x="67" y="1586"/>
                    <a:pt x="63" y="1602"/>
                  </a:cubicBezTo>
                  <a:cubicBezTo>
                    <a:pt x="167" y="1449"/>
                    <a:pt x="255" y="1280"/>
                    <a:pt x="322" y="1102"/>
                  </a:cubicBezTo>
                  <a:lnTo>
                    <a:pt x="322" y="1102"/>
                  </a:lnTo>
                  <a:cubicBezTo>
                    <a:pt x="251" y="1262"/>
                    <a:pt x="171" y="1408"/>
                    <a:pt x="76" y="1552"/>
                  </a:cubicBezTo>
                  <a:lnTo>
                    <a:pt x="76" y="1552"/>
                  </a:lnTo>
                  <a:cubicBezTo>
                    <a:pt x="149" y="1278"/>
                    <a:pt x="220" y="1027"/>
                    <a:pt x="249" y="749"/>
                  </a:cubicBezTo>
                  <a:cubicBezTo>
                    <a:pt x="264" y="610"/>
                    <a:pt x="295" y="455"/>
                    <a:pt x="327" y="315"/>
                  </a:cubicBezTo>
                  <a:cubicBezTo>
                    <a:pt x="342" y="269"/>
                    <a:pt x="373" y="82"/>
                    <a:pt x="420" y="67"/>
                  </a:cubicBezTo>
                  <a:cubicBezTo>
                    <a:pt x="426" y="65"/>
                    <a:pt x="432" y="65"/>
                    <a:pt x="438" y="65"/>
                  </a:cubicBezTo>
                  <a:cubicBezTo>
                    <a:pt x="482" y="65"/>
                    <a:pt x="482" y="117"/>
                    <a:pt x="482" y="145"/>
                  </a:cubicBezTo>
                  <a:lnTo>
                    <a:pt x="482" y="238"/>
                  </a:lnTo>
                  <a:cubicBezTo>
                    <a:pt x="482" y="537"/>
                    <a:pt x="425" y="831"/>
                    <a:pt x="322" y="1102"/>
                  </a:cubicBezTo>
                  <a:lnTo>
                    <a:pt x="322" y="1102"/>
                  </a:lnTo>
                  <a:cubicBezTo>
                    <a:pt x="340" y="1063"/>
                    <a:pt x="357" y="1023"/>
                    <a:pt x="373" y="982"/>
                  </a:cubicBezTo>
                  <a:cubicBezTo>
                    <a:pt x="404" y="842"/>
                    <a:pt x="451" y="687"/>
                    <a:pt x="466" y="532"/>
                  </a:cubicBezTo>
                  <a:cubicBezTo>
                    <a:pt x="497" y="393"/>
                    <a:pt x="497" y="222"/>
                    <a:pt x="482" y="67"/>
                  </a:cubicBezTo>
                  <a:cubicBezTo>
                    <a:pt x="469" y="29"/>
                    <a:pt x="456" y="1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3461668" y="3398503"/>
              <a:ext cx="167738" cy="415905"/>
            </a:xfrm>
            <a:custGeom>
              <a:avLst/>
              <a:gdLst/>
              <a:ahLst/>
              <a:cxnLst/>
              <a:rect l="l" t="t" r="r" b="b"/>
              <a:pathLst>
                <a:path w="1877" h="4654" extrusionOk="0">
                  <a:moveTo>
                    <a:pt x="16" y="1"/>
                  </a:moveTo>
                  <a:cubicBezTo>
                    <a:pt x="16" y="1"/>
                    <a:pt x="0" y="1"/>
                    <a:pt x="0" y="16"/>
                  </a:cubicBezTo>
                  <a:cubicBezTo>
                    <a:pt x="233" y="357"/>
                    <a:pt x="419" y="683"/>
                    <a:pt x="636" y="1009"/>
                  </a:cubicBezTo>
                  <a:cubicBezTo>
                    <a:pt x="652" y="1009"/>
                    <a:pt x="652" y="1024"/>
                    <a:pt x="652" y="1024"/>
                  </a:cubicBezTo>
                  <a:lnTo>
                    <a:pt x="652" y="1055"/>
                  </a:lnTo>
                  <a:lnTo>
                    <a:pt x="791" y="1288"/>
                  </a:lnTo>
                  <a:cubicBezTo>
                    <a:pt x="962" y="1552"/>
                    <a:pt x="1132" y="1800"/>
                    <a:pt x="1287" y="2079"/>
                  </a:cubicBezTo>
                  <a:cubicBezTo>
                    <a:pt x="1319" y="2079"/>
                    <a:pt x="1319" y="2094"/>
                    <a:pt x="1319" y="2094"/>
                  </a:cubicBezTo>
                  <a:lnTo>
                    <a:pt x="1334" y="2110"/>
                  </a:lnTo>
                  <a:cubicBezTo>
                    <a:pt x="1350" y="2110"/>
                    <a:pt x="1350" y="2141"/>
                    <a:pt x="1350" y="2141"/>
                  </a:cubicBezTo>
                  <a:cubicBezTo>
                    <a:pt x="1396" y="2234"/>
                    <a:pt x="1443" y="2312"/>
                    <a:pt x="1489" y="2405"/>
                  </a:cubicBezTo>
                  <a:cubicBezTo>
                    <a:pt x="1629" y="2684"/>
                    <a:pt x="1675" y="2994"/>
                    <a:pt x="1722" y="3273"/>
                  </a:cubicBezTo>
                  <a:lnTo>
                    <a:pt x="1722" y="3320"/>
                  </a:lnTo>
                  <a:lnTo>
                    <a:pt x="1722" y="3366"/>
                  </a:lnTo>
                  <a:lnTo>
                    <a:pt x="1722" y="3382"/>
                  </a:lnTo>
                  <a:cubicBezTo>
                    <a:pt x="1737" y="3521"/>
                    <a:pt x="1768" y="3645"/>
                    <a:pt x="1768" y="3785"/>
                  </a:cubicBezTo>
                  <a:cubicBezTo>
                    <a:pt x="1784" y="4018"/>
                    <a:pt x="1799" y="4250"/>
                    <a:pt x="1799" y="4483"/>
                  </a:cubicBezTo>
                  <a:lnTo>
                    <a:pt x="1799" y="4654"/>
                  </a:lnTo>
                  <a:lnTo>
                    <a:pt x="1877" y="4654"/>
                  </a:lnTo>
                  <a:cubicBezTo>
                    <a:pt x="1861" y="4576"/>
                    <a:pt x="1861" y="4498"/>
                    <a:pt x="1799" y="4390"/>
                  </a:cubicBezTo>
                  <a:cubicBezTo>
                    <a:pt x="1799" y="4157"/>
                    <a:pt x="1799" y="3925"/>
                    <a:pt x="1784" y="3692"/>
                  </a:cubicBezTo>
                  <a:lnTo>
                    <a:pt x="1784" y="3630"/>
                  </a:lnTo>
                  <a:lnTo>
                    <a:pt x="1784" y="3614"/>
                  </a:lnTo>
                  <a:lnTo>
                    <a:pt x="1784" y="3583"/>
                  </a:lnTo>
                  <a:lnTo>
                    <a:pt x="1784" y="3568"/>
                  </a:lnTo>
                  <a:lnTo>
                    <a:pt x="1784" y="3537"/>
                  </a:lnTo>
                  <a:lnTo>
                    <a:pt x="1784" y="3459"/>
                  </a:lnTo>
                  <a:cubicBezTo>
                    <a:pt x="1753" y="3087"/>
                    <a:pt x="1675" y="2730"/>
                    <a:pt x="1551" y="2405"/>
                  </a:cubicBezTo>
                  <a:cubicBezTo>
                    <a:pt x="1551" y="2389"/>
                    <a:pt x="1520" y="2374"/>
                    <a:pt x="1520" y="2343"/>
                  </a:cubicBezTo>
                  <a:cubicBezTo>
                    <a:pt x="1520" y="2327"/>
                    <a:pt x="1520" y="2312"/>
                    <a:pt x="1505" y="2296"/>
                  </a:cubicBezTo>
                  <a:cubicBezTo>
                    <a:pt x="1489" y="2265"/>
                    <a:pt x="1489" y="2234"/>
                    <a:pt x="1474" y="2219"/>
                  </a:cubicBezTo>
                  <a:cubicBezTo>
                    <a:pt x="1287" y="1862"/>
                    <a:pt x="1101" y="1536"/>
                    <a:pt x="869" y="1226"/>
                  </a:cubicBezTo>
                  <a:cubicBezTo>
                    <a:pt x="791" y="1133"/>
                    <a:pt x="714" y="1009"/>
                    <a:pt x="636" y="900"/>
                  </a:cubicBezTo>
                  <a:lnTo>
                    <a:pt x="512" y="714"/>
                  </a:lnTo>
                  <a:lnTo>
                    <a:pt x="465" y="637"/>
                  </a:lnTo>
                  <a:cubicBezTo>
                    <a:pt x="310" y="435"/>
                    <a:pt x="171" y="218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7"/>
            <p:cNvSpPr/>
            <p:nvPr/>
          </p:nvSpPr>
          <p:spPr>
            <a:xfrm>
              <a:off x="3414484" y="3336126"/>
              <a:ext cx="112421" cy="164253"/>
            </a:xfrm>
            <a:custGeom>
              <a:avLst/>
              <a:gdLst/>
              <a:ahLst/>
              <a:cxnLst/>
              <a:rect l="l" t="t" r="r" b="b"/>
              <a:pathLst>
                <a:path w="1258" h="1838" extrusionOk="0">
                  <a:moveTo>
                    <a:pt x="460" y="0"/>
                  </a:moveTo>
                  <a:cubicBezTo>
                    <a:pt x="385" y="0"/>
                    <a:pt x="308" y="28"/>
                    <a:pt x="249" y="78"/>
                  </a:cubicBezTo>
                  <a:cubicBezTo>
                    <a:pt x="1" y="342"/>
                    <a:pt x="234" y="838"/>
                    <a:pt x="404" y="1086"/>
                  </a:cubicBezTo>
                  <a:cubicBezTo>
                    <a:pt x="637" y="1366"/>
                    <a:pt x="947" y="1583"/>
                    <a:pt x="1226" y="1784"/>
                  </a:cubicBezTo>
                  <a:cubicBezTo>
                    <a:pt x="1226" y="1800"/>
                    <a:pt x="1242" y="1800"/>
                    <a:pt x="1242" y="1831"/>
                  </a:cubicBezTo>
                  <a:cubicBezTo>
                    <a:pt x="1242" y="1836"/>
                    <a:pt x="1243" y="1838"/>
                    <a:pt x="1246" y="1838"/>
                  </a:cubicBezTo>
                  <a:cubicBezTo>
                    <a:pt x="1250" y="1838"/>
                    <a:pt x="1257" y="1831"/>
                    <a:pt x="1257" y="1831"/>
                  </a:cubicBezTo>
                  <a:lnTo>
                    <a:pt x="1242" y="1784"/>
                  </a:lnTo>
                  <a:cubicBezTo>
                    <a:pt x="1087" y="1366"/>
                    <a:pt x="1009" y="931"/>
                    <a:pt x="900" y="513"/>
                  </a:cubicBezTo>
                  <a:cubicBezTo>
                    <a:pt x="854" y="357"/>
                    <a:pt x="776" y="156"/>
                    <a:pt x="637" y="63"/>
                  </a:cubicBezTo>
                  <a:cubicBezTo>
                    <a:pt x="587" y="20"/>
                    <a:pt x="524" y="0"/>
                    <a:pt x="4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7"/>
            <p:cNvSpPr/>
            <p:nvPr/>
          </p:nvSpPr>
          <p:spPr>
            <a:xfrm>
              <a:off x="3455949" y="3367404"/>
              <a:ext cx="70956" cy="128239"/>
            </a:xfrm>
            <a:custGeom>
              <a:avLst/>
              <a:gdLst/>
              <a:ahLst/>
              <a:cxnLst/>
              <a:rect l="l" t="t" r="r" b="b"/>
              <a:pathLst>
                <a:path w="794" h="1435" extrusionOk="0">
                  <a:moveTo>
                    <a:pt x="2" y="250"/>
                  </a:moveTo>
                  <a:lnTo>
                    <a:pt x="2" y="250"/>
                  </a:lnTo>
                  <a:cubicBezTo>
                    <a:pt x="2" y="252"/>
                    <a:pt x="2" y="254"/>
                    <a:pt x="2" y="256"/>
                  </a:cubicBezTo>
                  <a:lnTo>
                    <a:pt x="2" y="395"/>
                  </a:lnTo>
                  <a:cubicBezTo>
                    <a:pt x="18" y="426"/>
                    <a:pt x="18" y="488"/>
                    <a:pt x="49" y="550"/>
                  </a:cubicBezTo>
                  <a:cubicBezTo>
                    <a:pt x="79" y="657"/>
                    <a:pt x="140" y="779"/>
                    <a:pt x="215" y="871"/>
                  </a:cubicBezTo>
                  <a:lnTo>
                    <a:pt x="215" y="871"/>
                  </a:lnTo>
                  <a:cubicBezTo>
                    <a:pt x="195" y="842"/>
                    <a:pt x="176" y="813"/>
                    <a:pt x="157" y="783"/>
                  </a:cubicBezTo>
                  <a:cubicBezTo>
                    <a:pt x="80" y="643"/>
                    <a:pt x="49" y="504"/>
                    <a:pt x="18" y="349"/>
                  </a:cubicBezTo>
                  <a:cubicBezTo>
                    <a:pt x="8" y="315"/>
                    <a:pt x="3" y="282"/>
                    <a:pt x="2" y="250"/>
                  </a:cubicBezTo>
                  <a:close/>
                  <a:moveTo>
                    <a:pt x="215" y="871"/>
                  </a:moveTo>
                  <a:lnTo>
                    <a:pt x="215" y="871"/>
                  </a:lnTo>
                  <a:cubicBezTo>
                    <a:pt x="305" y="1001"/>
                    <a:pt x="409" y="1121"/>
                    <a:pt x="526" y="1225"/>
                  </a:cubicBezTo>
                  <a:lnTo>
                    <a:pt x="526" y="1225"/>
                  </a:lnTo>
                  <a:cubicBezTo>
                    <a:pt x="413" y="1117"/>
                    <a:pt x="310" y="997"/>
                    <a:pt x="219" y="876"/>
                  </a:cubicBezTo>
                  <a:cubicBezTo>
                    <a:pt x="218" y="874"/>
                    <a:pt x="217" y="873"/>
                    <a:pt x="215" y="871"/>
                  </a:cubicBezTo>
                  <a:close/>
                  <a:moveTo>
                    <a:pt x="134" y="0"/>
                  </a:moveTo>
                  <a:cubicBezTo>
                    <a:pt x="112" y="0"/>
                    <a:pt x="89" y="12"/>
                    <a:pt x="64" y="38"/>
                  </a:cubicBezTo>
                  <a:cubicBezTo>
                    <a:pt x="22" y="113"/>
                    <a:pt x="1" y="180"/>
                    <a:pt x="2" y="250"/>
                  </a:cubicBezTo>
                  <a:lnTo>
                    <a:pt x="2" y="250"/>
                  </a:lnTo>
                  <a:cubicBezTo>
                    <a:pt x="4" y="158"/>
                    <a:pt x="50" y="54"/>
                    <a:pt x="95" y="54"/>
                  </a:cubicBezTo>
                  <a:cubicBezTo>
                    <a:pt x="103" y="52"/>
                    <a:pt x="110" y="51"/>
                    <a:pt x="117" y="51"/>
                  </a:cubicBezTo>
                  <a:cubicBezTo>
                    <a:pt x="165" y="51"/>
                    <a:pt x="194" y="97"/>
                    <a:pt x="235" y="178"/>
                  </a:cubicBezTo>
                  <a:cubicBezTo>
                    <a:pt x="250" y="194"/>
                    <a:pt x="250" y="240"/>
                    <a:pt x="281" y="256"/>
                  </a:cubicBezTo>
                  <a:cubicBezTo>
                    <a:pt x="312" y="333"/>
                    <a:pt x="328" y="395"/>
                    <a:pt x="359" y="473"/>
                  </a:cubicBezTo>
                  <a:lnTo>
                    <a:pt x="467" y="814"/>
                  </a:lnTo>
                  <a:cubicBezTo>
                    <a:pt x="483" y="892"/>
                    <a:pt x="529" y="969"/>
                    <a:pt x="561" y="1047"/>
                  </a:cubicBezTo>
                  <a:cubicBezTo>
                    <a:pt x="613" y="1164"/>
                    <a:pt x="665" y="1281"/>
                    <a:pt x="726" y="1380"/>
                  </a:cubicBezTo>
                  <a:lnTo>
                    <a:pt x="726" y="1380"/>
                  </a:lnTo>
                  <a:cubicBezTo>
                    <a:pt x="655" y="1333"/>
                    <a:pt x="589" y="1281"/>
                    <a:pt x="526" y="1225"/>
                  </a:cubicBezTo>
                  <a:lnTo>
                    <a:pt x="526" y="1225"/>
                  </a:lnTo>
                  <a:cubicBezTo>
                    <a:pt x="587" y="1284"/>
                    <a:pt x="650" y="1339"/>
                    <a:pt x="716" y="1388"/>
                  </a:cubicBezTo>
                  <a:lnTo>
                    <a:pt x="762" y="1434"/>
                  </a:lnTo>
                  <a:cubicBezTo>
                    <a:pt x="750" y="1417"/>
                    <a:pt x="738" y="1399"/>
                    <a:pt x="726" y="1380"/>
                  </a:cubicBezTo>
                  <a:lnTo>
                    <a:pt x="726" y="1380"/>
                  </a:lnTo>
                  <a:cubicBezTo>
                    <a:pt x="738" y="1388"/>
                    <a:pt x="750" y="1396"/>
                    <a:pt x="762" y="1403"/>
                  </a:cubicBezTo>
                  <a:lnTo>
                    <a:pt x="784" y="1414"/>
                  </a:lnTo>
                  <a:lnTo>
                    <a:pt x="784" y="1414"/>
                  </a:lnTo>
                  <a:cubicBezTo>
                    <a:pt x="739" y="1314"/>
                    <a:pt x="681" y="1225"/>
                    <a:pt x="623" y="1109"/>
                  </a:cubicBezTo>
                  <a:cubicBezTo>
                    <a:pt x="529" y="876"/>
                    <a:pt x="436" y="643"/>
                    <a:pt x="374" y="411"/>
                  </a:cubicBezTo>
                  <a:cubicBezTo>
                    <a:pt x="335" y="332"/>
                    <a:pt x="252" y="0"/>
                    <a:pt x="134" y="0"/>
                  </a:cubicBezTo>
                  <a:close/>
                  <a:moveTo>
                    <a:pt x="784" y="1414"/>
                  </a:moveTo>
                  <a:lnTo>
                    <a:pt x="784" y="1414"/>
                  </a:lnTo>
                  <a:cubicBezTo>
                    <a:pt x="787" y="1421"/>
                    <a:pt x="790" y="1428"/>
                    <a:pt x="793" y="1434"/>
                  </a:cubicBezTo>
                  <a:lnTo>
                    <a:pt x="793" y="1419"/>
                  </a:lnTo>
                  <a:lnTo>
                    <a:pt x="784" y="14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7"/>
            <p:cNvSpPr/>
            <p:nvPr/>
          </p:nvSpPr>
          <p:spPr>
            <a:xfrm>
              <a:off x="1759623" y="3411103"/>
              <a:ext cx="54155" cy="225915"/>
            </a:xfrm>
            <a:custGeom>
              <a:avLst/>
              <a:gdLst/>
              <a:ahLst/>
              <a:cxnLst/>
              <a:rect l="l" t="t" r="r" b="b"/>
              <a:pathLst>
                <a:path w="606" h="2528" extrusionOk="0">
                  <a:moveTo>
                    <a:pt x="398" y="0"/>
                  </a:moveTo>
                  <a:cubicBezTo>
                    <a:pt x="372" y="0"/>
                    <a:pt x="343" y="13"/>
                    <a:pt x="311" y="46"/>
                  </a:cubicBezTo>
                  <a:cubicBezTo>
                    <a:pt x="202" y="201"/>
                    <a:pt x="125" y="449"/>
                    <a:pt x="78" y="620"/>
                  </a:cubicBezTo>
                  <a:cubicBezTo>
                    <a:pt x="31" y="852"/>
                    <a:pt x="0" y="1069"/>
                    <a:pt x="0" y="1302"/>
                  </a:cubicBezTo>
                  <a:cubicBezTo>
                    <a:pt x="0" y="1550"/>
                    <a:pt x="47" y="1798"/>
                    <a:pt x="125" y="2031"/>
                  </a:cubicBezTo>
                  <a:lnTo>
                    <a:pt x="233" y="2388"/>
                  </a:lnTo>
                  <a:lnTo>
                    <a:pt x="295" y="2496"/>
                  </a:lnTo>
                  <a:lnTo>
                    <a:pt x="295" y="2527"/>
                  </a:lnTo>
                  <a:lnTo>
                    <a:pt x="311" y="2527"/>
                  </a:lnTo>
                  <a:lnTo>
                    <a:pt x="311" y="2496"/>
                  </a:lnTo>
                  <a:cubicBezTo>
                    <a:pt x="295" y="2372"/>
                    <a:pt x="311" y="2217"/>
                    <a:pt x="357" y="2062"/>
                  </a:cubicBezTo>
                  <a:cubicBezTo>
                    <a:pt x="373" y="1922"/>
                    <a:pt x="419" y="1783"/>
                    <a:pt x="435" y="1643"/>
                  </a:cubicBezTo>
                  <a:cubicBezTo>
                    <a:pt x="466" y="1411"/>
                    <a:pt x="512" y="1178"/>
                    <a:pt x="543" y="930"/>
                  </a:cubicBezTo>
                  <a:cubicBezTo>
                    <a:pt x="574" y="697"/>
                    <a:pt x="605" y="449"/>
                    <a:pt x="559" y="216"/>
                  </a:cubicBezTo>
                  <a:cubicBezTo>
                    <a:pt x="535" y="145"/>
                    <a:pt x="484" y="0"/>
                    <a:pt x="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7"/>
            <p:cNvSpPr/>
            <p:nvPr/>
          </p:nvSpPr>
          <p:spPr>
            <a:xfrm>
              <a:off x="1766504" y="3447028"/>
              <a:ext cx="33423" cy="191330"/>
            </a:xfrm>
            <a:custGeom>
              <a:avLst/>
              <a:gdLst/>
              <a:ahLst/>
              <a:cxnLst/>
              <a:rect l="l" t="t" r="r" b="b"/>
              <a:pathLst>
                <a:path w="374" h="2141" extrusionOk="0">
                  <a:moveTo>
                    <a:pt x="1" y="1046"/>
                  </a:moveTo>
                  <a:cubicBezTo>
                    <a:pt x="1" y="1076"/>
                    <a:pt x="1" y="1104"/>
                    <a:pt x="1" y="1133"/>
                  </a:cubicBezTo>
                  <a:cubicBezTo>
                    <a:pt x="2" y="1146"/>
                    <a:pt x="4" y="1159"/>
                    <a:pt x="5" y="1172"/>
                  </a:cubicBezTo>
                  <a:lnTo>
                    <a:pt x="5" y="1172"/>
                  </a:lnTo>
                  <a:cubicBezTo>
                    <a:pt x="3" y="1131"/>
                    <a:pt x="2" y="1089"/>
                    <a:pt x="1" y="1046"/>
                  </a:cubicBezTo>
                  <a:close/>
                  <a:moveTo>
                    <a:pt x="5" y="1172"/>
                  </a:moveTo>
                  <a:cubicBezTo>
                    <a:pt x="21" y="1485"/>
                    <a:pt x="81" y="1786"/>
                    <a:pt x="187" y="2063"/>
                  </a:cubicBezTo>
                  <a:cubicBezTo>
                    <a:pt x="83" y="1766"/>
                    <a:pt x="36" y="1469"/>
                    <a:pt x="5" y="1172"/>
                  </a:cubicBezTo>
                  <a:close/>
                  <a:moveTo>
                    <a:pt x="265" y="1"/>
                  </a:moveTo>
                  <a:cubicBezTo>
                    <a:pt x="156" y="1"/>
                    <a:pt x="110" y="295"/>
                    <a:pt x="79" y="419"/>
                  </a:cubicBezTo>
                  <a:cubicBezTo>
                    <a:pt x="32" y="605"/>
                    <a:pt x="1" y="807"/>
                    <a:pt x="1" y="1009"/>
                  </a:cubicBezTo>
                  <a:cubicBezTo>
                    <a:pt x="1" y="1021"/>
                    <a:pt x="1" y="1034"/>
                    <a:pt x="1" y="1046"/>
                  </a:cubicBezTo>
                  <a:lnTo>
                    <a:pt x="1" y="1046"/>
                  </a:lnTo>
                  <a:cubicBezTo>
                    <a:pt x="2" y="901"/>
                    <a:pt x="9" y="748"/>
                    <a:pt x="48" y="605"/>
                  </a:cubicBezTo>
                  <a:cubicBezTo>
                    <a:pt x="63" y="512"/>
                    <a:pt x="79" y="419"/>
                    <a:pt x="125" y="342"/>
                  </a:cubicBezTo>
                  <a:cubicBezTo>
                    <a:pt x="141" y="295"/>
                    <a:pt x="203" y="63"/>
                    <a:pt x="265" y="63"/>
                  </a:cubicBezTo>
                  <a:cubicBezTo>
                    <a:pt x="296" y="63"/>
                    <a:pt x="296" y="295"/>
                    <a:pt x="296" y="295"/>
                  </a:cubicBezTo>
                  <a:lnTo>
                    <a:pt x="296" y="435"/>
                  </a:lnTo>
                  <a:cubicBezTo>
                    <a:pt x="296" y="528"/>
                    <a:pt x="296" y="605"/>
                    <a:pt x="280" y="698"/>
                  </a:cubicBezTo>
                  <a:lnTo>
                    <a:pt x="218" y="1288"/>
                  </a:lnTo>
                  <a:cubicBezTo>
                    <a:pt x="187" y="1505"/>
                    <a:pt x="156" y="1753"/>
                    <a:pt x="187" y="2017"/>
                  </a:cubicBezTo>
                  <a:cubicBezTo>
                    <a:pt x="187" y="2040"/>
                    <a:pt x="191" y="2059"/>
                    <a:pt x="195" y="2079"/>
                  </a:cubicBezTo>
                  <a:cubicBezTo>
                    <a:pt x="191" y="2075"/>
                    <a:pt x="187" y="2071"/>
                    <a:pt x="187" y="2063"/>
                  </a:cubicBezTo>
                  <a:lnTo>
                    <a:pt x="187" y="2063"/>
                  </a:lnTo>
                  <a:cubicBezTo>
                    <a:pt x="187" y="2079"/>
                    <a:pt x="187" y="2110"/>
                    <a:pt x="203" y="2141"/>
                  </a:cubicBezTo>
                  <a:cubicBezTo>
                    <a:pt x="203" y="2118"/>
                    <a:pt x="199" y="2098"/>
                    <a:pt x="195" y="2079"/>
                  </a:cubicBezTo>
                  <a:lnTo>
                    <a:pt x="195" y="2079"/>
                  </a:lnTo>
                  <a:cubicBezTo>
                    <a:pt x="199" y="2083"/>
                    <a:pt x="203" y="2087"/>
                    <a:pt x="203" y="2094"/>
                  </a:cubicBezTo>
                  <a:lnTo>
                    <a:pt x="203" y="2125"/>
                  </a:lnTo>
                  <a:lnTo>
                    <a:pt x="218" y="2141"/>
                  </a:lnTo>
                  <a:cubicBezTo>
                    <a:pt x="218" y="2094"/>
                    <a:pt x="203" y="2079"/>
                    <a:pt x="203" y="2048"/>
                  </a:cubicBezTo>
                  <a:lnTo>
                    <a:pt x="203" y="1970"/>
                  </a:lnTo>
                  <a:cubicBezTo>
                    <a:pt x="187" y="1676"/>
                    <a:pt x="203" y="1381"/>
                    <a:pt x="265" y="1086"/>
                  </a:cubicBezTo>
                  <a:cubicBezTo>
                    <a:pt x="296" y="745"/>
                    <a:pt x="373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7"/>
            <p:cNvSpPr/>
            <p:nvPr/>
          </p:nvSpPr>
          <p:spPr>
            <a:xfrm>
              <a:off x="1780445" y="3528886"/>
              <a:ext cx="162197" cy="160768"/>
            </a:xfrm>
            <a:custGeom>
              <a:avLst/>
              <a:gdLst/>
              <a:ahLst/>
              <a:cxnLst/>
              <a:rect l="l" t="t" r="r" b="b"/>
              <a:pathLst>
                <a:path w="1815" h="1799" extrusionOk="0">
                  <a:moveTo>
                    <a:pt x="1656" y="1"/>
                  </a:moveTo>
                  <a:cubicBezTo>
                    <a:pt x="1552" y="1"/>
                    <a:pt x="1425" y="53"/>
                    <a:pt x="1365" y="77"/>
                  </a:cubicBezTo>
                  <a:cubicBezTo>
                    <a:pt x="1008" y="217"/>
                    <a:pt x="745" y="449"/>
                    <a:pt x="527" y="744"/>
                  </a:cubicBezTo>
                  <a:cubicBezTo>
                    <a:pt x="310" y="1023"/>
                    <a:pt x="47" y="1395"/>
                    <a:pt x="0" y="1768"/>
                  </a:cubicBezTo>
                  <a:lnTo>
                    <a:pt x="0" y="1783"/>
                  </a:lnTo>
                  <a:lnTo>
                    <a:pt x="0" y="1799"/>
                  </a:lnTo>
                  <a:cubicBezTo>
                    <a:pt x="31" y="1768"/>
                    <a:pt x="47" y="1721"/>
                    <a:pt x="78" y="1690"/>
                  </a:cubicBezTo>
                  <a:lnTo>
                    <a:pt x="109" y="1675"/>
                  </a:lnTo>
                  <a:cubicBezTo>
                    <a:pt x="233" y="1551"/>
                    <a:pt x="372" y="1457"/>
                    <a:pt x="512" y="1364"/>
                  </a:cubicBezTo>
                  <a:cubicBezTo>
                    <a:pt x="667" y="1240"/>
                    <a:pt x="822" y="1147"/>
                    <a:pt x="977" y="1023"/>
                  </a:cubicBezTo>
                  <a:cubicBezTo>
                    <a:pt x="1272" y="837"/>
                    <a:pt x="1520" y="589"/>
                    <a:pt x="1691" y="279"/>
                  </a:cubicBezTo>
                  <a:cubicBezTo>
                    <a:pt x="1737" y="217"/>
                    <a:pt x="1815" y="93"/>
                    <a:pt x="1737" y="15"/>
                  </a:cubicBezTo>
                  <a:cubicBezTo>
                    <a:pt x="1713" y="5"/>
                    <a:pt x="1685" y="1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1783215" y="3552121"/>
              <a:ext cx="133064" cy="137533"/>
            </a:xfrm>
            <a:custGeom>
              <a:avLst/>
              <a:gdLst/>
              <a:ahLst/>
              <a:cxnLst/>
              <a:rect l="l" t="t" r="r" b="b"/>
              <a:pathLst>
                <a:path w="1489" h="1539" extrusionOk="0">
                  <a:moveTo>
                    <a:pt x="1380" y="25"/>
                  </a:moveTo>
                  <a:cubicBezTo>
                    <a:pt x="1430" y="25"/>
                    <a:pt x="1390" y="136"/>
                    <a:pt x="1349" y="189"/>
                  </a:cubicBezTo>
                  <a:cubicBezTo>
                    <a:pt x="1163" y="500"/>
                    <a:pt x="822" y="732"/>
                    <a:pt x="558" y="965"/>
                  </a:cubicBezTo>
                  <a:cubicBezTo>
                    <a:pt x="357" y="1120"/>
                    <a:pt x="186" y="1291"/>
                    <a:pt x="16" y="1461"/>
                  </a:cubicBezTo>
                  <a:cubicBezTo>
                    <a:pt x="171" y="1182"/>
                    <a:pt x="341" y="918"/>
                    <a:pt x="574" y="686"/>
                  </a:cubicBezTo>
                  <a:cubicBezTo>
                    <a:pt x="698" y="546"/>
                    <a:pt x="822" y="422"/>
                    <a:pt x="962" y="298"/>
                  </a:cubicBezTo>
                  <a:cubicBezTo>
                    <a:pt x="1039" y="251"/>
                    <a:pt x="1117" y="158"/>
                    <a:pt x="1194" y="112"/>
                  </a:cubicBezTo>
                  <a:cubicBezTo>
                    <a:pt x="1256" y="65"/>
                    <a:pt x="1287" y="50"/>
                    <a:pt x="1349" y="34"/>
                  </a:cubicBezTo>
                  <a:cubicBezTo>
                    <a:pt x="1362" y="28"/>
                    <a:pt x="1373" y="25"/>
                    <a:pt x="1380" y="25"/>
                  </a:cubicBezTo>
                  <a:close/>
                  <a:moveTo>
                    <a:pt x="1376" y="0"/>
                  </a:moveTo>
                  <a:cubicBezTo>
                    <a:pt x="1275" y="0"/>
                    <a:pt x="1106" y="133"/>
                    <a:pt x="1055" y="158"/>
                  </a:cubicBezTo>
                  <a:cubicBezTo>
                    <a:pt x="884" y="298"/>
                    <a:pt x="729" y="453"/>
                    <a:pt x="589" y="608"/>
                  </a:cubicBezTo>
                  <a:cubicBezTo>
                    <a:pt x="341" y="856"/>
                    <a:pt x="155" y="1151"/>
                    <a:pt x="0" y="1477"/>
                  </a:cubicBezTo>
                  <a:lnTo>
                    <a:pt x="0" y="1508"/>
                  </a:lnTo>
                  <a:lnTo>
                    <a:pt x="0" y="1523"/>
                  </a:lnTo>
                  <a:lnTo>
                    <a:pt x="0" y="1539"/>
                  </a:lnTo>
                  <a:lnTo>
                    <a:pt x="16" y="1523"/>
                  </a:lnTo>
                  <a:cubicBezTo>
                    <a:pt x="31" y="1477"/>
                    <a:pt x="78" y="1446"/>
                    <a:pt x="109" y="1430"/>
                  </a:cubicBezTo>
                  <a:lnTo>
                    <a:pt x="124" y="1399"/>
                  </a:lnTo>
                  <a:cubicBezTo>
                    <a:pt x="341" y="1197"/>
                    <a:pt x="574" y="980"/>
                    <a:pt x="822" y="779"/>
                  </a:cubicBezTo>
                  <a:cubicBezTo>
                    <a:pt x="1008" y="655"/>
                    <a:pt x="1163" y="500"/>
                    <a:pt x="1287" y="344"/>
                  </a:cubicBezTo>
                  <a:cubicBezTo>
                    <a:pt x="1287" y="298"/>
                    <a:pt x="1489" y="96"/>
                    <a:pt x="1427" y="19"/>
                  </a:cubicBezTo>
                  <a:cubicBezTo>
                    <a:pt x="1414" y="6"/>
                    <a:pt x="1396" y="0"/>
                    <a:pt x="1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7"/>
            <p:cNvSpPr/>
            <p:nvPr/>
          </p:nvSpPr>
          <p:spPr>
            <a:xfrm>
              <a:off x="1700016" y="3570977"/>
              <a:ext cx="77748" cy="188024"/>
            </a:xfrm>
            <a:custGeom>
              <a:avLst/>
              <a:gdLst/>
              <a:ahLst/>
              <a:cxnLst/>
              <a:rect l="l" t="t" r="r" b="b"/>
              <a:pathLst>
                <a:path w="870" h="2104" extrusionOk="0">
                  <a:moveTo>
                    <a:pt x="173" y="0"/>
                  </a:moveTo>
                  <a:cubicBezTo>
                    <a:pt x="152" y="0"/>
                    <a:pt x="131" y="8"/>
                    <a:pt x="109" y="25"/>
                  </a:cubicBezTo>
                  <a:cubicBezTo>
                    <a:pt x="1" y="133"/>
                    <a:pt x="16" y="382"/>
                    <a:pt x="16" y="490"/>
                  </a:cubicBezTo>
                  <a:cubicBezTo>
                    <a:pt x="32" y="676"/>
                    <a:pt x="78" y="847"/>
                    <a:pt x="125" y="1018"/>
                  </a:cubicBezTo>
                  <a:cubicBezTo>
                    <a:pt x="280" y="1436"/>
                    <a:pt x="543" y="1793"/>
                    <a:pt x="869" y="2103"/>
                  </a:cubicBezTo>
                  <a:lnTo>
                    <a:pt x="869" y="2088"/>
                  </a:lnTo>
                  <a:lnTo>
                    <a:pt x="869" y="2072"/>
                  </a:lnTo>
                  <a:cubicBezTo>
                    <a:pt x="792" y="1840"/>
                    <a:pt x="729" y="1607"/>
                    <a:pt x="667" y="1374"/>
                  </a:cubicBezTo>
                  <a:cubicBezTo>
                    <a:pt x="636" y="1157"/>
                    <a:pt x="590" y="940"/>
                    <a:pt x="543" y="723"/>
                  </a:cubicBezTo>
                  <a:cubicBezTo>
                    <a:pt x="515" y="625"/>
                    <a:pt x="362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7"/>
            <p:cNvSpPr/>
            <p:nvPr/>
          </p:nvSpPr>
          <p:spPr>
            <a:xfrm>
              <a:off x="1712795" y="3599217"/>
              <a:ext cx="66309" cy="158355"/>
            </a:xfrm>
            <a:custGeom>
              <a:avLst/>
              <a:gdLst/>
              <a:ahLst/>
              <a:cxnLst/>
              <a:rect l="l" t="t" r="r" b="b"/>
              <a:pathLst>
                <a:path w="742" h="1772" extrusionOk="0">
                  <a:moveTo>
                    <a:pt x="83" y="1"/>
                  </a:moveTo>
                  <a:cubicBezTo>
                    <a:pt x="79" y="1"/>
                    <a:pt x="74" y="2"/>
                    <a:pt x="70" y="4"/>
                  </a:cubicBezTo>
                  <a:lnTo>
                    <a:pt x="70" y="4"/>
                  </a:lnTo>
                  <a:cubicBezTo>
                    <a:pt x="67" y="4"/>
                    <a:pt x="63" y="4"/>
                    <a:pt x="59" y="4"/>
                  </a:cubicBezTo>
                  <a:cubicBezTo>
                    <a:pt x="52" y="4"/>
                    <a:pt x="44" y="14"/>
                    <a:pt x="38" y="40"/>
                  </a:cubicBezTo>
                  <a:lnTo>
                    <a:pt x="38" y="40"/>
                  </a:lnTo>
                  <a:cubicBezTo>
                    <a:pt x="40" y="38"/>
                    <a:pt x="42" y="36"/>
                    <a:pt x="44" y="35"/>
                  </a:cubicBezTo>
                  <a:cubicBezTo>
                    <a:pt x="53" y="19"/>
                    <a:pt x="62" y="9"/>
                    <a:pt x="70" y="4"/>
                  </a:cubicBezTo>
                  <a:lnTo>
                    <a:pt x="70" y="4"/>
                  </a:lnTo>
                  <a:cubicBezTo>
                    <a:pt x="94" y="8"/>
                    <a:pt x="110" y="29"/>
                    <a:pt x="137" y="97"/>
                  </a:cubicBezTo>
                  <a:lnTo>
                    <a:pt x="199" y="283"/>
                  </a:lnTo>
                  <a:cubicBezTo>
                    <a:pt x="214" y="360"/>
                    <a:pt x="245" y="453"/>
                    <a:pt x="261" y="531"/>
                  </a:cubicBezTo>
                  <a:cubicBezTo>
                    <a:pt x="292" y="702"/>
                    <a:pt x="338" y="857"/>
                    <a:pt x="369" y="1027"/>
                  </a:cubicBezTo>
                  <a:cubicBezTo>
                    <a:pt x="447" y="1260"/>
                    <a:pt x="540" y="1492"/>
                    <a:pt x="664" y="1710"/>
                  </a:cubicBezTo>
                  <a:cubicBezTo>
                    <a:pt x="555" y="1524"/>
                    <a:pt x="416" y="1306"/>
                    <a:pt x="292" y="1089"/>
                  </a:cubicBezTo>
                  <a:cubicBezTo>
                    <a:pt x="214" y="934"/>
                    <a:pt x="137" y="764"/>
                    <a:pt x="90" y="562"/>
                  </a:cubicBezTo>
                  <a:cubicBezTo>
                    <a:pt x="59" y="484"/>
                    <a:pt x="44" y="438"/>
                    <a:pt x="44" y="360"/>
                  </a:cubicBezTo>
                  <a:cubicBezTo>
                    <a:pt x="44" y="298"/>
                    <a:pt x="28" y="236"/>
                    <a:pt x="28" y="174"/>
                  </a:cubicBezTo>
                  <a:cubicBezTo>
                    <a:pt x="28" y="110"/>
                    <a:pt x="32" y="67"/>
                    <a:pt x="38" y="40"/>
                  </a:cubicBezTo>
                  <a:lnTo>
                    <a:pt x="38" y="40"/>
                  </a:lnTo>
                  <a:cubicBezTo>
                    <a:pt x="1" y="91"/>
                    <a:pt x="44" y="379"/>
                    <a:pt x="44" y="453"/>
                  </a:cubicBezTo>
                  <a:cubicBezTo>
                    <a:pt x="75" y="624"/>
                    <a:pt x="137" y="826"/>
                    <a:pt x="214" y="981"/>
                  </a:cubicBezTo>
                  <a:cubicBezTo>
                    <a:pt x="354" y="1275"/>
                    <a:pt x="509" y="1539"/>
                    <a:pt x="695" y="1772"/>
                  </a:cubicBezTo>
                  <a:lnTo>
                    <a:pt x="742" y="1772"/>
                  </a:lnTo>
                  <a:cubicBezTo>
                    <a:pt x="726" y="1756"/>
                    <a:pt x="726" y="1725"/>
                    <a:pt x="695" y="1710"/>
                  </a:cubicBezTo>
                  <a:cubicBezTo>
                    <a:pt x="524" y="1384"/>
                    <a:pt x="385" y="1043"/>
                    <a:pt x="307" y="686"/>
                  </a:cubicBezTo>
                  <a:cubicBezTo>
                    <a:pt x="276" y="500"/>
                    <a:pt x="245" y="314"/>
                    <a:pt x="183" y="143"/>
                  </a:cubicBezTo>
                  <a:cubicBezTo>
                    <a:pt x="159" y="119"/>
                    <a:pt x="126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7"/>
            <p:cNvSpPr/>
            <p:nvPr/>
          </p:nvSpPr>
          <p:spPr>
            <a:xfrm>
              <a:off x="1784555" y="3660342"/>
              <a:ext cx="83288" cy="142984"/>
            </a:xfrm>
            <a:custGeom>
              <a:avLst/>
              <a:gdLst/>
              <a:ahLst/>
              <a:cxnLst/>
              <a:rect l="l" t="t" r="r" b="b"/>
              <a:pathLst>
                <a:path w="932" h="1600" extrusionOk="0">
                  <a:moveTo>
                    <a:pt x="834" y="1"/>
                  </a:moveTo>
                  <a:cubicBezTo>
                    <a:pt x="718" y="1"/>
                    <a:pt x="618" y="129"/>
                    <a:pt x="559" y="173"/>
                  </a:cubicBezTo>
                  <a:cubicBezTo>
                    <a:pt x="450" y="312"/>
                    <a:pt x="342" y="467"/>
                    <a:pt x="264" y="622"/>
                  </a:cubicBezTo>
                  <a:cubicBezTo>
                    <a:pt x="156" y="917"/>
                    <a:pt x="78" y="1227"/>
                    <a:pt x="16" y="1537"/>
                  </a:cubicBezTo>
                  <a:cubicBezTo>
                    <a:pt x="32" y="1491"/>
                    <a:pt x="63" y="1460"/>
                    <a:pt x="94" y="1413"/>
                  </a:cubicBezTo>
                  <a:cubicBezTo>
                    <a:pt x="295" y="1181"/>
                    <a:pt x="528" y="995"/>
                    <a:pt x="699" y="746"/>
                  </a:cubicBezTo>
                  <a:cubicBezTo>
                    <a:pt x="792" y="622"/>
                    <a:pt x="854" y="483"/>
                    <a:pt x="885" y="328"/>
                  </a:cubicBezTo>
                  <a:cubicBezTo>
                    <a:pt x="916" y="250"/>
                    <a:pt x="931" y="49"/>
                    <a:pt x="854" y="2"/>
                  </a:cubicBezTo>
                  <a:cubicBezTo>
                    <a:pt x="847" y="1"/>
                    <a:pt x="841" y="1"/>
                    <a:pt x="834" y="1"/>
                  </a:cubicBezTo>
                  <a:close/>
                  <a:moveTo>
                    <a:pt x="16" y="1537"/>
                  </a:moveTo>
                  <a:lnTo>
                    <a:pt x="16" y="1537"/>
                  </a:lnTo>
                  <a:cubicBezTo>
                    <a:pt x="1" y="1568"/>
                    <a:pt x="1" y="1599"/>
                    <a:pt x="1" y="1599"/>
                  </a:cubicBezTo>
                  <a:lnTo>
                    <a:pt x="16" y="153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1784555" y="3680718"/>
              <a:ext cx="70777" cy="117068"/>
            </a:xfrm>
            <a:custGeom>
              <a:avLst/>
              <a:gdLst/>
              <a:ahLst/>
              <a:cxnLst/>
              <a:rect l="l" t="t" r="r" b="b"/>
              <a:pathLst>
                <a:path w="792" h="1310" extrusionOk="0">
                  <a:moveTo>
                    <a:pt x="708" y="1"/>
                  </a:moveTo>
                  <a:cubicBezTo>
                    <a:pt x="591" y="1"/>
                    <a:pt x="370" y="415"/>
                    <a:pt x="326" y="487"/>
                  </a:cubicBezTo>
                  <a:cubicBezTo>
                    <a:pt x="187" y="720"/>
                    <a:pt x="94" y="953"/>
                    <a:pt x="16" y="1232"/>
                  </a:cubicBezTo>
                  <a:cubicBezTo>
                    <a:pt x="16" y="1237"/>
                    <a:pt x="15" y="1244"/>
                    <a:pt x="12" y="1251"/>
                  </a:cubicBezTo>
                  <a:lnTo>
                    <a:pt x="12" y="1251"/>
                  </a:lnTo>
                  <a:cubicBezTo>
                    <a:pt x="13" y="1250"/>
                    <a:pt x="15" y="1249"/>
                    <a:pt x="16" y="1247"/>
                  </a:cubicBezTo>
                  <a:cubicBezTo>
                    <a:pt x="78" y="1030"/>
                    <a:pt x="156" y="844"/>
                    <a:pt x="264" y="643"/>
                  </a:cubicBezTo>
                  <a:cubicBezTo>
                    <a:pt x="326" y="534"/>
                    <a:pt x="404" y="410"/>
                    <a:pt x="481" y="301"/>
                  </a:cubicBezTo>
                  <a:cubicBezTo>
                    <a:pt x="528" y="239"/>
                    <a:pt x="559" y="177"/>
                    <a:pt x="621" y="131"/>
                  </a:cubicBezTo>
                  <a:cubicBezTo>
                    <a:pt x="636" y="100"/>
                    <a:pt x="699" y="53"/>
                    <a:pt x="730" y="53"/>
                  </a:cubicBezTo>
                  <a:cubicBezTo>
                    <a:pt x="730" y="53"/>
                    <a:pt x="714" y="131"/>
                    <a:pt x="699" y="146"/>
                  </a:cubicBezTo>
                  <a:cubicBezTo>
                    <a:pt x="543" y="565"/>
                    <a:pt x="249" y="875"/>
                    <a:pt x="16" y="1263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5" y="1276"/>
                    <a:pt x="9" y="1263"/>
                    <a:pt x="12" y="1251"/>
                  </a:cubicBezTo>
                  <a:lnTo>
                    <a:pt x="12" y="1251"/>
                  </a:lnTo>
                  <a:cubicBezTo>
                    <a:pt x="1" y="1263"/>
                    <a:pt x="1" y="1266"/>
                    <a:pt x="1" y="1294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1" y="1297"/>
                    <a:pt x="1" y="1303"/>
                    <a:pt x="1" y="1309"/>
                  </a:cubicBezTo>
                  <a:lnTo>
                    <a:pt x="16" y="1278"/>
                  </a:lnTo>
                  <a:cubicBezTo>
                    <a:pt x="32" y="1247"/>
                    <a:pt x="63" y="1232"/>
                    <a:pt x="94" y="1201"/>
                  </a:cubicBezTo>
                  <a:lnTo>
                    <a:pt x="435" y="689"/>
                  </a:lnTo>
                  <a:cubicBezTo>
                    <a:pt x="512" y="549"/>
                    <a:pt x="590" y="425"/>
                    <a:pt x="652" y="270"/>
                  </a:cubicBezTo>
                  <a:cubicBezTo>
                    <a:pt x="683" y="255"/>
                    <a:pt x="792" y="53"/>
                    <a:pt x="730" y="7"/>
                  </a:cubicBezTo>
                  <a:cubicBezTo>
                    <a:pt x="723" y="3"/>
                    <a:pt x="716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1820569" y="3347386"/>
              <a:ext cx="147005" cy="195352"/>
            </a:xfrm>
            <a:custGeom>
              <a:avLst/>
              <a:gdLst/>
              <a:ahLst/>
              <a:cxnLst/>
              <a:rect l="l" t="t" r="r" b="b"/>
              <a:pathLst>
                <a:path w="1645" h="2186" extrusionOk="0">
                  <a:moveTo>
                    <a:pt x="1430" y="0"/>
                  </a:moveTo>
                  <a:cubicBezTo>
                    <a:pt x="1341" y="0"/>
                    <a:pt x="1236" y="58"/>
                    <a:pt x="1180" y="92"/>
                  </a:cubicBezTo>
                  <a:cubicBezTo>
                    <a:pt x="854" y="278"/>
                    <a:pt x="606" y="573"/>
                    <a:pt x="435" y="898"/>
                  </a:cubicBezTo>
                  <a:cubicBezTo>
                    <a:pt x="218" y="1286"/>
                    <a:pt x="78" y="1705"/>
                    <a:pt x="1" y="2139"/>
                  </a:cubicBezTo>
                  <a:lnTo>
                    <a:pt x="1" y="2170"/>
                  </a:lnTo>
                  <a:lnTo>
                    <a:pt x="1" y="2186"/>
                  </a:lnTo>
                  <a:lnTo>
                    <a:pt x="16" y="2186"/>
                  </a:lnTo>
                  <a:cubicBezTo>
                    <a:pt x="47" y="2170"/>
                    <a:pt x="47" y="2155"/>
                    <a:pt x="63" y="2124"/>
                  </a:cubicBezTo>
                  <a:cubicBezTo>
                    <a:pt x="404" y="1457"/>
                    <a:pt x="1226" y="1116"/>
                    <a:pt x="1536" y="402"/>
                  </a:cubicBezTo>
                  <a:cubicBezTo>
                    <a:pt x="1567" y="325"/>
                    <a:pt x="1645" y="123"/>
                    <a:pt x="1521" y="30"/>
                  </a:cubicBezTo>
                  <a:cubicBezTo>
                    <a:pt x="1495" y="8"/>
                    <a:pt x="1464" y="0"/>
                    <a:pt x="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1820569" y="3385634"/>
              <a:ext cx="124843" cy="157104"/>
            </a:xfrm>
            <a:custGeom>
              <a:avLst/>
              <a:gdLst/>
              <a:ahLst/>
              <a:cxnLst/>
              <a:rect l="l" t="t" r="r" b="b"/>
              <a:pathLst>
                <a:path w="1397" h="1758" extrusionOk="0">
                  <a:moveTo>
                    <a:pt x="1220" y="0"/>
                  </a:moveTo>
                  <a:cubicBezTo>
                    <a:pt x="1190" y="0"/>
                    <a:pt x="1154" y="26"/>
                    <a:pt x="1133" y="36"/>
                  </a:cubicBezTo>
                  <a:cubicBezTo>
                    <a:pt x="1056" y="67"/>
                    <a:pt x="978" y="129"/>
                    <a:pt x="900" y="191"/>
                  </a:cubicBezTo>
                  <a:cubicBezTo>
                    <a:pt x="753" y="324"/>
                    <a:pt x="634" y="442"/>
                    <a:pt x="543" y="600"/>
                  </a:cubicBezTo>
                  <a:lnTo>
                    <a:pt x="543" y="600"/>
                  </a:lnTo>
                  <a:cubicBezTo>
                    <a:pt x="609" y="504"/>
                    <a:pt x="680" y="412"/>
                    <a:pt x="761" y="331"/>
                  </a:cubicBezTo>
                  <a:cubicBezTo>
                    <a:pt x="838" y="253"/>
                    <a:pt x="916" y="176"/>
                    <a:pt x="1009" y="114"/>
                  </a:cubicBezTo>
                  <a:cubicBezTo>
                    <a:pt x="1079" y="67"/>
                    <a:pt x="1159" y="20"/>
                    <a:pt x="1200" y="20"/>
                  </a:cubicBezTo>
                  <a:cubicBezTo>
                    <a:pt x="1213" y="20"/>
                    <a:pt x="1222" y="25"/>
                    <a:pt x="1226" y="36"/>
                  </a:cubicBezTo>
                  <a:cubicBezTo>
                    <a:pt x="1288" y="67"/>
                    <a:pt x="1242" y="129"/>
                    <a:pt x="1211" y="176"/>
                  </a:cubicBezTo>
                  <a:cubicBezTo>
                    <a:pt x="1102" y="331"/>
                    <a:pt x="978" y="486"/>
                    <a:pt x="838" y="610"/>
                  </a:cubicBezTo>
                  <a:cubicBezTo>
                    <a:pt x="699" y="750"/>
                    <a:pt x="590" y="905"/>
                    <a:pt x="451" y="1044"/>
                  </a:cubicBezTo>
                  <a:cubicBezTo>
                    <a:pt x="358" y="1153"/>
                    <a:pt x="249" y="1277"/>
                    <a:pt x="171" y="1416"/>
                  </a:cubicBezTo>
                  <a:cubicBezTo>
                    <a:pt x="144" y="1480"/>
                    <a:pt x="112" y="1538"/>
                    <a:pt x="78" y="1602"/>
                  </a:cubicBezTo>
                  <a:lnTo>
                    <a:pt x="78" y="1602"/>
                  </a:lnTo>
                  <a:cubicBezTo>
                    <a:pt x="83" y="1578"/>
                    <a:pt x="88" y="1552"/>
                    <a:pt x="94" y="1525"/>
                  </a:cubicBezTo>
                  <a:cubicBezTo>
                    <a:pt x="202" y="1215"/>
                    <a:pt x="358" y="905"/>
                    <a:pt x="528" y="625"/>
                  </a:cubicBezTo>
                  <a:cubicBezTo>
                    <a:pt x="533" y="617"/>
                    <a:pt x="538" y="608"/>
                    <a:pt x="543" y="600"/>
                  </a:cubicBezTo>
                  <a:lnTo>
                    <a:pt x="543" y="600"/>
                  </a:lnTo>
                  <a:cubicBezTo>
                    <a:pt x="495" y="669"/>
                    <a:pt x="450" y="740"/>
                    <a:pt x="404" y="812"/>
                  </a:cubicBezTo>
                  <a:cubicBezTo>
                    <a:pt x="311" y="998"/>
                    <a:pt x="202" y="1199"/>
                    <a:pt x="125" y="1416"/>
                  </a:cubicBezTo>
                  <a:lnTo>
                    <a:pt x="1" y="1758"/>
                  </a:lnTo>
                  <a:cubicBezTo>
                    <a:pt x="27" y="1699"/>
                    <a:pt x="53" y="1649"/>
                    <a:pt x="78" y="1602"/>
                  </a:cubicBezTo>
                  <a:lnTo>
                    <a:pt x="78" y="1602"/>
                  </a:lnTo>
                  <a:cubicBezTo>
                    <a:pt x="67" y="1648"/>
                    <a:pt x="57" y="1692"/>
                    <a:pt x="47" y="1742"/>
                  </a:cubicBezTo>
                  <a:lnTo>
                    <a:pt x="47" y="1758"/>
                  </a:lnTo>
                  <a:lnTo>
                    <a:pt x="63" y="1758"/>
                  </a:lnTo>
                  <a:cubicBezTo>
                    <a:pt x="63" y="1742"/>
                    <a:pt x="78" y="1711"/>
                    <a:pt x="94" y="1696"/>
                  </a:cubicBezTo>
                  <a:cubicBezTo>
                    <a:pt x="156" y="1572"/>
                    <a:pt x="233" y="1432"/>
                    <a:pt x="311" y="1292"/>
                  </a:cubicBezTo>
                  <a:cubicBezTo>
                    <a:pt x="451" y="1106"/>
                    <a:pt x="606" y="920"/>
                    <a:pt x="776" y="750"/>
                  </a:cubicBezTo>
                  <a:cubicBezTo>
                    <a:pt x="823" y="672"/>
                    <a:pt x="1397" y="114"/>
                    <a:pt x="1257" y="21"/>
                  </a:cubicBezTo>
                  <a:cubicBezTo>
                    <a:pt x="1247" y="6"/>
                    <a:pt x="1234" y="0"/>
                    <a:pt x="1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1773474" y="3457484"/>
              <a:ext cx="88293" cy="356924"/>
            </a:xfrm>
            <a:custGeom>
              <a:avLst/>
              <a:gdLst/>
              <a:ahLst/>
              <a:cxnLst/>
              <a:rect l="l" t="t" r="r" b="b"/>
              <a:pathLst>
                <a:path w="988" h="3994" extrusionOk="0">
                  <a:moveTo>
                    <a:pt x="967" y="1"/>
                  </a:moveTo>
                  <a:cubicBezTo>
                    <a:pt x="959" y="1"/>
                    <a:pt x="947" y="2"/>
                    <a:pt x="931" y="8"/>
                  </a:cubicBezTo>
                  <a:cubicBezTo>
                    <a:pt x="838" y="225"/>
                    <a:pt x="745" y="411"/>
                    <a:pt x="652" y="612"/>
                  </a:cubicBezTo>
                  <a:lnTo>
                    <a:pt x="590" y="737"/>
                  </a:lnTo>
                  <a:lnTo>
                    <a:pt x="543" y="814"/>
                  </a:lnTo>
                  <a:lnTo>
                    <a:pt x="466" y="969"/>
                  </a:lnTo>
                  <a:cubicBezTo>
                    <a:pt x="342" y="1248"/>
                    <a:pt x="218" y="1543"/>
                    <a:pt x="125" y="1822"/>
                  </a:cubicBezTo>
                  <a:lnTo>
                    <a:pt x="125" y="1853"/>
                  </a:lnTo>
                  <a:lnTo>
                    <a:pt x="109" y="1900"/>
                  </a:lnTo>
                  <a:lnTo>
                    <a:pt x="109" y="1946"/>
                  </a:lnTo>
                  <a:lnTo>
                    <a:pt x="109" y="1962"/>
                  </a:lnTo>
                  <a:lnTo>
                    <a:pt x="109" y="1977"/>
                  </a:lnTo>
                  <a:lnTo>
                    <a:pt x="109" y="2008"/>
                  </a:lnTo>
                  <a:cubicBezTo>
                    <a:pt x="32" y="2350"/>
                    <a:pt x="1" y="2706"/>
                    <a:pt x="32" y="3047"/>
                  </a:cubicBezTo>
                  <a:lnTo>
                    <a:pt x="32" y="3218"/>
                  </a:lnTo>
                  <a:lnTo>
                    <a:pt x="32" y="3296"/>
                  </a:lnTo>
                  <a:lnTo>
                    <a:pt x="32" y="3358"/>
                  </a:lnTo>
                  <a:lnTo>
                    <a:pt x="32" y="3373"/>
                  </a:lnTo>
                  <a:cubicBezTo>
                    <a:pt x="47" y="3590"/>
                    <a:pt x="63" y="3792"/>
                    <a:pt x="109" y="3994"/>
                  </a:cubicBezTo>
                  <a:lnTo>
                    <a:pt x="156" y="3994"/>
                  </a:lnTo>
                  <a:cubicBezTo>
                    <a:pt x="156" y="3947"/>
                    <a:pt x="140" y="3869"/>
                    <a:pt x="140" y="3807"/>
                  </a:cubicBezTo>
                  <a:lnTo>
                    <a:pt x="140" y="3792"/>
                  </a:lnTo>
                  <a:lnTo>
                    <a:pt x="140" y="3761"/>
                  </a:lnTo>
                  <a:lnTo>
                    <a:pt x="140" y="3745"/>
                  </a:lnTo>
                  <a:lnTo>
                    <a:pt x="140" y="3730"/>
                  </a:lnTo>
                  <a:cubicBezTo>
                    <a:pt x="125" y="3513"/>
                    <a:pt x="109" y="3296"/>
                    <a:pt x="109" y="3094"/>
                  </a:cubicBezTo>
                  <a:lnTo>
                    <a:pt x="109" y="2629"/>
                  </a:lnTo>
                  <a:lnTo>
                    <a:pt x="109" y="2598"/>
                  </a:lnTo>
                  <a:lnTo>
                    <a:pt x="109" y="2567"/>
                  </a:lnTo>
                  <a:lnTo>
                    <a:pt x="109" y="2505"/>
                  </a:lnTo>
                  <a:cubicBezTo>
                    <a:pt x="125" y="2319"/>
                    <a:pt x="140" y="2132"/>
                    <a:pt x="187" y="1962"/>
                  </a:cubicBezTo>
                  <a:cubicBezTo>
                    <a:pt x="280" y="1636"/>
                    <a:pt x="388" y="1310"/>
                    <a:pt x="543" y="1000"/>
                  </a:cubicBezTo>
                  <a:lnTo>
                    <a:pt x="590" y="892"/>
                  </a:lnTo>
                  <a:lnTo>
                    <a:pt x="698" y="612"/>
                  </a:lnTo>
                  <a:cubicBezTo>
                    <a:pt x="807" y="411"/>
                    <a:pt x="885" y="194"/>
                    <a:pt x="978" y="8"/>
                  </a:cubicBezTo>
                  <a:cubicBezTo>
                    <a:pt x="988" y="8"/>
                    <a:pt x="985" y="1"/>
                    <a:pt x="9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720129" y="3808778"/>
              <a:ext cx="3940460" cy="11171"/>
            </a:xfrm>
            <a:custGeom>
              <a:avLst/>
              <a:gdLst/>
              <a:ahLst/>
              <a:cxnLst/>
              <a:rect l="l" t="t" r="r" b="b"/>
              <a:pathLst>
                <a:path w="44094" h="125" extrusionOk="0">
                  <a:moveTo>
                    <a:pt x="22055" y="1"/>
                  </a:moveTo>
                  <a:lnTo>
                    <a:pt x="11012" y="32"/>
                  </a:lnTo>
                  <a:lnTo>
                    <a:pt x="5506" y="47"/>
                  </a:lnTo>
                  <a:lnTo>
                    <a:pt x="0" y="63"/>
                  </a:lnTo>
                  <a:lnTo>
                    <a:pt x="5506" y="94"/>
                  </a:lnTo>
                  <a:lnTo>
                    <a:pt x="11012" y="109"/>
                  </a:lnTo>
                  <a:lnTo>
                    <a:pt x="22055" y="125"/>
                  </a:lnTo>
                  <a:lnTo>
                    <a:pt x="33067" y="109"/>
                  </a:lnTo>
                  <a:lnTo>
                    <a:pt x="38588" y="94"/>
                  </a:lnTo>
                  <a:lnTo>
                    <a:pt x="44094" y="63"/>
                  </a:lnTo>
                  <a:lnTo>
                    <a:pt x="38588" y="47"/>
                  </a:lnTo>
                  <a:lnTo>
                    <a:pt x="33067" y="32"/>
                  </a:lnTo>
                  <a:lnTo>
                    <a:pt x="2205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7"/>
            <p:cNvSpPr/>
            <p:nvPr/>
          </p:nvSpPr>
          <p:spPr>
            <a:xfrm>
              <a:off x="983487" y="679751"/>
              <a:ext cx="1746460" cy="1385515"/>
            </a:xfrm>
            <a:custGeom>
              <a:avLst/>
              <a:gdLst/>
              <a:ahLst/>
              <a:cxnLst/>
              <a:rect l="l" t="t" r="r" b="b"/>
              <a:pathLst>
                <a:path w="19543" h="15504" extrusionOk="0">
                  <a:moveTo>
                    <a:pt x="16461" y="1"/>
                  </a:moveTo>
                  <a:cubicBezTo>
                    <a:pt x="14030" y="1"/>
                    <a:pt x="10686" y="314"/>
                    <a:pt x="7134" y="924"/>
                  </a:cubicBezTo>
                  <a:cubicBezTo>
                    <a:pt x="2761" y="1700"/>
                    <a:pt x="0" y="2615"/>
                    <a:pt x="0" y="3235"/>
                  </a:cubicBezTo>
                  <a:cubicBezTo>
                    <a:pt x="0" y="5128"/>
                    <a:pt x="31" y="13596"/>
                    <a:pt x="31" y="15503"/>
                  </a:cubicBezTo>
                  <a:cubicBezTo>
                    <a:pt x="31" y="14883"/>
                    <a:pt x="2776" y="13953"/>
                    <a:pt x="7165" y="13193"/>
                  </a:cubicBezTo>
                  <a:cubicBezTo>
                    <a:pt x="10717" y="12582"/>
                    <a:pt x="14055" y="12269"/>
                    <a:pt x="16481" y="12269"/>
                  </a:cubicBezTo>
                  <a:cubicBezTo>
                    <a:pt x="17817" y="12269"/>
                    <a:pt x="18876" y="12364"/>
                    <a:pt x="19542" y="12557"/>
                  </a:cubicBezTo>
                  <a:lnTo>
                    <a:pt x="19527" y="289"/>
                  </a:lnTo>
                  <a:cubicBezTo>
                    <a:pt x="18860" y="96"/>
                    <a:pt x="17799" y="1"/>
                    <a:pt x="164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7"/>
            <p:cNvSpPr/>
            <p:nvPr/>
          </p:nvSpPr>
          <p:spPr>
            <a:xfrm>
              <a:off x="1263468" y="1739442"/>
              <a:ext cx="73458" cy="95710"/>
            </a:xfrm>
            <a:custGeom>
              <a:avLst/>
              <a:gdLst/>
              <a:ahLst/>
              <a:cxnLst/>
              <a:rect l="l" t="t" r="r" b="b"/>
              <a:pathLst>
                <a:path w="822" h="1071" extrusionOk="0">
                  <a:moveTo>
                    <a:pt x="822" y="1"/>
                  </a:moveTo>
                  <a:cubicBezTo>
                    <a:pt x="558" y="78"/>
                    <a:pt x="264" y="156"/>
                    <a:pt x="0" y="233"/>
                  </a:cubicBezTo>
                  <a:lnTo>
                    <a:pt x="0" y="1071"/>
                  </a:lnTo>
                  <a:cubicBezTo>
                    <a:pt x="264" y="993"/>
                    <a:pt x="558" y="916"/>
                    <a:pt x="822" y="838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1389562" y="1610577"/>
              <a:ext cx="819209" cy="135924"/>
            </a:xfrm>
            <a:custGeom>
              <a:avLst/>
              <a:gdLst/>
              <a:ahLst/>
              <a:cxnLst/>
              <a:rect l="l" t="t" r="r" b="b"/>
              <a:pathLst>
                <a:path w="9167" h="1521" extrusionOk="0">
                  <a:moveTo>
                    <a:pt x="9167" y="0"/>
                  </a:moveTo>
                  <a:cubicBezTo>
                    <a:pt x="6065" y="78"/>
                    <a:pt x="3009" y="512"/>
                    <a:pt x="0" y="1272"/>
                  </a:cubicBezTo>
                  <a:lnTo>
                    <a:pt x="0" y="1520"/>
                  </a:lnTo>
                  <a:cubicBezTo>
                    <a:pt x="3009" y="776"/>
                    <a:pt x="6080" y="357"/>
                    <a:pt x="9167" y="264"/>
                  </a:cubicBezTo>
                  <a:lnTo>
                    <a:pt x="9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1389562" y="1684035"/>
              <a:ext cx="528147" cy="115102"/>
            </a:xfrm>
            <a:custGeom>
              <a:avLst/>
              <a:gdLst/>
              <a:ahLst/>
              <a:cxnLst/>
              <a:rect l="l" t="t" r="r" b="b"/>
              <a:pathLst>
                <a:path w="5910" h="1288" extrusionOk="0">
                  <a:moveTo>
                    <a:pt x="5910" y="0"/>
                  </a:moveTo>
                  <a:cubicBezTo>
                    <a:pt x="3909" y="202"/>
                    <a:pt x="1939" y="559"/>
                    <a:pt x="0" y="1039"/>
                  </a:cubicBezTo>
                  <a:lnTo>
                    <a:pt x="0" y="1288"/>
                  </a:lnTo>
                  <a:cubicBezTo>
                    <a:pt x="1939" y="807"/>
                    <a:pt x="3909" y="466"/>
                    <a:pt x="5910" y="248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1214943" y="861162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16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1214943" y="988150"/>
              <a:ext cx="1284890" cy="162376"/>
            </a:xfrm>
            <a:custGeom>
              <a:avLst/>
              <a:gdLst/>
              <a:ahLst/>
              <a:cxnLst/>
              <a:rect l="l" t="t" r="r" b="b"/>
              <a:pathLst>
                <a:path w="14378" h="1817" extrusionOk="0">
                  <a:moveTo>
                    <a:pt x="12299" y="1"/>
                  </a:moveTo>
                  <a:cubicBezTo>
                    <a:pt x="10589" y="1"/>
                    <a:pt x="8881" y="97"/>
                    <a:pt x="7181" y="296"/>
                  </a:cubicBezTo>
                  <a:cubicBezTo>
                    <a:pt x="4746" y="591"/>
                    <a:pt x="2342" y="1103"/>
                    <a:pt x="0" y="1816"/>
                  </a:cubicBezTo>
                  <a:cubicBezTo>
                    <a:pt x="2342" y="1118"/>
                    <a:pt x="4746" y="637"/>
                    <a:pt x="7181" y="327"/>
                  </a:cubicBezTo>
                  <a:cubicBezTo>
                    <a:pt x="8927" y="112"/>
                    <a:pt x="10680" y="4"/>
                    <a:pt x="12436" y="4"/>
                  </a:cubicBezTo>
                  <a:cubicBezTo>
                    <a:pt x="13083" y="4"/>
                    <a:pt x="13730" y="19"/>
                    <a:pt x="14378" y="48"/>
                  </a:cubicBezTo>
                  <a:cubicBezTo>
                    <a:pt x="13685" y="17"/>
                    <a:pt x="12992" y="1"/>
                    <a:pt x="1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1214943" y="1116210"/>
              <a:ext cx="1284890" cy="161840"/>
            </a:xfrm>
            <a:custGeom>
              <a:avLst/>
              <a:gdLst/>
              <a:ahLst/>
              <a:cxnLst/>
              <a:rect l="l" t="t" r="r" b="b"/>
              <a:pathLst>
                <a:path w="14378" h="1811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0"/>
                    <a:pt x="2342" y="1097"/>
                    <a:pt x="0" y="1810"/>
                  </a:cubicBezTo>
                  <a:cubicBezTo>
                    <a:pt x="2342" y="1112"/>
                    <a:pt x="4746" y="616"/>
                    <a:pt x="7181" y="321"/>
                  </a:cubicBezTo>
                  <a:cubicBezTo>
                    <a:pt x="8880" y="111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7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1214943" y="1242304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32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1214943" y="1369381"/>
              <a:ext cx="1284890" cy="162287"/>
            </a:xfrm>
            <a:custGeom>
              <a:avLst/>
              <a:gdLst/>
              <a:ahLst/>
              <a:cxnLst/>
              <a:rect l="l" t="t" r="r" b="b"/>
              <a:pathLst>
                <a:path w="14378" h="1816" extrusionOk="0">
                  <a:moveTo>
                    <a:pt x="12299" y="0"/>
                  </a:moveTo>
                  <a:cubicBezTo>
                    <a:pt x="10589" y="0"/>
                    <a:pt x="8881" y="97"/>
                    <a:pt x="7181" y="295"/>
                  </a:cubicBezTo>
                  <a:cubicBezTo>
                    <a:pt x="4746" y="590"/>
                    <a:pt x="2342" y="1102"/>
                    <a:pt x="0" y="1815"/>
                  </a:cubicBezTo>
                  <a:cubicBezTo>
                    <a:pt x="2342" y="1133"/>
                    <a:pt x="4746" y="637"/>
                    <a:pt x="7181" y="326"/>
                  </a:cubicBezTo>
                  <a:cubicBezTo>
                    <a:pt x="8927" y="111"/>
                    <a:pt x="10680" y="3"/>
                    <a:pt x="12436" y="3"/>
                  </a:cubicBezTo>
                  <a:cubicBezTo>
                    <a:pt x="13083" y="3"/>
                    <a:pt x="13730" y="18"/>
                    <a:pt x="14378" y="47"/>
                  </a:cubicBezTo>
                  <a:cubicBezTo>
                    <a:pt x="13685" y="16"/>
                    <a:pt x="12992" y="0"/>
                    <a:pt x="12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1471331" y="873227"/>
              <a:ext cx="2860" cy="712507"/>
            </a:xfrm>
            <a:custGeom>
              <a:avLst/>
              <a:gdLst/>
              <a:ahLst/>
              <a:cxnLst/>
              <a:rect l="l" t="t" r="r" b="b"/>
              <a:pathLst>
                <a:path w="32" h="7973" extrusionOk="0">
                  <a:moveTo>
                    <a:pt x="16" y="0"/>
                  </a:moveTo>
                  <a:cubicBezTo>
                    <a:pt x="0" y="1334"/>
                    <a:pt x="0" y="2652"/>
                    <a:pt x="0" y="3986"/>
                  </a:cubicBezTo>
                  <a:cubicBezTo>
                    <a:pt x="0" y="5305"/>
                    <a:pt x="0" y="6654"/>
                    <a:pt x="16" y="7972"/>
                  </a:cubicBezTo>
                  <a:cubicBezTo>
                    <a:pt x="31" y="6623"/>
                    <a:pt x="31" y="5305"/>
                    <a:pt x="31" y="3971"/>
                  </a:cubicBezTo>
                  <a:cubicBezTo>
                    <a:pt x="31" y="2652"/>
                    <a:pt x="31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1693046" y="830242"/>
              <a:ext cx="2860" cy="711077"/>
            </a:xfrm>
            <a:custGeom>
              <a:avLst/>
              <a:gdLst/>
              <a:ahLst/>
              <a:cxnLst/>
              <a:rect l="l" t="t" r="r" b="b"/>
              <a:pathLst>
                <a:path w="32" h="7957" extrusionOk="0">
                  <a:moveTo>
                    <a:pt x="16" y="0"/>
                  </a:moveTo>
                  <a:cubicBezTo>
                    <a:pt x="1" y="1334"/>
                    <a:pt x="16" y="2653"/>
                    <a:pt x="1" y="3986"/>
                  </a:cubicBezTo>
                  <a:cubicBezTo>
                    <a:pt x="1" y="5305"/>
                    <a:pt x="1" y="6639"/>
                    <a:pt x="16" y="7957"/>
                  </a:cubicBezTo>
                  <a:cubicBezTo>
                    <a:pt x="32" y="6623"/>
                    <a:pt x="32" y="5305"/>
                    <a:pt x="32" y="3971"/>
                  </a:cubicBezTo>
                  <a:cubicBezTo>
                    <a:pt x="32" y="2653"/>
                    <a:pt x="32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1916279" y="798339"/>
              <a:ext cx="2860" cy="713937"/>
            </a:xfrm>
            <a:custGeom>
              <a:avLst/>
              <a:gdLst/>
              <a:ahLst/>
              <a:cxnLst/>
              <a:rect l="l" t="t" r="r" b="b"/>
              <a:pathLst>
                <a:path w="32" h="7989" extrusionOk="0">
                  <a:moveTo>
                    <a:pt x="16" y="1"/>
                  </a:moveTo>
                  <a:cubicBezTo>
                    <a:pt x="0" y="1335"/>
                    <a:pt x="0" y="2684"/>
                    <a:pt x="0" y="4018"/>
                  </a:cubicBezTo>
                  <a:cubicBezTo>
                    <a:pt x="0" y="5336"/>
                    <a:pt x="0" y="6670"/>
                    <a:pt x="16" y="7988"/>
                  </a:cubicBezTo>
                  <a:cubicBezTo>
                    <a:pt x="31" y="6654"/>
                    <a:pt x="31" y="5336"/>
                    <a:pt x="31" y="4002"/>
                  </a:cubicBezTo>
                  <a:cubicBezTo>
                    <a:pt x="31" y="2653"/>
                    <a:pt x="31" y="131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2139424" y="783147"/>
              <a:ext cx="4200" cy="713848"/>
            </a:xfrm>
            <a:custGeom>
              <a:avLst/>
              <a:gdLst/>
              <a:ahLst/>
              <a:cxnLst/>
              <a:rect l="l" t="t" r="r" b="b"/>
              <a:pathLst>
                <a:path w="47" h="7988" extrusionOk="0">
                  <a:moveTo>
                    <a:pt x="16" y="0"/>
                  </a:moveTo>
                  <a:cubicBezTo>
                    <a:pt x="0" y="1318"/>
                    <a:pt x="0" y="2652"/>
                    <a:pt x="0" y="3986"/>
                  </a:cubicBezTo>
                  <a:cubicBezTo>
                    <a:pt x="0" y="5335"/>
                    <a:pt x="0" y="6654"/>
                    <a:pt x="16" y="7988"/>
                  </a:cubicBezTo>
                  <a:cubicBezTo>
                    <a:pt x="47" y="6654"/>
                    <a:pt x="47" y="5335"/>
                    <a:pt x="47" y="3986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2361138" y="777606"/>
              <a:ext cx="4290" cy="713848"/>
            </a:xfrm>
            <a:custGeom>
              <a:avLst/>
              <a:gdLst/>
              <a:ahLst/>
              <a:cxnLst/>
              <a:rect l="l" t="t" r="r" b="b"/>
              <a:pathLst>
                <a:path w="48" h="7988" extrusionOk="0">
                  <a:moveTo>
                    <a:pt x="16" y="0"/>
                  </a:moveTo>
                  <a:cubicBezTo>
                    <a:pt x="1" y="1334"/>
                    <a:pt x="16" y="2652"/>
                    <a:pt x="1" y="4002"/>
                  </a:cubicBezTo>
                  <a:cubicBezTo>
                    <a:pt x="1" y="5335"/>
                    <a:pt x="1" y="6654"/>
                    <a:pt x="16" y="7988"/>
                  </a:cubicBezTo>
                  <a:cubicBezTo>
                    <a:pt x="47" y="6654"/>
                    <a:pt x="47" y="5335"/>
                    <a:pt x="47" y="4002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1244691" y="992350"/>
              <a:ext cx="1254417" cy="651560"/>
            </a:xfrm>
            <a:custGeom>
              <a:avLst/>
              <a:gdLst/>
              <a:ahLst/>
              <a:cxnLst/>
              <a:rect l="l" t="t" r="r" b="b"/>
              <a:pathLst>
                <a:path w="14037" h="7291" extrusionOk="0">
                  <a:moveTo>
                    <a:pt x="14008" y="1"/>
                  </a:moveTo>
                  <a:cubicBezTo>
                    <a:pt x="13164" y="1"/>
                    <a:pt x="12961" y="1381"/>
                    <a:pt x="12501" y="1381"/>
                  </a:cubicBezTo>
                  <a:cubicBezTo>
                    <a:pt x="12044" y="1381"/>
                    <a:pt x="11961" y="512"/>
                    <a:pt x="11339" y="512"/>
                  </a:cubicBezTo>
                  <a:cubicBezTo>
                    <a:pt x="11329" y="512"/>
                    <a:pt x="11318" y="512"/>
                    <a:pt x="11307" y="513"/>
                  </a:cubicBezTo>
                  <a:cubicBezTo>
                    <a:pt x="10640" y="528"/>
                    <a:pt x="10531" y="2002"/>
                    <a:pt x="10004" y="2017"/>
                  </a:cubicBezTo>
                  <a:cubicBezTo>
                    <a:pt x="9993" y="2018"/>
                    <a:pt x="9982" y="2018"/>
                    <a:pt x="9971" y="2018"/>
                  </a:cubicBezTo>
                  <a:cubicBezTo>
                    <a:pt x="9488" y="2018"/>
                    <a:pt x="9256" y="1705"/>
                    <a:pt x="8890" y="1705"/>
                  </a:cubicBezTo>
                  <a:cubicBezTo>
                    <a:pt x="8874" y="1705"/>
                    <a:pt x="8858" y="1706"/>
                    <a:pt x="8841" y="1707"/>
                  </a:cubicBezTo>
                  <a:cubicBezTo>
                    <a:pt x="8220" y="1754"/>
                    <a:pt x="8034" y="2529"/>
                    <a:pt x="7523" y="2576"/>
                  </a:cubicBezTo>
                  <a:cubicBezTo>
                    <a:pt x="7505" y="2578"/>
                    <a:pt x="7489" y="2579"/>
                    <a:pt x="7473" y="2579"/>
                  </a:cubicBezTo>
                  <a:cubicBezTo>
                    <a:pt x="6760" y="2579"/>
                    <a:pt x="7013" y="323"/>
                    <a:pt x="6315" y="323"/>
                  </a:cubicBezTo>
                  <a:cubicBezTo>
                    <a:pt x="6299" y="323"/>
                    <a:pt x="6283" y="324"/>
                    <a:pt x="6266" y="327"/>
                  </a:cubicBezTo>
                  <a:cubicBezTo>
                    <a:pt x="5491" y="451"/>
                    <a:pt x="5754" y="2141"/>
                    <a:pt x="5025" y="2265"/>
                  </a:cubicBezTo>
                  <a:cubicBezTo>
                    <a:pt x="4970" y="2275"/>
                    <a:pt x="4919" y="2279"/>
                    <a:pt x="4873" y="2279"/>
                  </a:cubicBezTo>
                  <a:cubicBezTo>
                    <a:pt x="4351" y="2279"/>
                    <a:pt x="4374" y="1737"/>
                    <a:pt x="3896" y="1737"/>
                  </a:cubicBezTo>
                  <a:cubicBezTo>
                    <a:pt x="3848" y="1737"/>
                    <a:pt x="3796" y="1742"/>
                    <a:pt x="3738" y="1754"/>
                  </a:cubicBezTo>
                  <a:cubicBezTo>
                    <a:pt x="3025" y="1893"/>
                    <a:pt x="3040" y="3723"/>
                    <a:pt x="2528" y="3863"/>
                  </a:cubicBezTo>
                  <a:cubicBezTo>
                    <a:pt x="2496" y="3872"/>
                    <a:pt x="2464" y="3876"/>
                    <a:pt x="2435" y="3876"/>
                  </a:cubicBezTo>
                  <a:cubicBezTo>
                    <a:pt x="2024" y="3876"/>
                    <a:pt x="1916" y="3087"/>
                    <a:pt x="1439" y="3087"/>
                  </a:cubicBezTo>
                  <a:cubicBezTo>
                    <a:pt x="1401" y="3087"/>
                    <a:pt x="1361" y="3092"/>
                    <a:pt x="1319" y="3103"/>
                  </a:cubicBezTo>
                  <a:cubicBezTo>
                    <a:pt x="698" y="3258"/>
                    <a:pt x="435" y="4794"/>
                    <a:pt x="0" y="4902"/>
                  </a:cubicBezTo>
                  <a:lnTo>
                    <a:pt x="0" y="7291"/>
                  </a:lnTo>
                  <a:cubicBezTo>
                    <a:pt x="3889" y="6153"/>
                    <a:pt x="7912" y="5580"/>
                    <a:pt x="11946" y="5580"/>
                  </a:cubicBezTo>
                  <a:cubicBezTo>
                    <a:pt x="12643" y="5580"/>
                    <a:pt x="13340" y="5597"/>
                    <a:pt x="14037" y="5631"/>
                  </a:cubicBezTo>
                  <a:lnTo>
                    <a:pt x="14037" y="1"/>
                  </a:lnTo>
                  <a:cubicBezTo>
                    <a:pt x="14027" y="1"/>
                    <a:pt x="14018" y="1"/>
                    <a:pt x="14008" y="1"/>
                  </a:cubicBez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1245416" y="989491"/>
              <a:ext cx="1254417" cy="446557"/>
            </a:xfrm>
            <a:custGeom>
              <a:avLst/>
              <a:gdLst/>
              <a:ahLst/>
              <a:cxnLst/>
              <a:rect l="l" t="t" r="r" b="b"/>
              <a:pathLst>
                <a:path w="14037" h="4997" extrusionOk="0">
                  <a:moveTo>
                    <a:pt x="13986" y="1"/>
                  </a:moveTo>
                  <a:cubicBezTo>
                    <a:pt x="13445" y="1"/>
                    <a:pt x="13161" y="479"/>
                    <a:pt x="12935" y="871"/>
                  </a:cubicBezTo>
                  <a:cubicBezTo>
                    <a:pt x="12796" y="1103"/>
                    <a:pt x="12641" y="1367"/>
                    <a:pt x="12501" y="1367"/>
                  </a:cubicBezTo>
                  <a:cubicBezTo>
                    <a:pt x="12346" y="1367"/>
                    <a:pt x="12237" y="1196"/>
                    <a:pt x="12098" y="1026"/>
                  </a:cubicBezTo>
                  <a:cubicBezTo>
                    <a:pt x="11927" y="778"/>
                    <a:pt x="11710" y="498"/>
                    <a:pt x="11307" y="498"/>
                  </a:cubicBezTo>
                  <a:cubicBezTo>
                    <a:pt x="10904" y="498"/>
                    <a:pt x="10686" y="933"/>
                    <a:pt x="10485" y="1351"/>
                  </a:cubicBezTo>
                  <a:cubicBezTo>
                    <a:pt x="10361" y="1646"/>
                    <a:pt x="10175" y="2018"/>
                    <a:pt x="10004" y="2018"/>
                  </a:cubicBezTo>
                  <a:cubicBezTo>
                    <a:pt x="9787" y="2018"/>
                    <a:pt x="9585" y="1972"/>
                    <a:pt x="9399" y="1863"/>
                  </a:cubicBezTo>
                  <a:cubicBezTo>
                    <a:pt x="9229" y="1739"/>
                    <a:pt x="9042" y="1708"/>
                    <a:pt x="8841" y="1708"/>
                  </a:cubicBezTo>
                  <a:cubicBezTo>
                    <a:pt x="8469" y="1724"/>
                    <a:pt x="8236" y="1972"/>
                    <a:pt x="8050" y="2204"/>
                  </a:cubicBezTo>
                  <a:cubicBezTo>
                    <a:pt x="7864" y="2375"/>
                    <a:pt x="7724" y="2561"/>
                    <a:pt x="7523" y="2577"/>
                  </a:cubicBezTo>
                  <a:cubicBezTo>
                    <a:pt x="7519" y="2577"/>
                    <a:pt x="7515" y="2577"/>
                    <a:pt x="7511" y="2577"/>
                  </a:cubicBezTo>
                  <a:cubicBezTo>
                    <a:pt x="7209" y="2577"/>
                    <a:pt x="7072" y="1966"/>
                    <a:pt x="6980" y="1475"/>
                  </a:cubicBezTo>
                  <a:cubicBezTo>
                    <a:pt x="6848" y="891"/>
                    <a:pt x="6758" y="321"/>
                    <a:pt x="6347" y="321"/>
                  </a:cubicBezTo>
                  <a:cubicBezTo>
                    <a:pt x="6321" y="321"/>
                    <a:pt x="6294" y="323"/>
                    <a:pt x="6266" y="328"/>
                  </a:cubicBezTo>
                  <a:cubicBezTo>
                    <a:pt x="5785" y="405"/>
                    <a:pt x="5661" y="886"/>
                    <a:pt x="5522" y="1367"/>
                  </a:cubicBezTo>
                  <a:cubicBezTo>
                    <a:pt x="5413" y="1801"/>
                    <a:pt x="5320" y="2220"/>
                    <a:pt x="5025" y="2266"/>
                  </a:cubicBezTo>
                  <a:cubicBezTo>
                    <a:pt x="4993" y="2270"/>
                    <a:pt x="4963" y="2271"/>
                    <a:pt x="4934" y="2271"/>
                  </a:cubicBezTo>
                  <a:cubicBezTo>
                    <a:pt x="4689" y="2271"/>
                    <a:pt x="4578" y="2157"/>
                    <a:pt x="4467" y="2018"/>
                  </a:cubicBezTo>
                  <a:cubicBezTo>
                    <a:pt x="4336" y="1887"/>
                    <a:pt x="4204" y="1722"/>
                    <a:pt x="3912" y="1722"/>
                  </a:cubicBezTo>
                  <a:cubicBezTo>
                    <a:pt x="3860" y="1722"/>
                    <a:pt x="3802" y="1727"/>
                    <a:pt x="3738" y="1739"/>
                  </a:cubicBezTo>
                  <a:cubicBezTo>
                    <a:pt x="3288" y="1817"/>
                    <a:pt x="3118" y="2422"/>
                    <a:pt x="2947" y="2980"/>
                  </a:cubicBezTo>
                  <a:cubicBezTo>
                    <a:pt x="2854" y="3337"/>
                    <a:pt x="2699" y="3802"/>
                    <a:pt x="2544" y="3833"/>
                  </a:cubicBezTo>
                  <a:cubicBezTo>
                    <a:pt x="2524" y="3838"/>
                    <a:pt x="2505" y="3840"/>
                    <a:pt x="2486" y="3840"/>
                  </a:cubicBezTo>
                  <a:cubicBezTo>
                    <a:pt x="2318" y="3840"/>
                    <a:pt x="2204" y="3659"/>
                    <a:pt x="2079" y="3492"/>
                  </a:cubicBezTo>
                  <a:cubicBezTo>
                    <a:pt x="1932" y="3265"/>
                    <a:pt x="1774" y="3038"/>
                    <a:pt x="1476" y="3038"/>
                  </a:cubicBezTo>
                  <a:cubicBezTo>
                    <a:pt x="1428" y="3038"/>
                    <a:pt x="1375" y="3044"/>
                    <a:pt x="1319" y="3057"/>
                  </a:cubicBezTo>
                  <a:cubicBezTo>
                    <a:pt x="915" y="3150"/>
                    <a:pt x="683" y="3662"/>
                    <a:pt x="450" y="4143"/>
                  </a:cubicBezTo>
                  <a:cubicBezTo>
                    <a:pt x="311" y="4438"/>
                    <a:pt x="140" y="4826"/>
                    <a:pt x="0" y="4857"/>
                  </a:cubicBezTo>
                  <a:lnTo>
                    <a:pt x="0" y="4996"/>
                  </a:lnTo>
                  <a:cubicBezTo>
                    <a:pt x="280" y="4919"/>
                    <a:pt x="450" y="4593"/>
                    <a:pt x="636" y="4159"/>
                  </a:cubicBezTo>
                  <a:cubicBezTo>
                    <a:pt x="822" y="3771"/>
                    <a:pt x="1071" y="3275"/>
                    <a:pt x="1319" y="3213"/>
                  </a:cubicBezTo>
                  <a:cubicBezTo>
                    <a:pt x="1352" y="3202"/>
                    <a:pt x="1384" y="3197"/>
                    <a:pt x="1414" y="3197"/>
                  </a:cubicBezTo>
                  <a:cubicBezTo>
                    <a:pt x="1609" y="3197"/>
                    <a:pt x="1743" y="3397"/>
                    <a:pt x="1877" y="3585"/>
                  </a:cubicBezTo>
                  <a:cubicBezTo>
                    <a:pt x="2038" y="3786"/>
                    <a:pt x="2153" y="3988"/>
                    <a:pt x="2402" y="3988"/>
                  </a:cubicBezTo>
                  <a:cubicBezTo>
                    <a:pt x="2441" y="3988"/>
                    <a:pt x="2483" y="3983"/>
                    <a:pt x="2528" y="3972"/>
                  </a:cubicBezTo>
                  <a:cubicBezTo>
                    <a:pt x="2854" y="3895"/>
                    <a:pt x="2963" y="3492"/>
                    <a:pt x="3118" y="2964"/>
                  </a:cubicBezTo>
                  <a:cubicBezTo>
                    <a:pt x="3273" y="2499"/>
                    <a:pt x="3459" y="1910"/>
                    <a:pt x="3738" y="1863"/>
                  </a:cubicBezTo>
                  <a:cubicBezTo>
                    <a:pt x="3795" y="1851"/>
                    <a:pt x="3844" y="1846"/>
                    <a:pt x="3887" y="1846"/>
                  </a:cubicBezTo>
                  <a:cubicBezTo>
                    <a:pt x="4071" y="1846"/>
                    <a:pt x="4156" y="1945"/>
                    <a:pt x="4281" y="2096"/>
                  </a:cubicBezTo>
                  <a:cubicBezTo>
                    <a:pt x="4398" y="2239"/>
                    <a:pt x="4526" y="2393"/>
                    <a:pt x="4830" y="2393"/>
                  </a:cubicBezTo>
                  <a:cubicBezTo>
                    <a:pt x="4889" y="2393"/>
                    <a:pt x="4953" y="2387"/>
                    <a:pt x="5025" y="2375"/>
                  </a:cubicBezTo>
                  <a:cubicBezTo>
                    <a:pt x="5475" y="2297"/>
                    <a:pt x="5584" y="1832"/>
                    <a:pt x="5723" y="1351"/>
                  </a:cubicBezTo>
                  <a:cubicBezTo>
                    <a:pt x="5832" y="948"/>
                    <a:pt x="5956" y="483"/>
                    <a:pt x="6266" y="436"/>
                  </a:cubicBezTo>
                  <a:cubicBezTo>
                    <a:pt x="6274" y="436"/>
                    <a:pt x="6281" y="435"/>
                    <a:pt x="6289" y="435"/>
                  </a:cubicBezTo>
                  <a:cubicBezTo>
                    <a:pt x="6582" y="435"/>
                    <a:pt x="6688" y="1022"/>
                    <a:pt x="6794" y="1491"/>
                  </a:cubicBezTo>
                  <a:cubicBezTo>
                    <a:pt x="6912" y="2111"/>
                    <a:pt x="7044" y="2690"/>
                    <a:pt x="7472" y="2690"/>
                  </a:cubicBezTo>
                  <a:cubicBezTo>
                    <a:pt x="7493" y="2690"/>
                    <a:pt x="7515" y="2688"/>
                    <a:pt x="7538" y="2685"/>
                  </a:cubicBezTo>
                  <a:cubicBezTo>
                    <a:pt x="7833" y="2670"/>
                    <a:pt x="8050" y="2453"/>
                    <a:pt x="8220" y="2251"/>
                  </a:cubicBezTo>
                  <a:cubicBezTo>
                    <a:pt x="8422" y="2049"/>
                    <a:pt x="8593" y="1832"/>
                    <a:pt x="8856" y="1817"/>
                  </a:cubicBezTo>
                  <a:cubicBezTo>
                    <a:pt x="9011" y="1832"/>
                    <a:pt x="9167" y="1879"/>
                    <a:pt x="9306" y="1956"/>
                  </a:cubicBezTo>
                  <a:cubicBezTo>
                    <a:pt x="9523" y="2096"/>
                    <a:pt x="9771" y="2142"/>
                    <a:pt x="10020" y="2142"/>
                  </a:cubicBezTo>
                  <a:cubicBezTo>
                    <a:pt x="10330" y="2127"/>
                    <a:pt x="10485" y="1786"/>
                    <a:pt x="10686" y="1398"/>
                  </a:cubicBezTo>
                  <a:cubicBezTo>
                    <a:pt x="10842" y="1041"/>
                    <a:pt x="11028" y="638"/>
                    <a:pt x="11307" y="638"/>
                  </a:cubicBezTo>
                  <a:cubicBezTo>
                    <a:pt x="11602" y="638"/>
                    <a:pt x="11772" y="871"/>
                    <a:pt x="11927" y="1088"/>
                  </a:cubicBezTo>
                  <a:cubicBezTo>
                    <a:pt x="12082" y="1289"/>
                    <a:pt x="12237" y="1506"/>
                    <a:pt x="12501" y="1506"/>
                  </a:cubicBezTo>
                  <a:cubicBezTo>
                    <a:pt x="12780" y="1506"/>
                    <a:pt x="12935" y="1258"/>
                    <a:pt x="13121" y="933"/>
                  </a:cubicBezTo>
                  <a:cubicBezTo>
                    <a:pt x="13335" y="552"/>
                    <a:pt x="13608" y="126"/>
                    <a:pt x="14015" y="126"/>
                  </a:cubicBezTo>
                  <a:cubicBezTo>
                    <a:pt x="14022" y="126"/>
                    <a:pt x="14029" y="126"/>
                    <a:pt x="14037" y="126"/>
                  </a:cubicBezTo>
                  <a:lnTo>
                    <a:pt x="14037" y="2"/>
                  </a:lnTo>
                  <a:cubicBezTo>
                    <a:pt x="14019" y="1"/>
                    <a:pt x="14002" y="1"/>
                    <a:pt x="13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1243986" y="938374"/>
              <a:ext cx="1255846" cy="708307"/>
            </a:xfrm>
            <a:custGeom>
              <a:avLst/>
              <a:gdLst/>
              <a:ahLst/>
              <a:cxnLst/>
              <a:rect l="l" t="t" r="r" b="b"/>
              <a:pathLst>
                <a:path w="14053" h="7926" extrusionOk="0">
                  <a:moveTo>
                    <a:pt x="16" y="0"/>
                  </a:moveTo>
                  <a:cubicBezTo>
                    <a:pt x="16" y="1318"/>
                    <a:pt x="1" y="2637"/>
                    <a:pt x="16" y="3940"/>
                  </a:cubicBezTo>
                  <a:cubicBezTo>
                    <a:pt x="1" y="5258"/>
                    <a:pt x="1" y="6576"/>
                    <a:pt x="1" y="7895"/>
                  </a:cubicBezTo>
                  <a:lnTo>
                    <a:pt x="1" y="7926"/>
                  </a:lnTo>
                  <a:lnTo>
                    <a:pt x="32" y="7910"/>
                  </a:lnTo>
                  <a:cubicBezTo>
                    <a:pt x="2327" y="7228"/>
                    <a:pt x="4685" y="6762"/>
                    <a:pt x="7058" y="6483"/>
                  </a:cubicBezTo>
                  <a:cubicBezTo>
                    <a:pt x="8221" y="6344"/>
                    <a:pt x="9400" y="6251"/>
                    <a:pt x="10563" y="6204"/>
                  </a:cubicBezTo>
                  <a:cubicBezTo>
                    <a:pt x="11045" y="6191"/>
                    <a:pt x="11527" y="6184"/>
                    <a:pt x="12008" y="6184"/>
                  </a:cubicBezTo>
                  <a:cubicBezTo>
                    <a:pt x="12690" y="6184"/>
                    <a:pt x="13371" y="6199"/>
                    <a:pt x="14053" y="6235"/>
                  </a:cubicBezTo>
                  <a:cubicBezTo>
                    <a:pt x="13287" y="6194"/>
                    <a:pt x="12508" y="6173"/>
                    <a:pt x="11730" y="6173"/>
                  </a:cubicBezTo>
                  <a:cubicBezTo>
                    <a:pt x="11340" y="6173"/>
                    <a:pt x="10951" y="6178"/>
                    <a:pt x="10563" y="6189"/>
                  </a:cubicBezTo>
                  <a:cubicBezTo>
                    <a:pt x="9400" y="6235"/>
                    <a:pt x="8236" y="6313"/>
                    <a:pt x="7058" y="6437"/>
                  </a:cubicBezTo>
                  <a:cubicBezTo>
                    <a:pt x="4701" y="6729"/>
                    <a:pt x="2359" y="7190"/>
                    <a:pt x="78" y="7850"/>
                  </a:cubicBezTo>
                  <a:lnTo>
                    <a:pt x="78" y="7850"/>
                  </a:lnTo>
                  <a:cubicBezTo>
                    <a:pt x="78" y="6542"/>
                    <a:pt x="63" y="5248"/>
                    <a:pt x="63" y="3940"/>
                  </a:cubicBezTo>
                  <a:cubicBezTo>
                    <a:pt x="63" y="2621"/>
                    <a:pt x="32" y="1303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3643169" y="2556416"/>
              <a:ext cx="373010" cy="316888"/>
            </a:xfrm>
            <a:custGeom>
              <a:avLst/>
              <a:gdLst/>
              <a:ahLst/>
              <a:cxnLst/>
              <a:rect l="l" t="t" r="r" b="b"/>
              <a:pathLst>
                <a:path w="4174" h="3546" extrusionOk="0">
                  <a:moveTo>
                    <a:pt x="3229" y="1"/>
                  </a:moveTo>
                  <a:cubicBezTo>
                    <a:pt x="3040" y="1"/>
                    <a:pt x="2852" y="64"/>
                    <a:pt x="2700" y="195"/>
                  </a:cubicBezTo>
                  <a:lnTo>
                    <a:pt x="1" y="2444"/>
                  </a:lnTo>
                  <a:lnTo>
                    <a:pt x="854" y="3546"/>
                  </a:lnTo>
                  <a:lnTo>
                    <a:pt x="3708" y="1514"/>
                  </a:lnTo>
                  <a:cubicBezTo>
                    <a:pt x="3723" y="1514"/>
                    <a:pt x="3723" y="1498"/>
                    <a:pt x="3739" y="1498"/>
                  </a:cubicBezTo>
                  <a:cubicBezTo>
                    <a:pt x="4095" y="1219"/>
                    <a:pt x="4173" y="707"/>
                    <a:pt x="3878" y="335"/>
                  </a:cubicBezTo>
                  <a:cubicBezTo>
                    <a:pt x="3878" y="320"/>
                    <a:pt x="3863" y="320"/>
                    <a:pt x="3863" y="289"/>
                  </a:cubicBezTo>
                  <a:cubicBezTo>
                    <a:pt x="3699" y="99"/>
                    <a:pt x="3464" y="1"/>
                    <a:pt x="3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4178197" y="2896808"/>
              <a:ext cx="152546" cy="496244"/>
            </a:xfrm>
            <a:custGeom>
              <a:avLst/>
              <a:gdLst/>
              <a:ahLst/>
              <a:cxnLst/>
              <a:rect l="l" t="t" r="r" b="b"/>
              <a:pathLst>
                <a:path w="1707" h="5553" extrusionOk="0">
                  <a:moveTo>
                    <a:pt x="854" y="0"/>
                  </a:moveTo>
                  <a:cubicBezTo>
                    <a:pt x="388" y="0"/>
                    <a:pt x="1" y="388"/>
                    <a:pt x="1" y="853"/>
                  </a:cubicBezTo>
                  <a:lnTo>
                    <a:pt x="1" y="4715"/>
                  </a:lnTo>
                  <a:cubicBezTo>
                    <a:pt x="1" y="5165"/>
                    <a:pt x="388" y="5553"/>
                    <a:pt x="854" y="5553"/>
                  </a:cubicBezTo>
                  <a:cubicBezTo>
                    <a:pt x="1319" y="5553"/>
                    <a:pt x="1707" y="5165"/>
                    <a:pt x="1707" y="4715"/>
                  </a:cubicBezTo>
                  <a:lnTo>
                    <a:pt x="1707" y="853"/>
                  </a:lnTo>
                  <a:cubicBezTo>
                    <a:pt x="1707" y="388"/>
                    <a:pt x="1319" y="16"/>
                    <a:pt x="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3379899" y="4102610"/>
              <a:ext cx="1280690" cy="221893"/>
            </a:xfrm>
            <a:custGeom>
              <a:avLst/>
              <a:gdLst/>
              <a:ahLst/>
              <a:cxnLst/>
              <a:rect l="l" t="t" r="r" b="b"/>
              <a:pathLst>
                <a:path w="14331" h="2483" extrusionOk="0">
                  <a:moveTo>
                    <a:pt x="1210" y="1"/>
                  </a:moveTo>
                  <a:cubicBezTo>
                    <a:pt x="527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21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353369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505" y="0"/>
                  </a:moveTo>
                  <a:lnTo>
                    <a:pt x="1" y="4452"/>
                  </a:lnTo>
                  <a:lnTo>
                    <a:pt x="10857" y="4452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353369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19" y="0"/>
                  </a:moveTo>
                  <a:lnTo>
                    <a:pt x="1" y="1164"/>
                  </a:lnTo>
                  <a:lnTo>
                    <a:pt x="10857" y="1164"/>
                  </a:lnTo>
                  <a:lnTo>
                    <a:pt x="10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3859432" y="3231212"/>
              <a:ext cx="508755" cy="617155"/>
            </a:xfrm>
            <a:custGeom>
              <a:avLst/>
              <a:gdLst/>
              <a:ahLst/>
              <a:cxnLst/>
              <a:rect l="l" t="t" r="r" b="b"/>
              <a:pathLst>
                <a:path w="5693" h="6906" extrusionOk="0">
                  <a:moveTo>
                    <a:pt x="4424" y="1"/>
                  </a:moveTo>
                  <a:cubicBezTo>
                    <a:pt x="4075" y="1"/>
                    <a:pt x="3738" y="165"/>
                    <a:pt x="3521" y="461"/>
                  </a:cubicBezTo>
                  <a:lnTo>
                    <a:pt x="512" y="4416"/>
                  </a:lnTo>
                  <a:cubicBezTo>
                    <a:pt x="0" y="5114"/>
                    <a:pt x="156" y="6107"/>
                    <a:pt x="853" y="6603"/>
                  </a:cubicBezTo>
                  <a:cubicBezTo>
                    <a:pt x="900" y="6619"/>
                    <a:pt x="916" y="6650"/>
                    <a:pt x="962" y="6665"/>
                  </a:cubicBezTo>
                  <a:cubicBezTo>
                    <a:pt x="1217" y="6828"/>
                    <a:pt x="1500" y="6905"/>
                    <a:pt x="1781" y="6905"/>
                  </a:cubicBezTo>
                  <a:cubicBezTo>
                    <a:pt x="2305" y="6905"/>
                    <a:pt x="2821" y="6638"/>
                    <a:pt x="3133" y="6153"/>
                  </a:cubicBezTo>
                  <a:cubicBezTo>
                    <a:pt x="3149" y="6122"/>
                    <a:pt x="3164" y="6107"/>
                    <a:pt x="3180" y="6060"/>
                  </a:cubicBezTo>
                  <a:lnTo>
                    <a:pt x="5413" y="1625"/>
                  </a:lnTo>
                  <a:cubicBezTo>
                    <a:pt x="5692" y="1128"/>
                    <a:pt x="5506" y="477"/>
                    <a:pt x="5010" y="167"/>
                  </a:cubicBezTo>
                  <a:cubicBezTo>
                    <a:pt x="4824" y="54"/>
                    <a:pt x="4622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3883024" y="3588761"/>
              <a:ext cx="273099" cy="241822"/>
            </a:xfrm>
            <a:custGeom>
              <a:avLst/>
              <a:gdLst/>
              <a:ahLst/>
              <a:cxnLst/>
              <a:rect l="l" t="t" r="r" b="b"/>
              <a:pathLst>
                <a:path w="3056" h="2706" extrusionOk="0">
                  <a:moveTo>
                    <a:pt x="1540" y="0"/>
                  </a:moveTo>
                  <a:cubicBezTo>
                    <a:pt x="1087" y="0"/>
                    <a:pt x="651" y="227"/>
                    <a:pt x="388" y="632"/>
                  </a:cubicBezTo>
                  <a:cubicBezTo>
                    <a:pt x="0" y="1268"/>
                    <a:pt x="186" y="2090"/>
                    <a:pt x="807" y="2494"/>
                  </a:cubicBezTo>
                  <a:cubicBezTo>
                    <a:pt x="1033" y="2637"/>
                    <a:pt x="1284" y="2706"/>
                    <a:pt x="1532" y="2706"/>
                  </a:cubicBezTo>
                  <a:cubicBezTo>
                    <a:pt x="1981" y="2706"/>
                    <a:pt x="2418" y="2479"/>
                    <a:pt x="2668" y="2059"/>
                  </a:cubicBezTo>
                  <a:cubicBezTo>
                    <a:pt x="3056" y="1423"/>
                    <a:pt x="2869" y="617"/>
                    <a:pt x="2249" y="198"/>
                  </a:cubicBezTo>
                  <a:cubicBezTo>
                    <a:pt x="2023" y="64"/>
                    <a:pt x="1779" y="0"/>
                    <a:pt x="1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3934230" y="3625847"/>
              <a:ext cx="169257" cy="169168"/>
            </a:xfrm>
            <a:custGeom>
              <a:avLst/>
              <a:gdLst/>
              <a:ahLst/>
              <a:cxnLst/>
              <a:rect l="l" t="t" r="r" b="b"/>
              <a:pathLst>
                <a:path w="1894" h="1893" extrusionOk="0">
                  <a:moveTo>
                    <a:pt x="947" y="0"/>
                  </a:moveTo>
                  <a:cubicBezTo>
                    <a:pt x="420" y="0"/>
                    <a:pt x="1" y="419"/>
                    <a:pt x="1" y="946"/>
                  </a:cubicBezTo>
                  <a:cubicBezTo>
                    <a:pt x="1" y="1474"/>
                    <a:pt x="420" y="1892"/>
                    <a:pt x="947" y="1892"/>
                  </a:cubicBezTo>
                  <a:cubicBezTo>
                    <a:pt x="1474" y="1892"/>
                    <a:pt x="1893" y="1474"/>
                    <a:pt x="1893" y="946"/>
                  </a:cubicBezTo>
                  <a:cubicBezTo>
                    <a:pt x="1893" y="419"/>
                    <a:pt x="1474" y="0"/>
                    <a:pt x="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4164345" y="3252391"/>
              <a:ext cx="180249" cy="158265"/>
            </a:xfrm>
            <a:custGeom>
              <a:avLst/>
              <a:gdLst/>
              <a:ahLst/>
              <a:cxnLst/>
              <a:rect l="l" t="t" r="r" b="b"/>
              <a:pathLst>
                <a:path w="2017" h="1771" extrusionOk="0">
                  <a:moveTo>
                    <a:pt x="1013" y="0"/>
                  </a:moveTo>
                  <a:cubicBezTo>
                    <a:pt x="722" y="0"/>
                    <a:pt x="435" y="145"/>
                    <a:pt x="264" y="426"/>
                  </a:cubicBezTo>
                  <a:cubicBezTo>
                    <a:pt x="1" y="829"/>
                    <a:pt x="125" y="1372"/>
                    <a:pt x="543" y="1636"/>
                  </a:cubicBezTo>
                  <a:cubicBezTo>
                    <a:pt x="689" y="1727"/>
                    <a:pt x="850" y="1770"/>
                    <a:pt x="1008" y="1770"/>
                  </a:cubicBezTo>
                  <a:cubicBezTo>
                    <a:pt x="1306" y="1770"/>
                    <a:pt x="1597" y="1619"/>
                    <a:pt x="1769" y="1357"/>
                  </a:cubicBezTo>
                  <a:cubicBezTo>
                    <a:pt x="2017" y="938"/>
                    <a:pt x="1908" y="395"/>
                    <a:pt x="1474" y="131"/>
                  </a:cubicBezTo>
                  <a:cubicBezTo>
                    <a:pt x="1332" y="44"/>
                    <a:pt x="1172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4192048" y="3276788"/>
              <a:ext cx="124843" cy="109383"/>
            </a:xfrm>
            <a:custGeom>
              <a:avLst/>
              <a:gdLst/>
              <a:ahLst/>
              <a:cxnLst/>
              <a:rect l="l" t="t" r="r" b="b"/>
              <a:pathLst>
                <a:path w="1397" h="1224" extrusionOk="0">
                  <a:moveTo>
                    <a:pt x="704" y="1"/>
                  </a:moveTo>
                  <a:cubicBezTo>
                    <a:pt x="497" y="1"/>
                    <a:pt x="297" y="97"/>
                    <a:pt x="187" y="277"/>
                  </a:cubicBezTo>
                  <a:cubicBezTo>
                    <a:pt x="1" y="572"/>
                    <a:pt x="78" y="959"/>
                    <a:pt x="373" y="1130"/>
                  </a:cubicBezTo>
                  <a:cubicBezTo>
                    <a:pt x="481" y="1193"/>
                    <a:pt x="602" y="1224"/>
                    <a:pt x="719" y="1224"/>
                  </a:cubicBezTo>
                  <a:cubicBezTo>
                    <a:pt x="923" y="1224"/>
                    <a:pt x="1118" y="1131"/>
                    <a:pt x="1226" y="944"/>
                  </a:cubicBezTo>
                  <a:cubicBezTo>
                    <a:pt x="1397" y="649"/>
                    <a:pt x="1319" y="262"/>
                    <a:pt x="1040" y="91"/>
                  </a:cubicBezTo>
                  <a:cubicBezTo>
                    <a:pt x="935" y="30"/>
                    <a:pt x="819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3851121" y="2552842"/>
              <a:ext cx="486592" cy="500444"/>
            </a:xfrm>
            <a:custGeom>
              <a:avLst/>
              <a:gdLst/>
              <a:ahLst/>
              <a:cxnLst/>
              <a:rect l="l" t="t" r="r" b="b"/>
              <a:pathLst>
                <a:path w="5445" h="5600" extrusionOk="0">
                  <a:moveTo>
                    <a:pt x="943" y="0"/>
                  </a:moveTo>
                  <a:cubicBezTo>
                    <a:pt x="739" y="0"/>
                    <a:pt x="533" y="74"/>
                    <a:pt x="373" y="220"/>
                  </a:cubicBezTo>
                  <a:cubicBezTo>
                    <a:pt x="16" y="546"/>
                    <a:pt x="0" y="1073"/>
                    <a:pt x="311" y="1430"/>
                  </a:cubicBezTo>
                  <a:lnTo>
                    <a:pt x="3878" y="5323"/>
                  </a:lnTo>
                  <a:cubicBezTo>
                    <a:pt x="4044" y="5505"/>
                    <a:pt x="4277" y="5599"/>
                    <a:pt x="4512" y="5599"/>
                  </a:cubicBezTo>
                  <a:cubicBezTo>
                    <a:pt x="4716" y="5599"/>
                    <a:pt x="4922" y="5529"/>
                    <a:pt x="5088" y="5385"/>
                  </a:cubicBezTo>
                  <a:cubicBezTo>
                    <a:pt x="5429" y="5074"/>
                    <a:pt x="5444" y="4532"/>
                    <a:pt x="5134" y="4175"/>
                  </a:cubicBezTo>
                  <a:lnTo>
                    <a:pt x="1567" y="282"/>
                  </a:lnTo>
                  <a:cubicBezTo>
                    <a:pt x="1403" y="93"/>
                    <a:pt x="1174" y="0"/>
                    <a:pt x="9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4222522" y="2946584"/>
              <a:ext cx="58355" cy="55764"/>
            </a:xfrm>
            <a:custGeom>
              <a:avLst/>
              <a:gdLst/>
              <a:ahLst/>
              <a:cxnLst/>
              <a:rect l="l" t="t" r="r" b="b"/>
              <a:pathLst>
                <a:path w="653" h="624" extrusionOk="0">
                  <a:moveTo>
                    <a:pt x="316" y="0"/>
                  </a:moveTo>
                  <a:cubicBezTo>
                    <a:pt x="156" y="0"/>
                    <a:pt x="16" y="134"/>
                    <a:pt x="16" y="296"/>
                  </a:cubicBezTo>
                  <a:cubicBezTo>
                    <a:pt x="1" y="467"/>
                    <a:pt x="125" y="622"/>
                    <a:pt x="311" y="622"/>
                  </a:cubicBezTo>
                  <a:cubicBezTo>
                    <a:pt x="321" y="623"/>
                    <a:pt x="330" y="623"/>
                    <a:pt x="340" y="623"/>
                  </a:cubicBezTo>
                  <a:cubicBezTo>
                    <a:pt x="499" y="623"/>
                    <a:pt x="637" y="503"/>
                    <a:pt x="637" y="327"/>
                  </a:cubicBezTo>
                  <a:cubicBezTo>
                    <a:pt x="652" y="172"/>
                    <a:pt x="513" y="17"/>
                    <a:pt x="342" y="2"/>
                  </a:cubicBezTo>
                  <a:cubicBezTo>
                    <a:pt x="333" y="1"/>
                    <a:pt x="325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3900987" y="2598418"/>
              <a:ext cx="61126" cy="57372"/>
            </a:xfrm>
            <a:custGeom>
              <a:avLst/>
              <a:gdLst/>
              <a:ahLst/>
              <a:cxnLst/>
              <a:rect l="l" t="t" r="r" b="b"/>
              <a:pathLst>
                <a:path w="684" h="642" extrusionOk="0">
                  <a:moveTo>
                    <a:pt x="325" y="0"/>
                  </a:moveTo>
                  <a:cubicBezTo>
                    <a:pt x="174" y="0"/>
                    <a:pt x="46" y="131"/>
                    <a:pt x="32" y="299"/>
                  </a:cubicBezTo>
                  <a:cubicBezTo>
                    <a:pt x="1" y="470"/>
                    <a:pt x="140" y="625"/>
                    <a:pt x="311" y="641"/>
                  </a:cubicBezTo>
                  <a:cubicBezTo>
                    <a:pt x="321" y="641"/>
                    <a:pt x="332" y="642"/>
                    <a:pt x="342" y="642"/>
                  </a:cubicBezTo>
                  <a:cubicBezTo>
                    <a:pt x="514" y="642"/>
                    <a:pt x="653" y="521"/>
                    <a:pt x="668" y="346"/>
                  </a:cubicBezTo>
                  <a:cubicBezTo>
                    <a:pt x="683" y="175"/>
                    <a:pt x="544" y="20"/>
                    <a:pt x="373" y="5"/>
                  </a:cubicBezTo>
                  <a:cubicBezTo>
                    <a:pt x="357" y="2"/>
                    <a:pt x="341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3594733" y="2755432"/>
              <a:ext cx="138694" cy="162197"/>
            </a:xfrm>
            <a:custGeom>
              <a:avLst/>
              <a:gdLst/>
              <a:ahLst/>
              <a:cxnLst/>
              <a:rect l="l" t="t" r="r" b="b"/>
              <a:pathLst>
                <a:path w="1552" h="1815" extrusionOk="0">
                  <a:moveTo>
                    <a:pt x="372" y="0"/>
                  </a:moveTo>
                  <a:lnTo>
                    <a:pt x="0" y="295"/>
                  </a:lnTo>
                  <a:lnTo>
                    <a:pt x="1163" y="1815"/>
                  </a:lnTo>
                  <a:lnTo>
                    <a:pt x="1551" y="1520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3475520" y="2801187"/>
              <a:ext cx="209382" cy="202412"/>
            </a:xfrm>
            <a:custGeom>
              <a:avLst/>
              <a:gdLst/>
              <a:ahLst/>
              <a:cxnLst/>
              <a:rect l="l" t="t" r="r" b="b"/>
              <a:pathLst>
                <a:path w="2343" h="2265" extrusionOk="0">
                  <a:moveTo>
                    <a:pt x="1505" y="0"/>
                  </a:moveTo>
                  <a:lnTo>
                    <a:pt x="0" y="1163"/>
                  </a:lnTo>
                  <a:lnTo>
                    <a:pt x="838" y="2264"/>
                  </a:lnTo>
                  <a:lnTo>
                    <a:pt x="2342" y="1101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3368818" y="2855164"/>
              <a:ext cx="220463" cy="249596"/>
            </a:xfrm>
            <a:custGeom>
              <a:avLst/>
              <a:gdLst/>
              <a:ahLst/>
              <a:cxnLst/>
              <a:rect l="l" t="t" r="r" b="b"/>
              <a:pathLst>
                <a:path w="2467" h="2793" extrusionOk="0">
                  <a:moveTo>
                    <a:pt x="776" y="1"/>
                  </a:moveTo>
                  <a:lnTo>
                    <a:pt x="0" y="590"/>
                  </a:lnTo>
                  <a:lnTo>
                    <a:pt x="1706" y="2793"/>
                  </a:lnTo>
                  <a:lnTo>
                    <a:pt x="2466" y="21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3408943" y="2900650"/>
              <a:ext cx="47274" cy="41733"/>
            </a:xfrm>
            <a:custGeom>
              <a:avLst/>
              <a:gdLst/>
              <a:ahLst/>
              <a:cxnLst/>
              <a:rect l="l" t="t" r="r" b="b"/>
              <a:pathLst>
                <a:path w="529" h="467" extrusionOk="0">
                  <a:moveTo>
                    <a:pt x="269" y="1"/>
                  </a:moveTo>
                  <a:cubicBezTo>
                    <a:pt x="217" y="1"/>
                    <a:pt x="165" y="17"/>
                    <a:pt x="125" y="50"/>
                  </a:cubicBezTo>
                  <a:cubicBezTo>
                    <a:pt x="32" y="128"/>
                    <a:pt x="1" y="283"/>
                    <a:pt x="78" y="376"/>
                  </a:cubicBezTo>
                  <a:cubicBezTo>
                    <a:pt x="126" y="433"/>
                    <a:pt x="202" y="466"/>
                    <a:pt x="279" y="466"/>
                  </a:cubicBezTo>
                  <a:cubicBezTo>
                    <a:pt x="328" y="466"/>
                    <a:pt x="377" y="453"/>
                    <a:pt x="420" y="423"/>
                  </a:cubicBezTo>
                  <a:cubicBezTo>
                    <a:pt x="513" y="345"/>
                    <a:pt x="528" y="190"/>
                    <a:pt x="451" y="81"/>
                  </a:cubicBezTo>
                  <a:cubicBezTo>
                    <a:pt x="407" y="28"/>
                    <a:pt x="338" y="1"/>
                    <a:pt x="26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3501793" y="3019953"/>
              <a:ext cx="48615" cy="42002"/>
            </a:xfrm>
            <a:custGeom>
              <a:avLst/>
              <a:gdLst/>
              <a:ahLst/>
              <a:cxnLst/>
              <a:rect l="l" t="t" r="r" b="b"/>
              <a:pathLst>
                <a:path w="544" h="470" extrusionOk="0">
                  <a:moveTo>
                    <a:pt x="248" y="1"/>
                  </a:moveTo>
                  <a:cubicBezTo>
                    <a:pt x="198" y="1"/>
                    <a:pt x="148" y="17"/>
                    <a:pt x="110" y="49"/>
                  </a:cubicBezTo>
                  <a:cubicBezTo>
                    <a:pt x="16" y="127"/>
                    <a:pt x="1" y="282"/>
                    <a:pt x="63" y="375"/>
                  </a:cubicBezTo>
                  <a:cubicBezTo>
                    <a:pt x="117" y="438"/>
                    <a:pt x="193" y="470"/>
                    <a:pt x="265" y="470"/>
                  </a:cubicBezTo>
                  <a:cubicBezTo>
                    <a:pt x="316" y="470"/>
                    <a:pt x="365" y="454"/>
                    <a:pt x="404" y="421"/>
                  </a:cubicBezTo>
                  <a:cubicBezTo>
                    <a:pt x="513" y="344"/>
                    <a:pt x="544" y="189"/>
                    <a:pt x="435" y="96"/>
                  </a:cubicBezTo>
                  <a:cubicBezTo>
                    <a:pt x="390" y="32"/>
                    <a:pt x="318" y="1"/>
                    <a:pt x="24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3141474" y="2927281"/>
              <a:ext cx="302232" cy="79088"/>
            </a:xfrm>
            <a:custGeom>
              <a:avLst/>
              <a:gdLst/>
              <a:ahLst/>
              <a:cxnLst/>
              <a:rect l="l" t="t" r="r" b="b"/>
              <a:pathLst>
                <a:path w="3382" h="885" extrusionOk="0">
                  <a:moveTo>
                    <a:pt x="2715" y="0"/>
                  </a:moveTo>
                  <a:lnTo>
                    <a:pt x="0" y="62"/>
                  </a:lnTo>
                  <a:lnTo>
                    <a:pt x="435" y="652"/>
                  </a:lnTo>
                  <a:lnTo>
                    <a:pt x="3382" y="884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3074986" y="2932822"/>
              <a:ext cx="105361" cy="178909"/>
            </a:xfrm>
            <a:custGeom>
              <a:avLst/>
              <a:gdLst/>
              <a:ahLst/>
              <a:cxnLst/>
              <a:rect l="l" t="t" r="r" b="b"/>
              <a:pathLst>
                <a:path w="1179" h="2002" extrusionOk="0">
                  <a:moveTo>
                    <a:pt x="744" y="0"/>
                  </a:moveTo>
                  <a:lnTo>
                    <a:pt x="0" y="1707"/>
                  </a:lnTo>
                  <a:lnTo>
                    <a:pt x="233" y="2001"/>
                  </a:lnTo>
                  <a:lnTo>
                    <a:pt x="1179" y="590"/>
                  </a:lnTo>
                  <a:lnTo>
                    <a:pt x="74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3400632" y="3009050"/>
              <a:ext cx="105451" cy="311973"/>
            </a:xfrm>
            <a:custGeom>
              <a:avLst/>
              <a:gdLst/>
              <a:ahLst/>
              <a:cxnLst/>
              <a:rect l="l" t="t" r="r" b="b"/>
              <a:pathLst>
                <a:path w="1180" h="3491" extrusionOk="0">
                  <a:moveTo>
                    <a:pt x="513" y="0"/>
                  </a:moveTo>
                  <a:lnTo>
                    <a:pt x="1" y="2916"/>
                  </a:lnTo>
                  <a:lnTo>
                    <a:pt x="451" y="3490"/>
                  </a:lnTo>
                  <a:lnTo>
                    <a:pt x="1180" y="869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3256486" y="3269639"/>
              <a:ext cx="184449" cy="76318"/>
            </a:xfrm>
            <a:custGeom>
              <a:avLst/>
              <a:gdLst/>
              <a:ahLst/>
              <a:cxnLst/>
              <a:rect l="l" t="t" r="r" b="b"/>
              <a:pathLst>
                <a:path w="2064" h="854" extrusionOk="0">
                  <a:moveTo>
                    <a:pt x="1614" y="0"/>
                  </a:moveTo>
                  <a:lnTo>
                    <a:pt x="1" y="559"/>
                  </a:lnTo>
                  <a:lnTo>
                    <a:pt x="233" y="853"/>
                  </a:lnTo>
                  <a:lnTo>
                    <a:pt x="2064" y="5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789387" y="2176079"/>
              <a:ext cx="384001" cy="299909"/>
            </a:xfrm>
            <a:custGeom>
              <a:avLst/>
              <a:gdLst/>
              <a:ahLst/>
              <a:cxnLst/>
              <a:rect l="l" t="t" r="r" b="b"/>
              <a:pathLst>
                <a:path w="4297" h="3356" extrusionOk="0">
                  <a:moveTo>
                    <a:pt x="3521" y="0"/>
                  </a:moveTo>
                  <a:lnTo>
                    <a:pt x="528" y="1799"/>
                  </a:lnTo>
                  <a:cubicBezTo>
                    <a:pt x="140" y="2032"/>
                    <a:pt x="1" y="2544"/>
                    <a:pt x="233" y="2947"/>
                  </a:cubicBezTo>
                  <a:cubicBezTo>
                    <a:pt x="233" y="2963"/>
                    <a:pt x="264" y="2963"/>
                    <a:pt x="264" y="2978"/>
                  </a:cubicBezTo>
                  <a:cubicBezTo>
                    <a:pt x="420" y="3222"/>
                    <a:pt x="674" y="3355"/>
                    <a:pt x="938" y="3355"/>
                  </a:cubicBezTo>
                  <a:cubicBezTo>
                    <a:pt x="1094" y="3355"/>
                    <a:pt x="1253" y="3309"/>
                    <a:pt x="1397" y="3211"/>
                  </a:cubicBezTo>
                  <a:cubicBezTo>
                    <a:pt x="1428" y="3211"/>
                    <a:pt x="1428" y="3195"/>
                    <a:pt x="1443" y="3195"/>
                  </a:cubicBezTo>
                  <a:lnTo>
                    <a:pt x="4297" y="117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855964" y="2804851"/>
              <a:ext cx="580783" cy="547807"/>
            </a:xfrm>
            <a:custGeom>
              <a:avLst/>
              <a:gdLst/>
              <a:ahLst/>
              <a:cxnLst/>
              <a:rect l="l" t="t" r="r" b="b"/>
              <a:pathLst>
                <a:path w="6499" h="6130" extrusionOk="0">
                  <a:moveTo>
                    <a:pt x="940" y="0"/>
                  </a:moveTo>
                  <a:cubicBezTo>
                    <a:pt x="804" y="0"/>
                    <a:pt x="670" y="40"/>
                    <a:pt x="543" y="130"/>
                  </a:cubicBezTo>
                  <a:cubicBezTo>
                    <a:pt x="140" y="393"/>
                    <a:pt x="0" y="936"/>
                    <a:pt x="295" y="1293"/>
                  </a:cubicBezTo>
                  <a:cubicBezTo>
                    <a:pt x="1303" y="2518"/>
                    <a:pt x="3722" y="4891"/>
                    <a:pt x="4762" y="5822"/>
                  </a:cubicBezTo>
                  <a:cubicBezTo>
                    <a:pt x="4965" y="5998"/>
                    <a:pt x="5214" y="6130"/>
                    <a:pt x="5482" y="6130"/>
                  </a:cubicBezTo>
                  <a:cubicBezTo>
                    <a:pt x="5684" y="6130"/>
                    <a:pt x="5897" y="6055"/>
                    <a:pt x="6111" y="5868"/>
                  </a:cubicBezTo>
                  <a:cubicBezTo>
                    <a:pt x="6452" y="5543"/>
                    <a:pt x="6499" y="5000"/>
                    <a:pt x="6204" y="4612"/>
                  </a:cubicBezTo>
                  <a:cubicBezTo>
                    <a:pt x="5180" y="3418"/>
                    <a:pt x="2637" y="1262"/>
                    <a:pt x="1706" y="362"/>
                  </a:cubicBezTo>
                  <a:cubicBezTo>
                    <a:pt x="1471" y="148"/>
                    <a:pt x="1202" y="0"/>
                    <a:pt x="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720129" y="4102610"/>
              <a:ext cx="1280779" cy="221893"/>
            </a:xfrm>
            <a:custGeom>
              <a:avLst/>
              <a:gdLst/>
              <a:ahLst/>
              <a:cxnLst/>
              <a:rect l="l" t="t" r="r" b="b"/>
              <a:pathLst>
                <a:path w="14332" h="2483" extrusionOk="0">
                  <a:moveTo>
                    <a:pt x="1210" y="1"/>
                  </a:moveTo>
                  <a:cubicBezTo>
                    <a:pt x="528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37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87535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489" y="0"/>
                  </a:moveTo>
                  <a:lnTo>
                    <a:pt x="0" y="4452"/>
                  </a:lnTo>
                  <a:lnTo>
                    <a:pt x="10857" y="4452"/>
                  </a:lnTo>
                  <a:lnTo>
                    <a:pt x="93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87535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04" y="0"/>
                  </a:moveTo>
                  <a:lnTo>
                    <a:pt x="0" y="1164"/>
                  </a:lnTo>
                  <a:lnTo>
                    <a:pt x="10857" y="1164"/>
                  </a:lnTo>
                  <a:lnTo>
                    <a:pt x="10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1216283" y="3187870"/>
              <a:ext cx="285611" cy="684715"/>
            </a:xfrm>
            <a:custGeom>
              <a:avLst/>
              <a:gdLst/>
              <a:ahLst/>
              <a:cxnLst/>
              <a:rect l="l" t="t" r="r" b="b"/>
              <a:pathLst>
                <a:path w="3196" h="7662" extrusionOk="0">
                  <a:moveTo>
                    <a:pt x="1614" y="0"/>
                  </a:moveTo>
                  <a:cubicBezTo>
                    <a:pt x="1024" y="0"/>
                    <a:pt x="544" y="435"/>
                    <a:pt x="497" y="1024"/>
                  </a:cubicBezTo>
                  <a:lnTo>
                    <a:pt x="63" y="5971"/>
                  </a:lnTo>
                  <a:cubicBezTo>
                    <a:pt x="1" y="6840"/>
                    <a:pt x="637" y="7569"/>
                    <a:pt x="1505" y="7662"/>
                  </a:cubicBezTo>
                  <a:lnTo>
                    <a:pt x="1629" y="7662"/>
                  </a:lnTo>
                  <a:cubicBezTo>
                    <a:pt x="2498" y="7662"/>
                    <a:pt x="3196" y="6949"/>
                    <a:pt x="3196" y="6080"/>
                  </a:cubicBezTo>
                  <a:lnTo>
                    <a:pt x="3196" y="5971"/>
                  </a:lnTo>
                  <a:lnTo>
                    <a:pt x="2746" y="1024"/>
                  </a:lnTo>
                  <a:cubicBezTo>
                    <a:pt x="2668" y="450"/>
                    <a:pt x="2188" y="0"/>
                    <a:pt x="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1238446" y="3611996"/>
              <a:ext cx="242626" cy="242626"/>
            </a:xfrm>
            <a:custGeom>
              <a:avLst/>
              <a:gdLst/>
              <a:ahLst/>
              <a:cxnLst/>
              <a:rect l="l" t="t" r="r" b="b"/>
              <a:pathLst>
                <a:path w="2715" h="2715" extrusionOk="0">
                  <a:moveTo>
                    <a:pt x="1350" y="0"/>
                  </a:moveTo>
                  <a:cubicBezTo>
                    <a:pt x="606" y="0"/>
                    <a:pt x="1" y="605"/>
                    <a:pt x="1" y="1365"/>
                  </a:cubicBezTo>
                  <a:cubicBezTo>
                    <a:pt x="1" y="2109"/>
                    <a:pt x="606" y="2714"/>
                    <a:pt x="1350" y="2714"/>
                  </a:cubicBezTo>
                  <a:cubicBezTo>
                    <a:pt x="2110" y="2714"/>
                    <a:pt x="2715" y="2109"/>
                    <a:pt x="2715" y="1365"/>
                  </a:cubicBezTo>
                  <a:cubicBezTo>
                    <a:pt x="2715" y="605"/>
                    <a:pt x="2110" y="0"/>
                    <a:pt x="1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1274549" y="3648010"/>
              <a:ext cx="170508" cy="170598"/>
            </a:xfrm>
            <a:custGeom>
              <a:avLst/>
              <a:gdLst/>
              <a:ahLst/>
              <a:cxnLst/>
              <a:rect l="l" t="t" r="r" b="b"/>
              <a:pathLst>
                <a:path w="1908" h="1909" extrusionOk="0">
                  <a:moveTo>
                    <a:pt x="962" y="0"/>
                  </a:moveTo>
                  <a:cubicBezTo>
                    <a:pt x="434" y="0"/>
                    <a:pt x="0" y="435"/>
                    <a:pt x="0" y="962"/>
                  </a:cubicBezTo>
                  <a:cubicBezTo>
                    <a:pt x="0" y="1474"/>
                    <a:pt x="434" y="1908"/>
                    <a:pt x="962" y="1908"/>
                  </a:cubicBezTo>
                  <a:cubicBezTo>
                    <a:pt x="1473" y="1893"/>
                    <a:pt x="1908" y="1474"/>
                    <a:pt x="1908" y="962"/>
                  </a:cubicBezTo>
                  <a:cubicBezTo>
                    <a:pt x="1908" y="435"/>
                    <a:pt x="1473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1274549" y="3207977"/>
              <a:ext cx="170508" cy="156657"/>
            </a:xfrm>
            <a:custGeom>
              <a:avLst/>
              <a:gdLst/>
              <a:ahLst/>
              <a:cxnLst/>
              <a:rect l="l" t="t" r="r" b="b"/>
              <a:pathLst>
                <a:path w="1908" h="1753" extrusionOk="0">
                  <a:moveTo>
                    <a:pt x="954" y="0"/>
                  </a:moveTo>
                  <a:cubicBezTo>
                    <a:pt x="733" y="0"/>
                    <a:pt x="512" y="85"/>
                    <a:pt x="341" y="256"/>
                  </a:cubicBezTo>
                  <a:cubicBezTo>
                    <a:pt x="0" y="597"/>
                    <a:pt x="0" y="1156"/>
                    <a:pt x="341" y="1497"/>
                  </a:cubicBezTo>
                  <a:cubicBezTo>
                    <a:pt x="512" y="1667"/>
                    <a:pt x="733" y="1753"/>
                    <a:pt x="954" y="1753"/>
                  </a:cubicBezTo>
                  <a:cubicBezTo>
                    <a:pt x="1175" y="1753"/>
                    <a:pt x="1396" y="1667"/>
                    <a:pt x="1567" y="1497"/>
                  </a:cubicBezTo>
                  <a:cubicBezTo>
                    <a:pt x="1908" y="1156"/>
                    <a:pt x="1908" y="597"/>
                    <a:pt x="1567" y="256"/>
                  </a:cubicBezTo>
                  <a:cubicBezTo>
                    <a:pt x="1396" y="85"/>
                    <a:pt x="1175" y="0"/>
                    <a:pt x="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1303593" y="3230854"/>
              <a:ext cx="112421" cy="110902"/>
            </a:xfrm>
            <a:custGeom>
              <a:avLst/>
              <a:gdLst/>
              <a:ahLst/>
              <a:cxnLst/>
              <a:rect l="l" t="t" r="r" b="b"/>
              <a:pathLst>
                <a:path w="1258" h="1241" extrusionOk="0">
                  <a:moveTo>
                    <a:pt x="621" y="0"/>
                  </a:moveTo>
                  <a:cubicBezTo>
                    <a:pt x="280" y="0"/>
                    <a:pt x="1" y="264"/>
                    <a:pt x="1" y="620"/>
                  </a:cubicBezTo>
                  <a:cubicBezTo>
                    <a:pt x="1" y="977"/>
                    <a:pt x="280" y="1241"/>
                    <a:pt x="621" y="1241"/>
                  </a:cubicBezTo>
                  <a:cubicBezTo>
                    <a:pt x="978" y="1241"/>
                    <a:pt x="1257" y="977"/>
                    <a:pt x="1257" y="620"/>
                  </a:cubicBezTo>
                  <a:cubicBezTo>
                    <a:pt x="1257" y="279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792157" y="2325050"/>
              <a:ext cx="224664" cy="618227"/>
            </a:xfrm>
            <a:custGeom>
              <a:avLst/>
              <a:gdLst/>
              <a:ahLst/>
              <a:cxnLst/>
              <a:rect l="l" t="t" r="r" b="b"/>
              <a:pathLst>
                <a:path w="2514" h="6918" extrusionOk="0">
                  <a:moveTo>
                    <a:pt x="883" y="1"/>
                  </a:moveTo>
                  <a:cubicBezTo>
                    <a:pt x="848" y="1"/>
                    <a:pt x="812" y="3"/>
                    <a:pt x="776" y="8"/>
                  </a:cubicBezTo>
                  <a:cubicBezTo>
                    <a:pt x="311" y="70"/>
                    <a:pt x="1" y="505"/>
                    <a:pt x="47" y="970"/>
                  </a:cubicBezTo>
                  <a:lnTo>
                    <a:pt x="792" y="6197"/>
                  </a:lnTo>
                  <a:cubicBezTo>
                    <a:pt x="848" y="6622"/>
                    <a:pt x="1204" y="6918"/>
                    <a:pt x="1620" y="6918"/>
                  </a:cubicBezTo>
                  <a:cubicBezTo>
                    <a:pt x="1659" y="6918"/>
                    <a:pt x="1698" y="6915"/>
                    <a:pt x="1738" y="6910"/>
                  </a:cubicBezTo>
                  <a:cubicBezTo>
                    <a:pt x="2203" y="6864"/>
                    <a:pt x="2513" y="6429"/>
                    <a:pt x="2451" y="5964"/>
                  </a:cubicBezTo>
                  <a:lnTo>
                    <a:pt x="1722" y="737"/>
                  </a:lnTo>
                  <a:cubicBezTo>
                    <a:pt x="1651" y="310"/>
                    <a:pt x="1279" y="1"/>
                    <a:pt x="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904489" y="2836576"/>
              <a:ext cx="63807" cy="56300"/>
            </a:xfrm>
            <a:custGeom>
              <a:avLst/>
              <a:gdLst/>
              <a:ahLst/>
              <a:cxnLst/>
              <a:rect l="l" t="t" r="r" b="b"/>
              <a:pathLst>
                <a:path w="714" h="630" extrusionOk="0">
                  <a:moveTo>
                    <a:pt x="352" y="1"/>
                  </a:moveTo>
                  <a:cubicBezTo>
                    <a:pt x="249" y="1"/>
                    <a:pt x="150" y="45"/>
                    <a:pt x="93" y="131"/>
                  </a:cubicBezTo>
                  <a:cubicBezTo>
                    <a:pt x="0" y="286"/>
                    <a:pt x="31" y="473"/>
                    <a:pt x="171" y="566"/>
                  </a:cubicBezTo>
                  <a:cubicBezTo>
                    <a:pt x="232" y="609"/>
                    <a:pt x="299" y="630"/>
                    <a:pt x="364" y="630"/>
                  </a:cubicBezTo>
                  <a:cubicBezTo>
                    <a:pt x="461" y="630"/>
                    <a:pt x="555" y="582"/>
                    <a:pt x="620" y="488"/>
                  </a:cubicBezTo>
                  <a:cubicBezTo>
                    <a:pt x="713" y="349"/>
                    <a:pt x="682" y="147"/>
                    <a:pt x="543" y="54"/>
                  </a:cubicBezTo>
                  <a:cubicBezTo>
                    <a:pt x="483" y="18"/>
                    <a:pt x="417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837912" y="2370269"/>
              <a:ext cx="65236" cy="56568"/>
            </a:xfrm>
            <a:custGeom>
              <a:avLst/>
              <a:gdLst/>
              <a:ahLst/>
              <a:cxnLst/>
              <a:rect l="l" t="t" r="r" b="b"/>
              <a:pathLst>
                <a:path w="730" h="633" extrusionOk="0">
                  <a:moveTo>
                    <a:pt x="361" y="1"/>
                  </a:moveTo>
                  <a:cubicBezTo>
                    <a:pt x="261" y="1"/>
                    <a:pt x="167" y="51"/>
                    <a:pt x="109" y="138"/>
                  </a:cubicBezTo>
                  <a:cubicBezTo>
                    <a:pt x="1" y="262"/>
                    <a:pt x="47" y="464"/>
                    <a:pt x="187" y="572"/>
                  </a:cubicBezTo>
                  <a:cubicBezTo>
                    <a:pt x="245" y="614"/>
                    <a:pt x="309" y="632"/>
                    <a:pt x="369" y="632"/>
                  </a:cubicBezTo>
                  <a:cubicBezTo>
                    <a:pt x="469" y="632"/>
                    <a:pt x="563" y="582"/>
                    <a:pt x="621" y="495"/>
                  </a:cubicBezTo>
                  <a:cubicBezTo>
                    <a:pt x="730" y="340"/>
                    <a:pt x="683" y="154"/>
                    <a:pt x="543" y="61"/>
                  </a:cubicBezTo>
                  <a:cubicBezTo>
                    <a:pt x="485" y="20"/>
                    <a:pt x="421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1092960" y="2134435"/>
              <a:ext cx="128954" cy="167827"/>
            </a:xfrm>
            <a:custGeom>
              <a:avLst/>
              <a:gdLst/>
              <a:ahLst/>
              <a:cxnLst/>
              <a:rect l="l" t="t" r="r" b="b"/>
              <a:pathLst>
                <a:path w="1443" h="1878" extrusionOk="0">
                  <a:moveTo>
                    <a:pt x="404" y="1"/>
                  </a:moveTo>
                  <a:lnTo>
                    <a:pt x="0" y="265"/>
                  </a:lnTo>
                  <a:lnTo>
                    <a:pt x="1039" y="1878"/>
                  </a:lnTo>
                  <a:lnTo>
                    <a:pt x="1443" y="161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1141485" y="2060977"/>
              <a:ext cx="209382" cy="196960"/>
            </a:xfrm>
            <a:custGeom>
              <a:avLst/>
              <a:gdLst/>
              <a:ahLst/>
              <a:cxnLst/>
              <a:rect l="l" t="t" r="r" b="b"/>
              <a:pathLst>
                <a:path w="2343" h="2204" extrusionOk="0">
                  <a:moveTo>
                    <a:pt x="1598" y="1"/>
                  </a:moveTo>
                  <a:lnTo>
                    <a:pt x="0" y="1040"/>
                  </a:lnTo>
                  <a:lnTo>
                    <a:pt x="760" y="2203"/>
                  </a:lnTo>
                  <a:lnTo>
                    <a:pt x="2342" y="116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1249527" y="1961246"/>
              <a:ext cx="208042" cy="255137"/>
            </a:xfrm>
            <a:custGeom>
              <a:avLst/>
              <a:gdLst/>
              <a:ahLst/>
              <a:cxnLst/>
              <a:rect l="l" t="t" r="r" b="b"/>
              <a:pathLst>
                <a:path w="2328" h="2855" extrusionOk="0">
                  <a:moveTo>
                    <a:pt x="807" y="0"/>
                  </a:moveTo>
                  <a:lnTo>
                    <a:pt x="1" y="528"/>
                  </a:lnTo>
                  <a:lnTo>
                    <a:pt x="1521" y="2854"/>
                  </a:lnTo>
                  <a:lnTo>
                    <a:pt x="2327" y="2311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288401" y="2003336"/>
              <a:ext cx="47185" cy="43521"/>
            </a:xfrm>
            <a:custGeom>
              <a:avLst/>
              <a:gdLst/>
              <a:ahLst/>
              <a:cxnLst/>
              <a:rect l="l" t="t" r="r" b="b"/>
              <a:pathLst>
                <a:path w="528" h="487" extrusionOk="0">
                  <a:moveTo>
                    <a:pt x="270" y="1"/>
                  </a:moveTo>
                  <a:cubicBezTo>
                    <a:pt x="227" y="1"/>
                    <a:pt x="183" y="9"/>
                    <a:pt x="140" y="26"/>
                  </a:cubicBezTo>
                  <a:cubicBezTo>
                    <a:pt x="16" y="103"/>
                    <a:pt x="0" y="243"/>
                    <a:pt x="62" y="367"/>
                  </a:cubicBezTo>
                  <a:cubicBezTo>
                    <a:pt x="111" y="445"/>
                    <a:pt x="185" y="487"/>
                    <a:pt x="261" y="487"/>
                  </a:cubicBezTo>
                  <a:cubicBezTo>
                    <a:pt x="304" y="487"/>
                    <a:pt x="348" y="473"/>
                    <a:pt x="388" y="444"/>
                  </a:cubicBezTo>
                  <a:cubicBezTo>
                    <a:pt x="512" y="367"/>
                    <a:pt x="527" y="227"/>
                    <a:pt x="465" y="103"/>
                  </a:cubicBezTo>
                  <a:cubicBezTo>
                    <a:pt x="425" y="32"/>
                    <a:pt x="351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1370170" y="2130682"/>
              <a:ext cx="49955" cy="43074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283" y="1"/>
                  </a:moveTo>
                  <a:cubicBezTo>
                    <a:pt x="239" y="1"/>
                    <a:pt x="195" y="15"/>
                    <a:pt x="155" y="43"/>
                  </a:cubicBezTo>
                  <a:cubicBezTo>
                    <a:pt x="31" y="120"/>
                    <a:pt x="0" y="260"/>
                    <a:pt x="78" y="369"/>
                  </a:cubicBezTo>
                  <a:cubicBezTo>
                    <a:pt x="126" y="447"/>
                    <a:pt x="200" y="482"/>
                    <a:pt x="274" y="482"/>
                  </a:cubicBezTo>
                  <a:cubicBezTo>
                    <a:pt x="318" y="482"/>
                    <a:pt x="363" y="469"/>
                    <a:pt x="403" y="446"/>
                  </a:cubicBezTo>
                  <a:cubicBezTo>
                    <a:pt x="528" y="369"/>
                    <a:pt x="559" y="229"/>
                    <a:pt x="481" y="120"/>
                  </a:cubicBezTo>
                  <a:cubicBezTo>
                    <a:pt x="432" y="42"/>
                    <a:pt x="35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1334066" y="1753293"/>
              <a:ext cx="119302" cy="310543"/>
            </a:xfrm>
            <a:custGeom>
              <a:avLst/>
              <a:gdLst/>
              <a:ahLst/>
              <a:cxnLst/>
              <a:rect l="l" t="t" r="r" b="b"/>
              <a:pathLst>
                <a:path w="1335" h="3475" extrusionOk="0">
                  <a:moveTo>
                    <a:pt x="932" y="1"/>
                  </a:moveTo>
                  <a:lnTo>
                    <a:pt x="1" y="2560"/>
                  </a:lnTo>
                  <a:lnTo>
                    <a:pt x="606" y="3475"/>
                  </a:lnTo>
                  <a:lnTo>
                    <a:pt x="1335" y="621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1417265" y="1740871"/>
              <a:ext cx="183020" cy="68007"/>
            </a:xfrm>
            <a:custGeom>
              <a:avLst/>
              <a:gdLst/>
              <a:ahLst/>
              <a:cxnLst/>
              <a:rect l="l" t="t" r="r" b="b"/>
              <a:pathLst>
                <a:path w="2048" h="761" extrusionOk="0">
                  <a:moveTo>
                    <a:pt x="1862" y="0"/>
                  </a:moveTo>
                  <a:lnTo>
                    <a:pt x="1" y="140"/>
                  </a:lnTo>
                  <a:lnTo>
                    <a:pt x="404" y="760"/>
                  </a:lnTo>
                  <a:lnTo>
                    <a:pt x="2048" y="326"/>
                  </a:lnTo>
                  <a:lnTo>
                    <a:pt x="18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1389562" y="2066518"/>
              <a:ext cx="296692" cy="97140"/>
            </a:xfrm>
            <a:custGeom>
              <a:avLst/>
              <a:gdLst/>
              <a:ahLst/>
              <a:cxnLst/>
              <a:rect l="l" t="t" r="r" b="b"/>
              <a:pathLst>
                <a:path w="3320" h="1087" extrusionOk="0">
                  <a:moveTo>
                    <a:pt x="0" y="1"/>
                  </a:moveTo>
                  <a:lnTo>
                    <a:pt x="621" y="932"/>
                  </a:lnTo>
                  <a:lnTo>
                    <a:pt x="3319" y="1087"/>
                  </a:lnTo>
                  <a:lnTo>
                    <a:pt x="2901" y="4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648721" y="1988949"/>
              <a:ext cx="115102" cy="174709"/>
            </a:xfrm>
            <a:custGeom>
              <a:avLst/>
              <a:gdLst/>
              <a:ahLst/>
              <a:cxnLst/>
              <a:rect l="l" t="t" r="r" b="b"/>
              <a:pathLst>
                <a:path w="1288" h="1955" extrusionOk="0">
                  <a:moveTo>
                    <a:pt x="1071" y="0"/>
                  </a:moveTo>
                  <a:lnTo>
                    <a:pt x="1" y="1334"/>
                  </a:lnTo>
                  <a:lnTo>
                    <a:pt x="419" y="1955"/>
                  </a:lnTo>
                  <a:lnTo>
                    <a:pt x="1288" y="32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2283570" y="4219052"/>
              <a:ext cx="770684" cy="192492"/>
            </a:xfrm>
            <a:custGeom>
              <a:avLst/>
              <a:gdLst/>
              <a:ahLst/>
              <a:cxnLst/>
              <a:rect l="l" t="t" r="r" b="b"/>
              <a:pathLst>
                <a:path w="8624" h="2154" extrusionOk="0">
                  <a:moveTo>
                    <a:pt x="8360" y="0"/>
                  </a:moveTo>
                  <a:cubicBezTo>
                    <a:pt x="8267" y="0"/>
                    <a:pt x="3288" y="202"/>
                    <a:pt x="2885" y="249"/>
                  </a:cubicBezTo>
                  <a:cubicBezTo>
                    <a:pt x="2482" y="280"/>
                    <a:pt x="233" y="729"/>
                    <a:pt x="171" y="791"/>
                  </a:cubicBezTo>
                  <a:cubicBezTo>
                    <a:pt x="78" y="900"/>
                    <a:pt x="0" y="1520"/>
                    <a:pt x="93" y="1582"/>
                  </a:cubicBezTo>
                  <a:cubicBezTo>
                    <a:pt x="207" y="1639"/>
                    <a:pt x="2203" y="2154"/>
                    <a:pt x="3465" y="2154"/>
                  </a:cubicBezTo>
                  <a:cubicBezTo>
                    <a:pt x="3578" y="2154"/>
                    <a:pt x="3685" y="2150"/>
                    <a:pt x="3784" y="2141"/>
                  </a:cubicBezTo>
                  <a:cubicBezTo>
                    <a:pt x="4575" y="2094"/>
                    <a:pt x="8515" y="977"/>
                    <a:pt x="8561" y="884"/>
                  </a:cubicBezTo>
                  <a:cubicBezTo>
                    <a:pt x="8623" y="791"/>
                    <a:pt x="8437" y="0"/>
                    <a:pt x="8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2311273" y="4011100"/>
              <a:ext cx="705537" cy="347987"/>
            </a:xfrm>
            <a:custGeom>
              <a:avLst/>
              <a:gdLst/>
              <a:ahLst/>
              <a:cxnLst/>
              <a:rect l="l" t="t" r="r" b="b"/>
              <a:pathLst>
                <a:path w="7895" h="3894" extrusionOk="0">
                  <a:moveTo>
                    <a:pt x="6809" y="1"/>
                  </a:moveTo>
                  <a:lnTo>
                    <a:pt x="3707" y="730"/>
                  </a:lnTo>
                  <a:cubicBezTo>
                    <a:pt x="3707" y="730"/>
                    <a:pt x="1923" y="1133"/>
                    <a:pt x="1567" y="1335"/>
                  </a:cubicBezTo>
                  <a:cubicBezTo>
                    <a:pt x="698" y="1862"/>
                    <a:pt x="0" y="3273"/>
                    <a:pt x="0" y="3273"/>
                  </a:cubicBezTo>
                  <a:cubicBezTo>
                    <a:pt x="0" y="3273"/>
                    <a:pt x="1319" y="3878"/>
                    <a:pt x="3257" y="3894"/>
                  </a:cubicBezTo>
                  <a:cubicBezTo>
                    <a:pt x="4343" y="3878"/>
                    <a:pt x="7895" y="2669"/>
                    <a:pt x="7895" y="2669"/>
                  </a:cubicBezTo>
                  <a:cubicBezTo>
                    <a:pt x="7895" y="2669"/>
                    <a:pt x="7771" y="1614"/>
                    <a:pt x="7693" y="1335"/>
                  </a:cubicBezTo>
                  <a:cubicBezTo>
                    <a:pt x="7615" y="1040"/>
                    <a:pt x="6809" y="1"/>
                    <a:pt x="6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2458189" y="2654807"/>
              <a:ext cx="389542" cy="735116"/>
            </a:xfrm>
            <a:custGeom>
              <a:avLst/>
              <a:gdLst/>
              <a:ahLst/>
              <a:cxnLst/>
              <a:rect l="l" t="t" r="r" b="b"/>
              <a:pathLst>
                <a:path w="4359" h="8226" extrusionOk="0">
                  <a:moveTo>
                    <a:pt x="2660" y="1"/>
                  </a:moveTo>
                  <a:cubicBezTo>
                    <a:pt x="2616" y="1"/>
                    <a:pt x="2572" y="4"/>
                    <a:pt x="2528" y="10"/>
                  </a:cubicBezTo>
                  <a:cubicBezTo>
                    <a:pt x="2079" y="72"/>
                    <a:pt x="1675" y="211"/>
                    <a:pt x="1288" y="754"/>
                  </a:cubicBezTo>
                  <a:cubicBezTo>
                    <a:pt x="822" y="1405"/>
                    <a:pt x="0" y="6880"/>
                    <a:pt x="217" y="7392"/>
                  </a:cubicBezTo>
                  <a:cubicBezTo>
                    <a:pt x="380" y="7787"/>
                    <a:pt x="1699" y="8225"/>
                    <a:pt x="2586" y="8225"/>
                  </a:cubicBezTo>
                  <a:cubicBezTo>
                    <a:pt x="2884" y="8225"/>
                    <a:pt x="3133" y="8176"/>
                    <a:pt x="3273" y="8059"/>
                  </a:cubicBezTo>
                  <a:cubicBezTo>
                    <a:pt x="3847" y="7594"/>
                    <a:pt x="4358" y="1157"/>
                    <a:pt x="3955" y="692"/>
                  </a:cubicBezTo>
                  <a:cubicBezTo>
                    <a:pt x="3589" y="270"/>
                    <a:pt x="3096" y="1"/>
                    <a:pt x="2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2725658" y="2734074"/>
              <a:ext cx="15907" cy="16443"/>
            </a:xfrm>
            <a:custGeom>
              <a:avLst/>
              <a:gdLst/>
              <a:ahLst/>
              <a:cxnLst/>
              <a:rect l="l" t="t" r="r" b="b"/>
              <a:pathLst>
                <a:path w="178" h="184" extrusionOk="0">
                  <a:moveTo>
                    <a:pt x="178" y="100"/>
                  </a:moveTo>
                  <a:cubicBezTo>
                    <a:pt x="178" y="111"/>
                    <a:pt x="176" y="121"/>
                    <a:pt x="171" y="130"/>
                  </a:cubicBezTo>
                  <a:lnTo>
                    <a:pt x="171" y="130"/>
                  </a:lnTo>
                  <a:cubicBezTo>
                    <a:pt x="176" y="121"/>
                    <a:pt x="178" y="111"/>
                    <a:pt x="178" y="100"/>
                  </a:cubicBezTo>
                  <a:close/>
                  <a:moveTo>
                    <a:pt x="97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100"/>
                    <a:pt x="16" y="146"/>
                    <a:pt x="47" y="177"/>
                  </a:cubicBezTo>
                  <a:cubicBezTo>
                    <a:pt x="63" y="181"/>
                    <a:pt x="77" y="183"/>
                    <a:pt x="91" y="183"/>
                  </a:cubicBezTo>
                  <a:cubicBezTo>
                    <a:pt x="131" y="183"/>
                    <a:pt x="160" y="166"/>
                    <a:pt x="171" y="131"/>
                  </a:cubicBezTo>
                  <a:lnTo>
                    <a:pt x="171" y="131"/>
                  </a:lnTo>
                  <a:cubicBezTo>
                    <a:pt x="125" y="177"/>
                    <a:pt x="94" y="177"/>
                    <a:pt x="78" y="177"/>
                  </a:cubicBezTo>
                  <a:cubicBezTo>
                    <a:pt x="47" y="146"/>
                    <a:pt x="32" y="115"/>
                    <a:pt x="47" y="100"/>
                  </a:cubicBezTo>
                  <a:cubicBezTo>
                    <a:pt x="70" y="65"/>
                    <a:pt x="85" y="47"/>
                    <a:pt x="104" y="47"/>
                  </a:cubicBezTo>
                  <a:cubicBezTo>
                    <a:pt x="110" y="47"/>
                    <a:pt x="117" y="49"/>
                    <a:pt x="125" y="53"/>
                  </a:cubicBezTo>
                  <a:lnTo>
                    <a:pt x="156" y="53"/>
                  </a:lnTo>
                  <a:cubicBezTo>
                    <a:pt x="167" y="53"/>
                    <a:pt x="177" y="76"/>
                    <a:pt x="178" y="100"/>
                  </a:cubicBezTo>
                  <a:lnTo>
                    <a:pt x="178" y="100"/>
                  </a:lnTo>
                  <a:cubicBezTo>
                    <a:pt x="178" y="73"/>
                    <a:pt x="167" y="40"/>
                    <a:pt x="156" y="7"/>
                  </a:cubicBezTo>
                  <a:lnTo>
                    <a:pt x="125" y="7"/>
                  </a:lnTo>
                  <a:cubicBezTo>
                    <a:pt x="117" y="3"/>
                    <a:pt x="107" y="1"/>
                    <a:pt x="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2727088" y="2805566"/>
              <a:ext cx="15907" cy="15639"/>
            </a:xfrm>
            <a:custGeom>
              <a:avLst/>
              <a:gdLst/>
              <a:ahLst/>
              <a:cxnLst/>
              <a:rect l="l" t="t" r="r" b="b"/>
              <a:pathLst>
                <a:path w="178" h="175" extrusionOk="0">
                  <a:moveTo>
                    <a:pt x="177" y="92"/>
                  </a:moveTo>
                  <a:lnTo>
                    <a:pt x="177" y="92"/>
                  </a:lnTo>
                  <a:cubicBezTo>
                    <a:pt x="177" y="102"/>
                    <a:pt x="175" y="112"/>
                    <a:pt x="171" y="121"/>
                  </a:cubicBezTo>
                  <a:lnTo>
                    <a:pt x="171" y="121"/>
                  </a:lnTo>
                  <a:cubicBezTo>
                    <a:pt x="175" y="112"/>
                    <a:pt x="177" y="102"/>
                    <a:pt x="177" y="92"/>
                  </a:cubicBezTo>
                  <a:close/>
                  <a:moveTo>
                    <a:pt x="96" y="0"/>
                  </a:moveTo>
                  <a:cubicBezTo>
                    <a:pt x="61" y="0"/>
                    <a:pt x="27" y="22"/>
                    <a:pt x="16" y="44"/>
                  </a:cubicBezTo>
                  <a:cubicBezTo>
                    <a:pt x="0" y="91"/>
                    <a:pt x="16" y="153"/>
                    <a:pt x="62" y="168"/>
                  </a:cubicBezTo>
                  <a:cubicBezTo>
                    <a:pt x="74" y="172"/>
                    <a:pt x="85" y="174"/>
                    <a:pt x="97" y="174"/>
                  </a:cubicBezTo>
                  <a:cubicBezTo>
                    <a:pt x="130" y="174"/>
                    <a:pt x="159" y="157"/>
                    <a:pt x="171" y="122"/>
                  </a:cubicBezTo>
                  <a:lnTo>
                    <a:pt x="171" y="122"/>
                  </a:lnTo>
                  <a:cubicBezTo>
                    <a:pt x="155" y="168"/>
                    <a:pt x="109" y="168"/>
                    <a:pt x="78" y="168"/>
                  </a:cubicBezTo>
                  <a:cubicBezTo>
                    <a:pt x="62" y="153"/>
                    <a:pt x="31" y="106"/>
                    <a:pt x="62" y="91"/>
                  </a:cubicBezTo>
                  <a:cubicBezTo>
                    <a:pt x="74" y="56"/>
                    <a:pt x="85" y="38"/>
                    <a:pt x="110" y="38"/>
                  </a:cubicBezTo>
                  <a:cubicBezTo>
                    <a:pt x="118" y="38"/>
                    <a:pt x="128" y="40"/>
                    <a:pt x="140" y="44"/>
                  </a:cubicBezTo>
                  <a:lnTo>
                    <a:pt x="155" y="44"/>
                  </a:lnTo>
                  <a:cubicBezTo>
                    <a:pt x="166" y="44"/>
                    <a:pt x="177" y="67"/>
                    <a:pt x="177" y="92"/>
                  </a:cubicBezTo>
                  <a:lnTo>
                    <a:pt x="177" y="92"/>
                  </a:lnTo>
                  <a:cubicBezTo>
                    <a:pt x="177" y="65"/>
                    <a:pt x="166" y="35"/>
                    <a:pt x="155" y="13"/>
                  </a:cubicBezTo>
                  <a:lnTo>
                    <a:pt x="140" y="13"/>
                  </a:lnTo>
                  <a:cubicBezTo>
                    <a:pt x="126" y="4"/>
                    <a:pt x="11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2728428" y="2878220"/>
              <a:ext cx="18141" cy="15639"/>
            </a:xfrm>
            <a:custGeom>
              <a:avLst/>
              <a:gdLst/>
              <a:ahLst/>
              <a:cxnLst/>
              <a:rect l="l" t="t" r="r" b="b"/>
              <a:pathLst>
                <a:path w="203" h="175" extrusionOk="0">
                  <a:moveTo>
                    <a:pt x="106" y="1"/>
                  </a:moveTo>
                  <a:cubicBezTo>
                    <a:pt x="71" y="1"/>
                    <a:pt x="39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81" y="171"/>
                    <a:pt x="96" y="175"/>
                    <a:pt x="110" y="175"/>
                  </a:cubicBezTo>
                  <a:cubicBezTo>
                    <a:pt x="142" y="175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9"/>
                    <a:pt x="148" y="156"/>
                    <a:pt x="128" y="156"/>
                  </a:cubicBezTo>
                  <a:cubicBezTo>
                    <a:pt x="114" y="156"/>
                    <a:pt x="97" y="153"/>
                    <a:pt x="78" y="146"/>
                  </a:cubicBezTo>
                  <a:cubicBezTo>
                    <a:pt x="63" y="131"/>
                    <a:pt x="47" y="84"/>
                    <a:pt x="63" y="69"/>
                  </a:cubicBezTo>
                  <a:cubicBezTo>
                    <a:pt x="78" y="38"/>
                    <a:pt x="94" y="38"/>
                    <a:pt x="140" y="38"/>
                  </a:cubicBezTo>
                  <a:lnTo>
                    <a:pt x="156" y="38"/>
                  </a:lnTo>
                  <a:cubicBezTo>
                    <a:pt x="171" y="53"/>
                    <a:pt x="202" y="84"/>
                    <a:pt x="171" y="131"/>
                  </a:cubicBezTo>
                  <a:cubicBezTo>
                    <a:pt x="202" y="84"/>
                    <a:pt x="202" y="38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2722888" y="2948908"/>
              <a:ext cx="17337" cy="17784"/>
            </a:xfrm>
            <a:custGeom>
              <a:avLst/>
              <a:gdLst/>
              <a:ahLst/>
              <a:cxnLst/>
              <a:rect l="l" t="t" r="r" b="b"/>
              <a:pathLst>
                <a:path w="194" h="199" extrusionOk="0">
                  <a:moveTo>
                    <a:pt x="192" y="112"/>
                  </a:moveTo>
                  <a:cubicBezTo>
                    <a:pt x="192" y="124"/>
                    <a:pt x="190" y="135"/>
                    <a:pt x="187" y="146"/>
                  </a:cubicBezTo>
                  <a:cubicBezTo>
                    <a:pt x="192" y="136"/>
                    <a:pt x="194" y="124"/>
                    <a:pt x="192" y="112"/>
                  </a:cubicBezTo>
                  <a:close/>
                  <a:moveTo>
                    <a:pt x="112" y="1"/>
                  </a:moveTo>
                  <a:cubicBezTo>
                    <a:pt x="81" y="1"/>
                    <a:pt x="43" y="18"/>
                    <a:pt x="32" y="53"/>
                  </a:cubicBezTo>
                  <a:lnTo>
                    <a:pt x="32" y="69"/>
                  </a:lnTo>
                  <a:cubicBezTo>
                    <a:pt x="1" y="115"/>
                    <a:pt x="32" y="177"/>
                    <a:pt x="63" y="193"/>
                  </a:cubicBezTo>
                  <a:cubicBezTo>
                    <a:pt x="74" y="197"/>
                    <a:pt x="86" y="199"/>
                    <a:pt x="97" y="199"/>
                  </a:cubicBezTo>
                  <a:cubicBezTo>
                    <a:pt x="102" y="199"/>
                    <a:pt x="107" y="198"/>
                    <a:pt x="112" y="197"/>
                  </a:cubicBezTo>
                  <a:lnTo>
                    <a:pt x="112" y="197"/>
                  </a:lnTo>
                  <a:cubicBezTo>
                    <a:pt x="113" y="198"/>
                    <a:pt x="115" y="199"/>
                    <a:pt x="117" y="199"/>
                  </a:cubicBezTo>
                  <a:cubicBezTo>
                    <a:pt x="131" y="199"/>
                    <a:pt x="163" y="181"/>
                    <a:pt x="186" y="147"/>
                  </a:cubicBezTo>
                  <a:lnTo>
                    <a:pt x="186" y="147"/>
                  </a:lnTo>
                  <a:cubicBezTo>
                    <a:pt x="166" y="176"/>
                    <a:pt x="140" y="193"/>
                    <a:pt x="112" y="197"/>
                  </a:cubicBezTo>
                  <a:lnTo>
                    <a:pt x="112" y="197"/>
                  </a:lnTo>
                  <a:cubicBezTo>
                    <a:pt x="110" y="196"/>
                    <a:pt x="109" y="195"/>
                    <a:pt x="109" y="193"/>
                  </a:cubicBezTo>
                  <a:cubicBezTo>
                    <a:pt x="63" y="177"/>
                    <a:pt x="63" y="131"/>
                    <a:pt x="78" y="100"/>
                  </a:cubicBezTo>
                  <a:cubicBezTo>
                    <a:pt x="109" y="53"/>
                    <a:pt x="125" y="53"/>
                    <a:pt x="156" y="53"/>
                  </a:cubicBezTo>
                  <a:cubicBezTo>
                    <a:pt x="176" y="64"/>
                    <a:pt x="190" y="88"/>
                    <a:pt x="192" y="112"/>
                  </a:cubicBezTo>
                  <a:lnTo>
                    <a:pt x="192" y="112"/>
                  </a:lnTo>
                  <a:cubicBezTo>
                    <a:pt x="193" y="73"/>
                    <a:pt x="176" y="30"/>
                    <a:pt x="140" y="7"/>
                  </a:cubicBezTo>
                  <a:cubicBezTo>
                    <a:pt x="132" y="3"/>
                    <a:pt x="123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2720118" y="3022366"/>
              <a:ext cx="16622" cy="15013"/>
            </a:xfrm>
            <a:custGeom>
              <a:avLst/>
              <a:gdLst/>
              <a:ahLst/>
              <a:cxnLst/>
              <a:rect l="l" t="t" r="r" b="b"/>
              <a:pathLst>
                <a:path w="186" h="168" extrusionOk="0">
                  <a:moveTo>
                    <a:pt x="181" y="62"/>
                  </a:moveTo>
                  <a:cubicBezTo>
                    <a:pt x="182" y="84"/>
                    <a:pt x="178" y="109"/>
                    <a:pt x="171" y="131"/>
                  </a:cubicBezTo>
                  <a:cubicBezTo>
                    <a:pt x="182" y="109"/>
                    <a:pt x="185" y="88"/>
                    <a:pt x="181" y="62"/>
                  </a:cubicBezTo>
                  <a:close/>
                  <a:moveTo>
                    <a:pt x="103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71" y="166"/>
                    <a:pt x="81" y="168"/>
                    <a:pt x="93" y="168"/>
                  </a:cubicBezTo>
                  <a:cubicBezTo>
                    <a:pt x="124" y="168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0"/>
                    <a:pt x="143" y="149"/>
                    <a:pt x="122" y="149"/>
                  </a:cubicBezTo>
                  <a:cubicBezTo>
                    <a:pt x="107" y="149"/>
                    <a:pt x="91" y="144"/>
                    <a:pt x="78" y="131"/>
                  </a:cubicBezTo>
                  <a:cubicBezTo>
                    <a:pt x="63" y="100"/>
                    <a:pt x="32" y="69"/>
                    <a:pt x="63" y="53"/>
                  </a:cubicBezTo>
                  <a:lnTo>
                    <a:pt x="78" y="22"/>
                  </a:lnTo>
                  <a:cubicBezTo>
                    <a:pt x="94" y="14"/>
                    <a:pt x="113" y="10"/>
                    <a:pt x="130" y="10"/>
                  </a:cubicBezTo>
                  <a:cubicBezTo>
                    <a:pt x="148" y="10"/>
                    <a:pt x="163" y="14"/>
                    <a:pt x="171" y="22"/>
                  </a:cubicBezTo>
                  <a:cubicBezTo>
                    <a:pt x="176" y="37"/>
                    <a:pt x="179" y="50"/>
                    <a:pt x="181" y="62"/>
                  </a:cubicBezTo>
                  <a:lnTo>
                    <a:pt x="181" y="62"/>
                  </a:lnTo>
                  <a:cubicBezTo>
                    <a:pt x="180" y="36"/>
                    <a:pt x="172" y="15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2714577" y="3086172"/>
              <a:ext cx="17784" cy="15550"/>
            </a:xfrm>
            <a:custGeom>
              <a:avLst/>
              <a:gdLst/>
              <a:ahLst/>
              <a:cxnLst/>
              <a:rect l="l" t="t" r="r" b="b"/>
              <a:pathLst>
                <a:path w="199" h="174" extrusionOk="0">
                  <a:moveTo>
                    <a:pt x="193" y="74"/>
                  </a:moveTo>
                  <a:lnTo>
                    <a:pt x="193" y="74"/>
                  </a:lnTo>
                  <a:cubicBezTo>
                    <a:pt x="191" y="92"/>
                    <a:pt x="184" y="111"/>
                    <a:pt x="171" y="130"/>
                  </a:cubicBezTo>
                  <a:cubicBezTo>
                    <a:pt x="191" y="120"/>
                    <a:pt x="198" y="97"/>
                    <a:pt x="193" y="74"/>
                  </a:cubicBezTo>
                  <a:close/>
                  <a:moveTo>
                    <a:pt x="105" y="0"/>
                  </a:moveTo>
                  <a:cubicBezTo>
                    <a:pt x="71" y="0"/>
                    <a:pt x="39" y="18"/>
                    <a:pt x="16" y="53"/>
                  </a:cubicBezTo>
                  <a:cubicBezTo>
                    <a:pt x="1" y="84"/>
                    <a:pt x="16" y="146"/>
                    <a:pt x="63" y="161"/>
                  </a:cubicBezTo>
                  <a:cubicBezTo>
                    <a:pt x="72" y="170"/>
                    <a:pt x="83" y="174"/>
                    <a:pt x="96" y="174"/>
                  </a:cubicBezTo>
                  <a:cubicBezTo>
                    <a:pt x="126" y="174"/>
                    <a:pt x="160" y="152"/>
                    <a:pt x="171" y="130"/>
                  </a:cubicBezTo>
                  <a:lnTo>
                    <a:pt x="171" y="130"/>
                  </a:lnTo>
                  <a:cubicBezTo>
                    <a:pt x="162" y="139"/>
                    <a:pt x="148" y="148"/>
                    <a:pt x="129" y="148"/>
                  </a:cubicBezTo>
                  <a:cubicBezTo>
                    <a:pt x="115" y="148"/>
                    <a:pt x="98" y="143"/>
                    <a:pt x="78" y="130"/>
                  </a:cubicBezTo>
                  <a:cubicBezTo>
                    <a:pt x="63" y="115"/>
                    <a:pt x="47" y="68"/>
                    <a:pt x="63" y="53"/>
                  </a:cubicBezTo>
                  <a:lnTo>
                    <a:pt x="78" y="37"/>
                  </a:lnTo>
                  <a:cubicBezTo>
                    <a:pt x="101" y="22"/>
                    <a:pt x="121" y="14"/>
                    <a:pt x="136" y="14"/>
                  </a:cubicBezTo>
                  <a:cubicBezTo>
                    <a:pt x="152" y="14"/>
                    <a:pt x="163" y="22"/>
                    <a:pt x="171" y="37"/>
                  </a:cubicBezTo>
                  <a:cubicBezTo>
                    <a:pt x="182" y="48"/>
                    <a:pt x="189" y="61"/>
                    <a:pt x="193" y="74"/>
                  </a:cubicBezTo>
                  <a:lnTo>
                    <a:pt x="193" y="74"/>
                  </a:lnTo>
                  <a:cubicBezTo>
                    <a:pt x="194" y="48"/>
                    <a:pt x="183" y="24"/>
                    <a:pt x="156" y="6"/>
                  </a:cubicBezTo>
                  <a:lnTo>
                    <a:pt x="140" y="6"/>
                  </a:lnTo>
                  <a:cubicBezTo>
                    <a:pt x="128" y="2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2706266" y="3149889"/>
              <a:ext cx="16711" cy="16354"/>
            </a:xfrm>
            <a:custGeom>
              <a:avLst/>
              <a:gdLst/>
              <a:ahLst/>
              <a:cxnLst/>
              <a:rect l="l" t="t" r="r" b="b"/>
              <a:pathLst>
                <a:path w="187" h="183" extrusionOk="0">
                  <a:moveTo>
                    <a:pt x="171" y="131"/>
                  </a:moveTo>
                  <a:cubicBezTo>
                    <a:pt x="168" y="141"/>
                    <a:pt x="162" y="149"/>
                    <a:pt x="156" y="156"/>
                  </a:cubicBezTo>
                  <a:lnTo>
                    <a:pt x="156" y="156"/>
                  </a:lnTo>
                  <a:cubicBezTo>
                    <a:pt x="162" y="150"/>
                    <a:pt x="167" y="142"/>
                    <a:pt x="171" y="131"/>
                  </a:cubicBezTo>
                  <a:close/>
                  <a:moveTo>
                    <a:pt x="103" y="1"/>
                  </a:moveTo>
                  <a:cubicBezTo>
                    <a:pt x="65" y="1"/>
                    <a:pt x="28" y="18"/>
                    <a:pt x="16" y="53"/>
                  </a:cubicBezTo>
                  <a:cubicBezTo>
                    <a:pt x="0" y="100"/>
                    <a:pt x="16" y="146"/>
                    <a:pt x="63" y="177"/>
                  </a:cubicBezTo>
                  <a:cubicBezTo>
                    <a:pt x="70" y="181"/>
                    <a:pt x="80" y="183"/>
                    <a:pt x="90" y="183"/>
                  </a:cubicBezTo>
                  <a:cubicBezTo>
                    <a:pt x="113" y="183"/>
                    <a:pt x="139" y="174"/>
                    <a:pt x="156" y="156"/>
                  </a:cubicBezTo>
                  <a:lnTo>
                    <a:pt x="156" y="156"/>
                  </a:lnTo>
                  <a:cubicBezTo>
                    <a:pt x="147" y="164"/>
                    <a:pt x="137" y="168"/>
                    <a:pt x="128" y="168"/>
                  </a:cubicBezTo>
                  <a:cubicBezTo>
                    <a:pt x="114" y="168"/>
                    <a:pt x="101" y="160"/>
                    <a:pt x="94" y="146"/>
                  </a:cubicBezTo>
                  <a:cubicBezTo>
                    <a:pt x="78" y="131"/>
                    <a:pt x="63" y="100"/>
                    <a:pt x="78" y="69"/>
                  </a:cubicBezTo>
                  <a:cubicBezTo>
                    <a:pt x="89" y="47"/>
                    <a:pt x="100" y="25"/>
                    <a:pt x="122" y="25"/>
                  </a:cubicBezTo>
                  <a:cubicBezTo>
                    <a:pt x="131" y="25"/>
                    <a:pt x="142" y="28"/>
                    <a:pt x="156" y="37"/>
                  </a:cubicBezTo>
                  <a:cubicBezTo>
                    <a:pt x="171" y="53"/>
                    <a:pt x="187" y="84"/>
                    <a:pt x="171" y="131"/>
                  </a:cubicBezTo>
                  <a:cubicBezTo>
                    <a:pt x="187" y="100"/>
                    <a:pt x="187" y="53"/>
                    <a:pt x="156" y="6"/>
                  </a:cubicBezTo>
                  <a:lnTo>
                    <a:pt x="140" y="6"/>
                  </a:lnTo>
                  <a:cubicBezTo>
                    <a:pt x="128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2699474" y="3213070"/>
              <a:ext cx="15818" cy="17516"/>
            </a:xfrm>
            <a:custGeom>
              <a:avLst/>
              <a:gdLst/>
              <a:ahLst/>
              <a:cxnLst/>
              <a:rect l="l" t="t" r="r" b="b"/>
              <a:pathLst>
                <a:path w="177" h="196" extrusionOk="0">
                  <a:moveTo>
                    <a:pt x="176" y="85"/>
                  </a:moveTo>
                  <a:cubicBezTo>
                    <a:pt x="176" y="95"/>
                    <a:pt x="174" y="107"/>
                    <a:pt x="170" y="120"/>
                  </a:cubicBezTo>
                  <a:lnTo>
                    <a:pt x="170" y="120"/>
                  </a:lnTo>
                  <a:cubicBezTo>
                    <a:pt x="174" y="107"/>
                    <a:pt x="176" y="95"/>
                    <a:pt x="176" y="85"/>
                  </a:cubicBezTo>
                  <a:close/>
                  <a:moveTo>
                    <a:pt x="170" y="121"/>
                  </a:moveTo>
                  <a:cubicBezTo>
                    <a:pt x="160" y="131"/>
                    <a:pt x="157" y="134"/>
                    <a:pt x="155" y="146"/>
                  </a:cubicBezTo>
                  <a:lnTo>
                    <a:pt x="155" y="146"/>
                  </a:lnTo>
                  <a:cubicBezTo>
                    <a:pt x="161" y="139"/>
                    <a:pt x="166" y="131"/>
                    <a:pt x="170" y="121"/>
                  </a:cubicBezTo>
                  <a:close/>
                  <a:moveTo>
                    <a:pt x="90" y="0"/>
                  </a:moveTo>
                  <a:cubicBezTo>
                    <a:pt x="60" y="0"/>
                    <a:pt x="25" y="22"/>
                    <a:pt x="14" y="44"/>
                  </a:cubicBezTo>
                  <a:cubicBezTo>
                    <a:pt x="1" y="85"/>
                    <a:pt x="11" y="126"/>
                    <a:pt x="45" y="156"/>
                  </a:cubicBezTo>
                  <a:lnTo>
                    <a:pt x="45" y="156"/>
                  </a:lnTo>
                  <a:cubicBezTo>
                    <a:pt x="31" y="125"/>
                    <a:pt x="36" y="103"/>
                    <a:pt x="61" y="90"/>
                  </a:cubicBezTo>
                  <a:cubicBezTo>
                    <a:pt x="73" y="56"/>
                    <a:pt x="84" y="38"/>
                    <a:pt x="102" y="38"/>
                  </a:cubicBezTo>
                  <a:cubicBezTo>
                    <a:pt x="108" y="38"/>
                    <a:pt x="115" y="40"/>
                    <a:pt x="123" y="44"/>
                  </a:cubicBezTo>
                  <a:lnTo>
                    <a:pt x="154" y="44"/>
                  </a:lnTo>
                  <a:cubicBezTo>
                    <a:pt x="165" y="44"/>
                    <a:pt x="176" y="59"/>
                    <a:pt x="176" y="85"/>
                  </a:cubicBezTo>
                  <a:lnTo>
                    <a:pt x="176" y="85"/>
                  </a:lnTo>
                  <a:cubicBezTo>
                    <a:pt x="176" y="57"/>
                    <a:pt x="165" y="35"/>
                    <a:pt x="154" y="13"/>
                  </a:cubicBezTo>
                  <a:lnTo>
                    <a:pt x="123" y="13"/>
                  </a:lnTo>
                  <a:cubicBezTo>
                    <a:pt x="114" y="4"/>
                    <a:pt x="102" y="0"/>
                    <a:pt x="90" y="0"/>
                  </a:cubicBezTo>
                  <a:close/>
                  <a:moveTo>
                    <a:pt x="155" y="146"/>
                  </a:moveTo>
                  <a:cubicBezTo>
                    <a:pt x="138" y="165"/>
                    <a:pt x="112" y="174"/>
                    <a:pt x="89" y="174"/>
                  </a:cubicBezTo>
                  <a:cubicBezTo>
                    <a:pt x="78" y="174"/>
                    <a:pt x="69" y="172"/>
                    <a:pt x="61" y="168"/>
                  </a:cubicBezTo>
                  <a:cubicBezTo>
                    <a:pt x="55" y="164"/>
                    <a:pt x="50" y="160"/>
                    <a:pt x="45" y="156"/>
                  </a:cubicBezTo>
                  <a:lnTo>
                    <a:pt x="45" y="156"/>
                  </a:lnTo>
                  <a:cubicBezTo>
                    <a:pt x="49" y="165"/>
                    <a:pt x="54" y="174"/>
                    <a:pt x="61" y="184"/>
                  </a:cubicBezTo>
                  <a:cubicBezTo>
                    <a:pt x="69" y="191"/>
                    <a:pt x="80" y="195"/>
                    <a:pt x="96" y="195"/>
                  </a:cubicBezTo>
                  <a:cubicBezTo>
                    <a:pt x="111" y="195"/>
                    <a:pt x="131" y="191"/>
                    <a:pt x="154" y="184"/>
                  </a:cubicBezTo>
                  <a:cubicBezTo>
                    <a:pt x="154" y="165"/>
                    <a:pt x="154" y="154"/>
                    <a:pt x="155" y="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2690985" y="3270443"/>
              <a:ext cx="16711" cy="16979"/>
            </a:xfrm>
            <a:custGeom>
              <a:avLst/>
              <a:gdLst/>
              <a:ahLst/>
              <a:cxnLst/>
              <a:rect l="l" t="t" r="r" b="b"/>
              <a:pathLst>
                <a:path w="187" h="190" extrusionOk="0">
                  <a:moveTo>
                    <a:pt x="95" y="1"/>
                  </a:moveTo>
                  <a:cubicBezTo>
                    <a:pt x="64" y="1"/>
                    <a:pt x="28" y="15"/>
                    <a:pt x="16" y="38"/>
                  </a:cubicBezTo>
                  <a:lnTo>
                    <a:pt x="16" y="69"/>
                  </a:lnTo>
                  <a:cubicBezTo>
                    <a:pt x="1" y="100"/>
                    <a:pt x="16" y="162"/>
                    <a:pt x="47" y="177"/>
                  </a:cubicBezTo>
                  <a:cubicBezTo>
                    <a:pt x="60" y="182"/>
                    <a:pt x="73" y="183"/>
                    <a:pt x="87" y="183"/>
                  </a:cubicBezTo>
                  <a:lnTo>
                    <a:pt x="87" y="183"/>
                  </a:lnTo>
                  <a:cubicBezTo>
                    <a:pt x="84" y="182"/>
                    <a:pt x="81" y="180"/>
                    <a:pt x="78" y="177"/>
                  </a:cubicBezTo>
                  <a:cubicBezTo>
                    <a:pt x="47" y="146"/>
                    <a:pt x="47" y="100"/>
                    <a:pt x="78" y="84"/>
                  </a:cubicBezTo>
                  <a:cubicBezTo>
                    <a:pt x="94" y="38"/>
                    <a:pt x="109" y="38"/>
                    <a:pt x="156" y="38"/>
                  </a:cubicBezTo>
                  <a:cubicBezTo>
                    <a:pt x="171" y="69"/>
                    <a:pt x="187" y="100"/>
                    <a:pt x="172" y="146"/>
                  </a:cubicBezTo>
                  <a:lnTo>
                    <a:pt x="172" y="146"/>
                  </a:lnTo>
                  <a:cubicBezTo>
                    <a:pt x="187" y="100"/>
                    <a:pt x="187" y="38"/>
                    <a:pt x="125" y="7"/>
                  </a:cubicBezTo>
                  <a:cubicBezTo>
                    <a:pt x="117" y="3"/>
                    <a:pt x="106" y="1"/>
                    <a:pt x="95" y="1"/>
                  </a:cubicBezTo>
                  <a:close/>
                  <a:moveTo>
                    <a:pt x="171" y="146"/>
                  </a:moveTo>
                  <a:cubicBezTo>
                    <a:pt x="160" y="169"/>
                    <a:pt x="124" y="183"/>
                    <a:pt x="87" y="183"/>
                  </a:cubicBezTo>
                  <a:cubicBezTo>
                    <a:pt x="87" y="183"/>
                    <a:pt x="87" y="183"/>
                    <a:pt x="87" y="183"/>
                  </a:cubicBezTo>
                  <a:lnTo>
                    <a:pt x="87" y="183"/>
                  </a:lnTo>
                  <a:cubicBezTo>
                    <a:pt x="94" y="187"/>
                    <a:pt x="103" y="189"/>
                    <a:pt x="113" y="189"/>
                  </a:cubicBezTo>
                  <a:cubicBezTo>
                    <a:pt x="129" y="189"/>
                    <a:pt x="148" y="185"/>
                    <a:pt x="171" y="177"/>
                  </a:cubicBezTo>
                  <a:lnTo>
                    <a:pt x="171" y="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2679903" y="3329156"/>
              <a:ext cx="16711" cy="17337"/>
            </a:xfrm>
            <a:custGeom>
              <a:avLst/>
              <a:gdLst/>
              <a:ahLst/>
              <a:cxnLst/>
              <a:rect l="l" t="t" r="r" b="b"/>
              <a:pathLst>
                <a:path w="187" h="194" extrusionOk="0">
                  <a:moveTo>
                    <a:pt x="175" y="75"/>
                  </a:moveTo>
                  <a:cubicBezTo>
                    <a:pt x="181" y="87"/>
                    <a:pt x="184" y="98"/>
                    <a:pt x="184" y="109"/>
                  </a:cubicBezTo>
                  <a:lnTo>
                    <a:pt x="184" y="109"/>
                  </a:lnTo>
                  <a:cubicBezTo>
                    <a:pt x="186" y="94"/>
                    <a:pt x="182" y="82"/>
                    <a:pt x="175" y="75"/>
                  </a:cubicBezTo>
                  <a:close/>
                  <a:moveTo>
                    <a:pt x="184" y="109"/>
                  </a:moveTo>
                  <a:lnTo>
                    <a:pt x="184" y="109"/>
                  </a:lnTo>
                  <a:cubicBezTo>
                    <a:pt x="183" y="119"/>
                    <a:pt x="179" y="129"/>
                    <a:pt x="171" y="141"/>
                  </a:cubicBezTo>
                  <a:cubicBezTo>
                    <a:pt x="181" y="131"/>
                    <a:pt x="184" y="121"/>
                    <a:pt x="184" y="109"/>
                  </a:cubicBezTo>
                  <a:close/>
                  <a:moveTo>
                    <a:pt x="92" y="1"/>
                  </a:moveTo>
                  <a:cubicBezTo>
                    <a:pt x="63" y="1"/>
                    <a:pt x="36" y="18"/>
                    <a:pt x="16" y="48"/>
                  </a:cubicBezTo>
                  <a:lnTo>
                    <a:pt x="16" y="63"/>
                  </a:lnTo>
                  <a:cubicBezTo>
                    <a:pt x="1" y="110"/>
                    <a:pt x="16" y="156"/>
                    <a:pt x="63" y="187"/>
                  </a:cubicBezTo>
                  <a:cubicBezTo>
                    <a:pt x="71" y="191"/>
                    <a:pt x="80" y="193"/>
                    <a:pt x="91" y="193"/>
                  </a:cubicBezTo>
                  <a:cubicBezTo>
                    <a:pt x="122" y="193"/>
                    <a:pt x="160" y="176"/>
                    <a:pt x="171" y="141"/>
                  </a:cubicBezTo>
                  <a:lnTo>
                    <a:pt x="171" y="141"/>
                  </a:lnTo>
                  <a:cubicBezTo>
                    <a:pt x="140" y="187"/>
                    <a:pt x="94" y="187"/>
                    <a:pt x="78" y="187"/>
                  </a:cubicBezTo>
                  <a:cubicBezTo>
                    <a:pt x="63" y="156"/>
                    <a:pt x="47" y="125"/>
                    <a:pt x="63" y="110"/>
                  </a:cubicBezTo>
                  <a:cubicBezTo>
                    <a:pt x="74" y="75"/>
                    <a:pt x="86" y="57"/>
                    <a:pt x="111" y="57"/>
                  </a:cubicBezTo>
                  <a:cubicBezTo>
                    <a:pt x="119" y="57"/>
                    <a:pt x="129" y="59"/>
                    <a:pt x="140" y="63"/>
                  </a:cubicBezTo>
                  <a:lnTo>
                    <a:pt x="156" y="63"/>
                  </a:lnTo>
                  <a:cubicBezTo>
                    <a:pt x="161" y="63"/>
                    <a:pt x="169" y="67"/>
                    <a:pt x="175" y="75"/>
                  </a:cubicBezTo>
                  <a:lnTo>
                    <a:pt x="175" y="75"/>
                  </a:lnTo>
                  <a:cubicBezTo>
                    <a:pt x="167" y="56"/>
                    <a:pt x="153" y="36"/>
                    <a:pt x="140" y="17"/>
                  </a:cubicBezTo>
                  <a:cubicBezTo>
                    <a:pt x="124" y="6"/>
                    <a:pt x="10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2704836" y="2704137"/>
              <a:ext cx="63896" cy="655671"/>
            </a:xfrm>
            <a:custGeom>
              <a:avLst/>
              <a:gdLst/>
              <a:ahLst/>
              <a:cxnLst/>
              <a:rect l="l" t="t" r="r" b="b"/>
              <a:pathLst>
                <a:path w="715" h="7337" extrusionOk="0">
                  <a:moveTo>
                    <a:pt x="637" y="0"/>
                  </a:moveTo>
                  <a:cubicBezTo>
                    <a:pt x="652" y="311"/>
                    <a:pt x="652" y="621"/>
                    <a:pt x="637" y="931"/>
                  </a:cubicBezTo>
                  <a:cubicBezTo>
                    <a:pt x="637" y="1226"/>
                    <a:pt x="621" y="1536"/>
                    <a:pt x="621" y="1846"/>
                  </a:cubicBezTo>
                  <a:cubicBezTo>
                    <a:pt x="590" y="2466"/>
                    <a:pt x="559" y="3056"/>
                    <a:pt x="497" y="3692"/>
                  </a:cubicBezTo>
                  <a:cubicBezTo>
                    <a:pt x="451" y="3971"/>
                    <a:pt x="435" y="4281"/>
                    <a:pt x="404" y="4591"/>
                  </a:cubicBezTo>
                  <a:cubicBezTo>
                    <a:pt x="358" y="4901"/>
                    <a:pt x="327" y="5196"/>
                    <a:pt x="280" y="5506"/>
                  </a:cubicBezTo>
                  <a:cubicBezTo>
                    <a:pt x="249" y="5816"/>
                    <a:pt x="187" y="6111"/>
                    <a:pt x="141" y="6421"/>
                  </a:cubicBezTo>
                  <a:lnTo>
                    <a:pt x="1" y="7336"/>
                  </a:lnTo>
                  <a:lnTo>
                    <a:pt x="1" y="7336"/>
                  </a:lnTo>
                  <a:lnTo>
                    <a:pt x="172" y="6421"/>
                  </a:lnTo>
                  <a:cubicBezTo>
                    <a:pt x="218" y="6111"/>
                    <a:pt x="265" y="5816"/>
                    <a:pt x="327" y="5506"/>
                  </a:cubicBezTo>
                  <a:cubicBezTo>
                    <a:pt x="389" y="5196"/>
                    <a:pt x="420" y="4901"/>
                    <a:pt x="451" y="4591"/>
                  </a:cubicBezTo>
                  <a:cubicBezTo>
                    <a:pt x="513" y="4312"/>
                    <a:pt x="528" y="4002"/>
                    <a:pt x="575" y="3692"/>
                  </a:cubicBezTo>
                  <a:cubicBezTo>
                    <a:pt x="637" y="3056"/>
                    <a:pt x="668" y="2466"/>
                    <a:pt x="699" y="1846"/>
                  </a:cubicBezTo>
                  <a:cubicBezTo>
                    <a:pt x="714" y="1226"/>
                    <a:pt x="699" y="621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2470610" y="3367761"/>
              <a:ext cx="476941" cy="685608"/>
            </a:xfrm>
            <a:custGeom>
              <a:avLst/>
              <a:gdLst/>
              <a:ahLst/>
              <a:cxnLst/>
              <a:rect l="l" t="t" r="r" b="b"/>
              <a:pathLst>
                <a:path w="5337" h="7672" extrusionOk="0">
                  <a:moveTo>
                    <a:pt x="3055" y="0"/>
                  </a:moveTo>
                  <a:cubicBezTo>
                    <a:pt x="3049" y="0"/>
                    <a:pt x="3044" y="1"/>
                    <a:pt x="3041" y="3"/>
                  </a:cubicBezTo>
                  <a:cubicBezTo>
                    <a:pt x="1614" y="763"/>
                    <a:pt x="140" y="329"/>
                    <a:pt x="78" y="701"/>
                  </a:cubicBezTo>
                  <a:cubicBezTo>
                    <a:pt x="1" y="1120"/>
                    <a:pt x="1784" y="7371"/>
                    <a:pt x="2095" y="7603"/>
                  </a:cubicBezTo>
                  <a:cubicBezTo>
                    <a:pt x="2154" y="7650"/>
                    <a:pt x="2283" y="7672"/>
                    <a:pt x="2455" y="7672"/>
                  </a:cubicBezTo>
                  <a:cubicBezTo>
                    <a:pt x="3187" y="7672"/>
                    <a:pt x="4703" y="7286"/>
                    <a:pt x="4979" y="6859"/>
                  </a:cubicBezTo>
                  <a:cubicBezTo>
                    <a:pt x="5336" y="6347"/>
                    <a:pt x="4979" y="3043"/>
                    <a:pt x="4886" y="2407"/>
                  </a:cubicBezTo>
                  <a:cubicBezTo>
                    <a:pt x="4796" y="1787"/>
                    <a:pt x="3273" y="0"/>
                    <a:pt x="3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2704836" y="3445688"/>
              <a:ext cx="16801" cy="15281"/>
            </a:xfrm>
            <a:custGeom>
              <a:avLst/>
              <a:gdLst/>
              <a:ahLst/>
              <a:cxnLst/>
              <a:rect l="l" t="t" r="r" b="b"/>
              <a:pathLst>
                <a:path w="188" h="171" extrusionOk="0"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24"/>
                    <a:pt x="32" y="171"/>
                    <a:pt x="79" y="171"/>
                  </a:cubicBezTo>
                  <a:cubicBezTo>
                    <a:pt x="110" y="171"/>
                    <a:pt x="172" y="140"/>
                    <a:pt x="172" y="93"/>
                  </a:cubicBezTo>
                  <a:lnTo>
                    <a:pt x="172" y="93"/>
                  </a:lnTo>
                  <a:cubicBezTo>
                    <a:pt x="156" y="140"/>
                    <a:pt x="110" y="155"/>
                    <a:pt x="79" y="155"/>
                  </a:cubicBezTo>
                  <a:cubicBezTo>
                    <a:pt x="47" y="140"/>
                    <a:pt x="32" y="124"/>
                    <a:pt x="32" y="78"/>
                  </a:cubicBezTo>
                  <a:cubicBezTo>
                    <a:pt x="47" y="47"/>
                    <a:pt x="79" y="16"/>
                    <a:pt x="110" y="16"/>
                  </a:cubicBezTo>
                  <a:cubicBezTo>
                    <a:pt x="156" y="47"/>
                    <a:pt x="172" y="62"/>
                    <a:pt x="172" y="93"/>
                  </a:cubicBezTo>
                  <a:cubicBezTo>
                    <a:pt x="187" y="47"/>
                    <a:pt x="15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2743710" y="3494123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53" y="29"/>
                  </a:moveTo>
                  <a:lnTo>
                    <a:pt x="153" y="29"/>
                  </a:lnTo>
                  <a:cubicBezTo>
                    <a:pt x="172" y="49"/>
                    <a:pt x="186" y="77"/>
                    <a:pt x="186" y="94"/>
                  </a:cubicBezTo>
                  <a:cubicBezTo>
                    <a:pt x="186" y="73"/>
                    <a:pt x="172" y="45"/>
                    <a:pt x="153" y="29"/>
                  </a:cubicBezTo>
                  <a:close/>
                  <a:moveTo>
                    <a:pt x="109" y="1"/>
                  </a:moveTo>
                  <a:cubicBezTo>
                    <a:pt x="62" y="1"/>
                    <a:pt x="0" y="32"/>
                    <a:pt x="0" y="78"/>
                  </a:cubicBezTo>
                  <a:cubicBezTo>
                    <a:pt x="0" y="140"/>
                    <a:pt x="47" y="171"/>
                    <a:pt x="78" y="171"/>
                  </a:cubicBezTo>
                  <a:cubicBezTo>
                    <a:pt x="140" y="171"/>
                    <a:pt x="186" y="140"/>
                    <a:pt x="186" y="94"/>
                  </a:cubicBezTo>
                  <a:lnTo>
                    <a:pt x="186" y="94"/>
                  </a:lnTo>
                  <a:cubicBezTo>
                    <a:pt x="155" y="140"/>
                    <a:pt x="124" y="156"/>
                    <a:pt x="78" y="156"/>
                  </a:cubicBezTo>
                  <a:cubicBezTo>
                    <a:pt x="62" y="140"/>
                    <a:pt x="47" y="125"/>
                    <a:pt x="47" y="78"/>
                  </a:cubicBezTo>
                  <a:cubicBezTo>
                    <a:pt x="47" y="47"/>
                    <a:pt x="78" y="16"/>
                    <a:pt x="124" y="16"/>
                  </a:cubicBezTo>
                  <a:cubicBezTo>
                    <a:pt x="134" y="16"/>
                    <a:pt x="144" y="21"/>
                    <a:pt x="153" y="29"/>
                  </a:cubicBezTo>
                  <a:lnTo>
                    <a:pt x="153" y="29"/>
                  </a:lnTo>
                  <a:cubicBezTo>
                    <a:pt x="139" y="13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2781064" y="3542649"/>
              <a:ext cx="15371" cy="15371"/>
            </a:xfrm>
            <a:custGeom>
              <a:avLst/>
              <a:gdLst/>
              <a:ahLst/>
              <a:cxnLst/>
              <a:rect l="l" t="t" r="r" b="b"/>
              <a:pathLst>
                <a:path w="172" h="172" extrusionOk="0">
                  <a:moveTo>
                    <a:pt x="94" y="1"/>
                  </a:moveTo>
                  <a:cubicBezTo>
                    <a:pt x="32" y="1"/>
                    <a:pt x="1" y="32"/>
                    <a:pt x="1" y="78"/>
                  </a:cubicBezTo>
                  <a:cubicBezTo>
                    <a:pt x="1" y="140"/>
                    <a:pt x="32" y="171"/>
                    <a:pt x="79" y="171"/>
                  </a:cubicBezTo>
                  <a:cubicBezTo>
                    <a:pt x="125" y="171"/>
                    <a:pt x="172" y="140"/>
                    <a:pt x="172" y="94"/>
                  </a:cubicBezTo>
                  <a:lnTo>
                    <a:pt x="172" y="94"/>
                  </a:lnTo>
                  <a:cubicBezTo>
                    <a:pt x="156" y="140"/>
                    <a:pt x="110" y="156"/>
                    <a:pt x="79" y="156"/>
                  </a:cubicBezTo>
                  <a:cubicBezTo>
                    <a:pt x="48" y="140"/>
                    <a:pt x="32" y="125"/>
                    <a:pt x="32" y="78"/>
                  </a:cubicBezTo>
                  <a:cubicBezTo>
                    <a:pt x="45" y="51"/>
                    <a:pt x="70" y="13"/>
                    <a:pt x="97" y="13"/>
                  </a:cubicBezTo>
                  <a:cubicBezTo>
                    <a:pt x="101" y="13"/>
                    <a:pt x="105" y="14"/>
                    <a:pt x="110" y="16"/>
                  </a:cubicBezTo>
                  <a:cubicBezTo>
                    <a:pt x="156" y="47"/>
                    <a:pt x="172" y="63"/>
                    <a:pt x="172" y="94"/>
                  </a:cubicBezTo>
                  <a:cubicBezTo>
                    <a:pt x="172" y="47"/>
                    <a:pt x="156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2808857" y="3591174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8"/>
                    <a:pt x="165" y="120"/>
                    <a:pt x="157" y="131"/>
                  </a:cubicBezTo>
                  <a:lnTo>
                    <a:pt x="157" y="131"/>
                  </a:lnTo>
                  <a:cubicBezTo>
                    <a:pt x="165" y="121"/>
                    <a:pt x="171" y="109"/>
                    <a:pt x="171" y="94"/>
                  </a:cubicBez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78"/>
                  </a:cubicBezTo>
                  <a:cubicBezTo>
                    <a:pt x="0" y="125"/>
                    <a:pt x="31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39" y="149"/>
                    <a:pt x="109" y="156"/>
                    <a:pt x="78" y="156"/>
                  </a:cubicBezTo>
                  <a:cubicBezTo>
                    <a:pt x="47" y="140"/>
                    <a:pt x="31" y="125"/>
                    <a:pt x="31" y="78"/>
                  </a:cubicBezTo>
                  <a:cubicBezTo>
                    <a:pt x="31" y="47"/>
                    <a:pt x="78" y="16"/>
                    <a:pt x="109" y="16"/>
                  </a:cubicBezTo>
                  <a:cubicBezTo>
                    <a:pt x="155" y="16"/>
                    <a:pt x="171" y="63"/>
                    <a:pt x="171" y="94"/>
                  </a:cubicBezTo>
                  <a:cubicBezTo>
                    <a:pt x="186" y="63"/>
                    <a:pt x="155" y="16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2822709" y="3654891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3" y="1"/>
                  </a:moveTo>
                  <a:cubicBezTo>
                    <a:pt x="47" y="1"/>
                    <a:pt x="0" y="47"/>
                    <a:pt x="0" y="79"/>
                  </a:cubicBezTo>
                  <a:cubicBezTo>
                    <a:pt x="0" y="125"/>
                    <a:pt x="31" y="172"/>
                    <a:pt x="78" y="172"/>
                  </a:cubicBezTo>
                  <a:cubicBezTo>
                    <a:pt x="109" y="172"/>
                    <a:pt x="171" y="141"/>
                    <a:pt x="171" y="110"/>
                  </a:cubicBezTo>
                  <a:lnTo>
                    <a:pt x="171" y="110"/>
                  </a:lnTo>
                  <a:cubicBezTo>
                    <a:pt x="160" y="132"/>
                    <a:pt x="140" y="147"/>
                    <a:pt x="118" y="147"/>
                  </a:cubicBezTo>
                  <a:cubicBezTo>
                    <a:pt x="110" y="147"/>
                    <a:pt x="102" y="145"/>
                    <a:pt x="93" y="141"/>
                  </a:cubicBezTo>
                  <a:cubicBezTo>
                    <a:pt x="78" y="141"/>
                    <a:pt x="47" y="110"/>
                    <a:pt x="47" y="63"/>
                  </a:cubicBezTo>
                  <a:cubicBezTo>
                    <a:pt x="47" y="47"/>
                    <a:pt x="93" y="32"/>
                    <a:pt x="124" y="32"/>
                  </a:cubicBezTo>
                  <a:cubicBezTo>
                    <a:pt x="155" y="32"/>
                    <a:pt x="171" y="63"/>
                    <a:pt x="171" y="110"/>
                  </a:cubicBezTo>
                  <a:cubicBezTo>
                    <a:pt x="171" y="47"/>
                    <a:pt x="15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2837901" y="3789385"/>
              <a:ext cx="15371" cy="15281"/>
            </a:xfrm>
            <a:custGeom>
              <a:avLst/>
              <a:gdLst/>
              <a:ahLst/>
              <a:cxnLst/>
              <a:rect l="l" t="t" r="r" b="b"/>
              <a:pathLst>
                <a:path w="172" h="171" extrusionOk="0">
                  <a:moveTo>
                    <a:pt x="140" y="19"/>
                  </a:moveTo>
                  <a:cubicBezTo>
                    <a:pt x="160" y="37"/>
                    <a:pt x="171" y="65"/>
                    <a:pt x="171" y="93"/>
                  </a:cubicBezTo>
                  <a:cubicBezTo>
                    <a:pt x="171" y="55"/>
                    <a:pt x="161" y="28"/>
                    <a:pt x="140" y="19"/>
                  </a:cubicBezTo>
                  <a:close/>
                  <a:moveTo>
                    <a:pt x="94" y="0"/>
                  </a:moveTo>
                  <a:cubicBezTo>
                    <a:pt x="63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9" y="171"/>
                    <a:pt x="171" y="124"/>
                    <a:pt x="171" y="93"/>
                  </a:cubicBezTo>
                  <a:lnTo>
                    <a:pt x="171" y="93"/>
                  </a:lnTo>
                  <a:cubicBezTo>
                    <a:pt x="161" y="115"/>
                    <a:pt x="134" y="137"/>
                    <a:pt x="114" y="137"/>
                  </a:cubicBezTo>
                  <a:cubicBezTo>
                    <a:pt x="106" y="137"/>
                    <a:pt x="98" y="134"/>
                    <a:pt x="94" y="124"/>
                  </a:cubicBezTo>
                  <a:cubicBezTo>
                    <a:pt x="78" y="124"/>
                    <a:pt x="63" y="93"/>
                    <a:pt x="63" y="47"/>
                  </a:cubicBezTo>
                  <a:cubicBezTo>
                    <a:pt x="63" y="31"/>
                    <a:pt x="109" y="16"/>
                    <a:pt x="125" y="16"/>
                  </a:cubicBezTo>
                  <a:cubicBezTo>
                    <a:pt x="131" y="16"/>
                    <a:pt x="136" y="17"/>
                    <a:pt x="140" y="19"/>
                  </a:cubicBezTo>
                  <a:lnTo>
                    <a:pt x="140" y="19"/>
                  </a:lnTo>
                  <a:cubicBezTo>
                    <a:pt x="128" y="8"/>
                    <a:pt x="11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2853182" y="3927097"/>
              <a:ext cx="18141" cy="15103"/>
            </a:xfrm>
            <a:custGeom>
              <a:avLst/>
              <a:gdLst/>
              <a:ahLst/>
              <a:cxnLst/>
              <a:rect l="l" t="t" r="r" b="b"/>
              <a:pathLst>
                <a:path w="203" h="169" extrusionOk="0">
                  <a:moveTo>
                    <a:pt x="171" y="103"/>
                  </a:moveTo>
                  <a:cubicBezTo>
                    <a:pt x="171" y="115"/>
                    <a:pt x="164" y="130"/>
                    <a:pt x="153" y="142"/>
                  </a:cubicBezTo>
                  <a:lnTo>
                    <a:pt x="153" y="142"/>
                  </a:lnTo>
                  <a:cubicBezTo>
                    <a:pt x="165" y="131"/>
                    <a:pt x="171" y="117"/>
                    <a:pt x="171" y="103"/>
                  </a:cubicBezTo>
                  <a:close/>
                  <a:moveTo>
                    <a:pt x="91" y="0"/>
                  </a:moveTo>
                  <a:cubicBezTo>
                    <a:pt x="53" y="0"/>
                    <a:pt x="16" y="33"/>
                    <a:pt x="16" y="57"/>
                  </a:cubicBezTo>
                  <a:cubicBezTo>
                    <a:pt x="0" y="103"/>
                    <a:pt x="47" y="165"/>
                    <a:pt x="78" y="165"/>
                  </a:cubicBezTo>
                  <a:cubicBezTo>
                    <a:pt x="63" y="134"/>
                    <a:pt x="47" y="119"/>
                    <a:pt x="47" y="88"/>
                  </a:cubicBezTo>
                  <a:cubicBezTo>
                    <a:pt x="63" y="41"/>
                    <a:pt x="78" y="26"/>
                    <a:pt x="125" y="26"/>
                  </a:cubicBezTo>
                  <a:cubicBezTo>
                    <a:pt x="156" y="41"/>
                    <a:pt x="171" y="57"/>
                    <a:pt x="171" y="103"/>
                  </a:cubicBezTo>
                  <a:cubicBezTo>
                    <a:pt x="202" y="57"/>
                    <a:pt x="171" y="26"/>
                    <a:pt x="125" y="10"/>
                  </a:cubicBezTo>
                  <a:cubicBezTo>
                    <a:pt x="114" y="3"/>
                    <a:pt x="102" y="0"/>
                    <a:pt x="91" y="0"/>
                  </a:cubicBezTo>
                  <a:close/>
                  <a:moveTo>
                    <a:pt x="153" y="142"/>
                  </a:moveTo>
                  <a:cubicBezTo>
                    <a:pt x="138" y="156"/>
                    <a:pt x="113" y="165"/>
                    <a:pt x="78" y="165"/>
                  </a:cubicBezTo>
                  <a:cubicBezTo>
                    <a:pt x="84" y="168"/>
                    <a:pt x="91" y="169"/>
                    <a:pt x="97" y="169"/>
                  </a:cubicBezTo>
                  <a:cubicBezTo>
                    <a:pt x="119" y="169"/>
                    <a:pt x="139" y="157"/>
                    <a:pt x="153" y="1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2829590" y="3721468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7"/>
                    <a:pt x="166" y="120"/>
                    <a:pt x="157" y="131"/>
                  </a:cubicBezTo>
                  <a:lnTo>
                    <a:pt x="157" y="131"/>
                  </a:lnTo>
                  <a:cubicBezTo>
                    <a:pt x="166" y="121"/>
                    <a:pt x="171" y="109"/>
                    <a:pt x="171" y="94"/>
                  </a:cubicBezTo>
                  <a:close/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40" y="149"/>
                    <a:pt x="109" y="156"/>
                    <a:pt x="78" y="156"/>
                  </a:cubicBezTo>
                  <a:cubicBezTo>
                    <a:pt x="47" y="140"/>
                    <a:pt x="32" y="109"/>
                    <a:pt x="32" y="78"/>
                  </a:cubicBezTo>
                  <a:cubicBezTo>
                    <a:pt x="32" y="31"/>
                    <a:pt x="78" y="16"/>
                    <a:pt x="109" y="16"/>
                  </a:cubicBezTo>
                  <a:cubicBezTo>
                    <a:pt x="156" y="16"/>
                    <a:pt x="171" y="62"/>
                    <a:pt x="171" y="93"/>
                  </a:cubicBezTo>
                  <a:cubicBezTo>
                    <a:pt x="187" y="62"/>
                    <a:pt x="156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2843441" y="3855873"/>
              <a:ext cx="15371" cy="16711"/>
            </a:xfrm>
            <a:custGeom>
              <a:avLst/>
              <a:gdLst/>
              <a:ahLst/>
              <a:cxnLst/>
              <a:rect l="l" t="t" r="r" b="b"/>
              <a:pathLst>
                <a:path w="172" h="187" extrusionOk="0">
                  <a:moveTo>
                    <a:pt x="161" y="55"/>
                  </a:moveTo>
                  <a:cubicBezTo>
                    <a:pt x="168" y="71"/>
                    <a:pt x="171" y="88"/>
                    <a:pt x="172" y="109"/>
                  </a:cubicBezTo>
                  <a:lnTo>
                    <a:pt x="172" y="109"/>
                  </a:lnTo>
                  <a:cubicBezTo>
                    <a:pt x="171" y="87"/>
                    <a:pt x="168" y="68"/>
                    <a:pt x="161" y="55"/>
                  </a:cubicBezTo>
                  <a:close/>
                  <a:moveTo>
                    <a:pt x="94" y="1"/>
                  </a:moveTo>
                  <a:cubicBezTo>
                    <a:pt x="32" y="1"/>
                    <a:pt x="1" y="47"/>
                    <a:pt x="1" y="78"/>
                  </a:cubicBezTo>
                  <a:cubicBezTo>
                    <a:pt x="1" y="140"/>
                    <a:pt x="32" y="187"/>
                    <a:pt x="78" y="187"/>
                  </a:cubicBezTo>
                  <a:cubicBezTo>
                    <a:pt x="125" y="187"/>
                    <a:pt x="172" y="140"/>
                    <a:pt x="172" y="109"/>
                  </a:cubicBezTo>
                  <a:lnTo>
                    <a:pt x="172" y="109"/>
                  </a:lnTo>
                  <a:cubicBezTo>
                    <a:pt x="161" y="140"/>
                    <a:pt x="138" y="163"/>
                    <a:pt x="119" y="163"/>
                  </a:cubicBezTo>
                  <a:cubicBezTo>
                    <a:pt x="109" y="163"/>
                    <a:pt x="99" y="157"/>
                    <a:pt x="94" y="140"/>
                  </a:cubicBezTo>
                  <a:cubicBezTo>
                    <a:pt x="78" y="125"/>
                    <a:pt x="47" y="109"/>
                    <a:pt x="47" y="63"/>
                  </a:cubicBezTo>
                  <a:cubicBezTo>
                    <a:pt x="47" y="47"/>
                    <a:pt x="94" y="32"/>
                    <a:pt x="125" y="32"/>
                  </a:cubicBezTo>
                  <a:cubicBezTo>
                    <a:pt x="141" y="32"/>
                    <a:pt x="153" y="40"/>
                    <a:pt x="161" y="55"/>
                  </a:cubicBezTo>
                  <a:lnTo>
                    <a:pt x="161" y="55"/>
                  </a:lnTo>
                  <a:cubicBezTo>
                    <a:pt x="151" y="35"/>
                    <a:pt x="135" y="18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2720118" y="3412444"/>
              <a:ext cx="165057" cy="540569"/>
            </a:xfrm>
            <a:custGeom>
              <a:avLst/>
              <a:gdLst/>
              <a:ahLst/>
              <a:cxnLst/>
              <a:rect l="l" t="t" r="r" b="b"/>
              <a:pathLst>
                <a:path w="1847" h="6049" extrusionOk="0">
                  <a:moveTo>
                    <a:pt x="1" y="0"/>
                  </a:moveTo>
                  <a:cubicBezTo>
                    <a:pt x="171" y="217"/>
                    <a:pt x="342" y="450"/>
                    <a:pt x="497" y="667"/>
                  </a:cubicBezTo>
                  <a:cubicBezTo>
                    <a:pt x="652" y="884"/>
                    <a:pt x="807" y="1085"/>
                    <a:pt x="962" y="1318"/>
                  </a:cubicBezTo>
                  <a:cubicBezTo>
                    <a:pt x="1024" y="1427"/>
                    <a:pt x="1102" y="1535"/>
                    <a:pt x="1179" y="1659"/>
                  </a:cubicBezTo>
                  <a:cubicBezTo>
                    <a:pt x="1226" y="1706"/>
                    <a:pt x="1241" y="1768"/>
                    <a:pt x="1272" y="1830"/>
                  </a:cubicBezTo>
                  <a:cubicBezTo>
                    <a:pt x="1303" y="1861"/>
                    <a:pt x="1303" y="1892"/>
                    <a:pt x="1319" y="1923"/>
                  </a:cubicBezTo>
                  <a:cubicBezTo>
                    <a:pt x="1334" y="1970"/>
                    <a:pt x="1334" y="1985"/>
                    <a:pt x="1350" y="2016"/>
                  </a:cubicBezTo>
                  <a:cubicBezTo>
                    <a:pt x="1412" y="2280"/>
                    <a:pt x="1458" y="2543"/>
                    <a:pt x="1489" y="2823"/>
                  </a:cubicBezTo>
                  <a:cubicBezTo>
                    <a:pt x="1567" y="3334"/>
                    <a:pt x="1614" y="3877"/>
                    <a:pt x="1660" y="4420"/>
                  </a:cubicBezTo>
                  <a:lnTo>
                    <a:pt x="1738" y="5242"/>
                  </a:lnTo>
                  <a:cubicBezTo>
                    <a:pt x="1784" y="5506"/>
                    <a:pt x="1800" y="5785"/>
                    <a:pt x="1846" y="6049"/>
                  </a:cubicBezTo>
                  <a:lnTo>
                    <a:pt x="1784" y="5242"/>
                  </a:lnTo>
                  <a:lnTo>
                    <a:pt x="1722" y="4420"/>
                  </a:lnTo>
                  <a:cubicBezTo>
                    <a:pt x="1691" y="3877"/>
                    <a:pt x="1645" y="3334"/>
                    <a:pt x="1567" y="2792"/>
                  </a:cubicBezTo>
                  <a:cubicBezTo>
                    <a:pt x="1536" y="2528"/>
                    <a:pt x="1489" y="2280"/>
                    <a:pt x="1412" y="2001"/>
                  </a:cubicBezTo>
                  <a:cubicBezTo>
                    <a:pt x="1396" y="1970"/>
                    <a:pt x="1381" y="1938"/>
                    <a:pt x="1381" y="1907"/>
                  </a:cubicBezTo>
                  <a:cubicBezTo>
                    <a:pt x="1381" y="1861"/>
                    <a:pt x="1350" y="1845"/>
                    <a:pt x="1334" y="1814"/>
                  </a:cubicBezTo>
                  <a:lnTo>
                    <a:pt x="1226" y="1628"/>
                  </a:lnTo>
                  <a:cubicBezTo>
                    <a:pt x="1148" y="1520"/>
                    <a:pt x="1071" y="1427"/>
                    <a:pt x="993" y="1303"/>
                  </a:cubicBezTo>
                  <a:cubicBezTo>
                    <a:pt x="683" y="853"/>
                    <a:pt x="342" y="4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2466500" y="3207172"/>
              <a:ext cx="307058" cy="396959"/>
            </a:xfrm>
            <a:custGeom>
              <a:avLst/>
              <a:gdLst/>
              <a:ahLst/>
              <a:cxnLst/>
              <a:rect l="l" t="t" r="r" b="b"/>
              <a:pathLst>
                <a:path w="3436" h="4442" extrusionOk="0">
                  <a:moveTo>
                    <a:pt x="609" y="1"/>
                  </a:moveTo>
                  <a:cubicBezTo>
                    <a:pt x="494" y="1"/>
                    <a:pt x="375" y="31"/>
                    <a:pt x="342" y="48"/>
                  </a:cubicBezTo>
                  <a:cubicBezTo>
                    <a:pt x="264" y="94"/>
                    <a:pt x="124" y="1552"/>
                    <a:pt x="78" y="1894"/>
                  </a:cubicBezTo>
                  <a:cubicBezTo>
                    <a:pt x="0" y="2591"/>
                    <a:pt x="233" y="4298"/>
                    <a:pt x="311" y="4375"/>
                  </a:cubicBezTo>
                  <a:cubicBezTo>
                    <a:pt x="353" y="4418"/>
                    <a:pt x="475" y="4442"/>
                    <a:pt x="595" y="4442"/>
                  </a:cubicBezTo>
                  <a:cubicBezTo>
                    <a:pt x="693" y="4442"/>
                    <a:pt x="789" y="4426"/>
                    <a:pt x="838" y="4391"/>
                  </a:cubicBezTo>
                  <a:cubicBezTo>
                    <a:pt x="961" y="4313"/>
                    <a:pt x="1193" y="2545"/>
                    <a:pt x="1286" y="2545"/>
                  </a:cubicBezTo>
                  <a:cubicBezTo>
                    <a:pt x="1287" y="2545"/>
                    <a:pt x="1287" y="2545"/>
                    <a:pt x="1288" y="2545"/>
                  </a:cubicBezTo>
                  <a:cubicBezTo>
                    <a:pt x="1425" y="2566"/>
                    <a:pt x="1564" y="2575"/>
                    <a:pt x="1702" y="2575"/>
                  </a:cubicBezTo>
                  <a:cubicBezTo>
                    <a:pt x="2485" y="2575"/>
                    <a:pt x="3227" y="2283"/>
                    <a:pt x="3319" y="2204"/>
                  </a:cubicBezTo>
                  <a:cubicBezTo>
                    <a:pt x="3435" y="2117"/>
                    <a:pt x="3402" y="1638"/>
                    <a:pt x="3309" y="1638"/>
                  </a:cubicBezTo>
                  <a:cubicBezTo>
                    <a:pt x="3302" y="1638"/>
                    <a:pt x="3296" y="1640"/>
                    <a:pt x="3288" y="1645"/>
                  </a:cubicBezTo>
                  <a:cubicBezTo>
                    <a:pt x="2999" y="1826"/>
                    <a:pt x="2562" y="1879"/>
                    <a:pt x="2161" y="1879"/>
                  </a:cubicBezTo>
                  <a:cubicBezTo>
                    <a:pt x="1703" y="1879"/>
                    <a:pt x="1293" y="1810"/>
                    <a:pt x="1210" y="1785"/>
                  </a:cubicBezTo>
                  <a:cubicBezTo>
                    <a:pt x="1055" y="1723"/>
                    <a:pt x="915" y="250"/>
                    <a:pt x="838" y="94"/>
                  </a:cubicBezTo>
                  <a:cubicBezTo>
                    <a:pt x="802" y="23"/>
                    <a:pt x="707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2436026" y="3287601"/>
              <a:ext cx="170508" cy="228864"/>
            </a:xfrm>
            <a:custGeom>
              <a:avLst/>
              <a:gdLst/>
              <a:ahLst/>
              <a:cxnLst/>
              <a:rect l="l" t="t" r="r" b="b"/>
              <a:pathLst>
                <a:path w="1908" h="2561" extrusionOk="0">
                  <a:moveTo>
                    <a:pt x="972" y="1"/>
                  </a:moveTo>
                  <a:cubicBezTo>
                    <a:pt x="469" y="1"/>
                    <a:pt x="46" y="553"/>
                    <a:pt x="16" y="1257"/>
                  </a:cubicBezTo>
                  <a:cubicBezTo>
                    <a:pt x="0" y="1971"/>
                    <a:pt x="403" y="2544"/>
                    <a:pt x="915" y="2560"/>
                  </a:cubicBezTo>
                  <a:cubicBezTo>
                    <a:pt x="922" y="2560"/>
                    <a:pt x="929" y="2560"/>
                    <a:pt x="936" y="2560"/>
                  </a:cubicBezTo>
                  <a:cubicBezTo>
                    <a:pt x="1439" y="2560"/>
                    <a:pt x="1861" y="2007"/>
                    <a:pt x="1877" y="1304"/>
                  </a:cubicBezTo>
                  <a:cubicBezTo>
                    <a:pt x="1908" y="606"/>
                    <a:pt x="1505" y="16"/>
                    <a:pt x="993" y="1"/>
                  </a:cubicBezTo>
                  <a:cubicBezTo>
                    <a:pt x="986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2629859" y="3970260"/>
              <a:ext cx="313492" cy="129937"/>
            </a:xfrm>
            <a:custGeom>
              <a:avLst/>
              <a:gdLst/>
              <a:ahLst/>
              <a:cxnLst/>
              <a:rect l="l" t="t" r="r" b="b"/>
              <a:pathLst>
                <a:path w="3508" h="1454" extrusionOk="0">
                  <a:moveTo>
                    <a:pt x="3284" y="1"/>
                  </a:moveTo>
                  <a:cubicBezTo>
                    <a:pt x="3273" y="1"/>
                    <a:pt x="3264" y="8"/>
                    <a:pt x="3259" y="24"/>
                  </a:cubicBezTo>
                  <a:cubicBezTo>
                    <a:pt x="3190" y="121"/>
                    <a:pt x="1829" y="908"/>
                    <a:pt x="687" y="908"/>
                  </a:cubicBezTo>
                  <a:cubicBezTo>
                    <a:pt x="558" y="908"/>
                    <a:pt x="433" y="899"/>
                    <a:pt x="313" y="877"/>
                  </a:cubicBezTo>
                  <a:cubicBezTo>
                    <a:pt x="295" y="873"/>
                    <a:pt x="278" y="872"/>
                    <a:pt x="263" y="872"/>
                  </a:cubicBezTo>
                  <a:cubicBezTo>
                    <a:pt x="1" y="872"/>
                    <a:pt x="133" y="1347"/>
                    <a:pt x="778" y="1435"/>
                  </a:cubicBezTo>
                  <a:cubicBezTo>
                    <a:pt x="868" y="1447"/>
                    <a:pt x="961" y="1453"/>
                    <a:pt x="1058" y="1453"/>
                  </a:cubicBezTo>
                  <a:cubicBezTo>
                    <a:pt x="2043" y="1453"/>
                    <a:pt x="3302" y="848"/>
                    <a:pt x="3415" y="551"/>
                  </a:cubicBezTo>
                  <a:cubicBezTo>
                    <a:pt x="3508" y="259"/>
                    <a:pt x="3350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2570431" y="2609767"/>
              <a:ext cx="277300" cy="202680"/>
            </a:xfrm>
            <a:custGeom>
              <a:avLst/>
              <a:gdLst/>
              <a:ahLst/>
              <a:cxnLst/>
              <a:rect l="l" t="t" r="r" b="b"/>
              <a:pathLst>
                <a:path w="3103" h="2268" extrusionOk="0">
                  <a:moveTo>
                    <a:pt x="1494" y="0"/>
                  </a:moveTo>
                  <a:cubicBezTo>
                    <a:pt x="830" y="0"/>
                    <a:pt x="318" y="413"/>
                    <a:pt x="233" y="607"/>
                  </a:cubicBezTo>
                  <a:cubicBezTo>
                    <a:pt x="1" y="1180"/>
                    <a:pt x="667" y="1816"/>
                    <a:pt x="1210" y="2033"/>
                  </a:cubicBezTo>
                  <a:cubicBezTo>
                    <a:pt x="1590" y="2195"/>
                    <a:pt x="1901" y="2267"/>
                    <a:pt x="2153" y="2267"/>
                  </a:cubicBezTo>
                  <a:cubicBezTo>
                    <a:pt x="2508" y="2267"/>
                    <a:pt x="2747" y="2123"/>
                    <a:pt x="2901" y="1878"/>
                  </a:cubicBezTo>
                  <a:cubicBezTo>
                    <a:pt x="3102" y="1491"/>
                    <a:pt x="2947" y="452"/>
                    <a:pt x="2079" y="110"/>
                  </a:cubicBezTo>
                  <a:cubicBezTo>
                    <a:pt x="1876" y="33"/>
                    <a:pt x="1679" y="0"/>
                    <a:pt x="1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2979276" y="4311188"/>
              <a:ext cx="629398" cy="182662"/>
            </a:xfrm>
            <a:custGeom>
              <a:avLst/>
              <a:gdLst/>
              <a:ahLst/>
              <a:cxnLst/>
              <a:rect l="l" t="t" r="r" b="b"/>
              <a:pathLst>
                <a:path w="7043" h="2044" extrusionOk="0">
                  <a:moveTo>
                    <a:pt x="3527" y="1"/>
                  </a:moveTo>
                  <a:cubicBezTo>
                    <a:pt x="3457" y="1"/>
                    <a:pt x="3403" y="3"/>
                    <a:pt x="3366" y="9"/>
                  </a:cubicBezTo>
                  <a:cubicBezTo>
                    <a:pt x="2917" y="71"/>
                    <a:pt x="234" y="288"/>
                    <a:pt x="234" y="288"/>
                  </a:cubicBezTo>
                  <a:cubicBezTo>
                    <a:pt x="234" y="288"/>
                    <a:pt x="1" y="1172"/>
                    <a:pt x="32" y="1218"/>
                  </a:cubicBezTo>
                  <a:cubicBezTo>
                    <a:pt x="32" y="1249"/>
                    <a:pt x="1831" y="1994"/>
                    <a:pt x="3025" y="2040"/>
                  </a:cubicBezTo>
                  <a:cubicBezTo>
                    <a:pt x="3062" y="2042"/>
                    <a:pt x="3100" y="2043"/>
                    <a:pt x="3139" y="2043"/>
                  </a:cubicBezTo>
                  <a:cubicBezTo>
                    <a:pt x="4402" y="2043"/>
                    <a:pt x="7042" y="1108"/>
                    <a:pt x="7042" y="1063"/>
                  </a:cubicBezTo>
                  <a:cubicBezTo>
                    <a:pt x="7042" y="1001"/>
                    <a:pt x="6903" y="288"/>
                    <a:pt x="6903" y="288"/>
                  </a:cubicBezTo>
                  <a:cubicBezTo>
                    <a:pt x="6903" y="288"/>
                    <a:pt x="4296" y="1"/>
                    <a:pt x="3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3005639" y="4096444"/>
              <a:ext cx="576672" cy="338961"/>
            </a:xfrm>
            <a:custGeom>
              <a:avLst/>
              <a:gdLst/>
              <a:ahLst/>
              <a:cxnLst/>
              <a:rect l="l" t="t" r="r" b="b"/>
              <a:pathLst>
                <a:path w="6453" h="3793" extrusionOk="0">
                  <a:moveTo>
                    <a:pt x="3207" y="1"/>
                  </a:moveTo>
                  <a:cubicBezTo>
                    <a:pt x="2512" y="1"/>
                    <a:pt x="1839" y="168"/>
                    <a:pt x="1474" y="411"/>
                  </a:cubicBezTo>
                  <a:cubicBezTo>
                    <a:pt x="776" y="876"/>
                    <a:pt x="1" y="3125"/>
                    <a:pt x="1" y="3125"/>
                  </a:cubicBezTo>
                  <a:cubicBezTo>
                    <a:pt x="1" y="3125"/>
                    <a:pt x="1629" y="3761"/>
                    <a:pt x="2529" y="3792"/>
                  </a:cubicBezTo>
                  <a:cubicBezTo>
                    <a:pt x="2536" y="3792"/>
                    <a:pt x="2544" y="3792"/>
                    <a:pt x="2552" y="3792"/>
                  </a:cubicBezTo>
                  <a:cubicBezTo>
                    <a:pt x="3465" y="3792"/>
                    <a:pt x="6453" y="2923"/>
                    <a:pt x="6453" y="2923"/>
                  </a:cubicBezTo>
                  <a:cubicBezTo>
                    <a:pt x="6453" y="2923"/>
                    <a:pt x="5879" y="1233"/>
                    <a:pt x="4948" y="488"/>
                  </a:cubicBezTo>
                  <a:cubicBezTo>
                    <a:pt x="4496" y="140"/>
                    <a:pt x="3843" y="1"/>
                    <a:pt x="3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2831020" y="2650071"/>
              <a:ext cx="450489" cy="729486"/>
            </a:xfrm>
            <a:custGeom>
              <a:avLst/>
              <a:gdLst/>
              <a:ahLst/>
              <a:cxnLst/>
              <a:rect l="l" t="t" r="r" b="b"/>
              <a:pathLst>
                <a:path w="5041" h="8163" extrusionOk="0">
                  <a:moveTo>
                    <a:pt x="1660" y="1"/>
                  </a:moveTo>
                  <a:cubicBezTo>
                    <a:pt x="1195" y="1"/>
                    <a:pt x="683" y="326"/>
                    <a:pt x="326" y="854"/>
                  </a:cubicBezTo>
                  <a:cubicBezTo>
                    <a:pt x="0" y="1365"/>
                    <a:pt x="1319" y="7678"/>
                    <a:pt x="1939" y="8065"/>
                  </a:cubicBezTo>
                  <a:cubicBezTo>
                    <a:pt x="2046" y="8133"/>
                    <a:pt x="2201" y="8162"/>
                    <a:pt x="2385" y="8162"/>
                  </a:cubicBezTo>
                  <a:cubicBezTo>
                    <a:pt x="3260" y="8162"/>
                    <a:pt x="4786" y="7491"/>
                    <a:pt x="4901" y="7042"/>
                  </a:cubicBezTo>
                  <a:cubicBezTo>
                    <a:pt x="5041" y="6499"/>
                    <a:pt x="3552" y="1164"/>
                    <a:pt x="3009" y="590"/>
                  </a:cubicBezTo>
                  <a:cubicBezTo>
                    <a:pt x="2544" y="78"/>
                    <a:pt x="2125" y="1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2907248" y="2749087"/>
              <a:ext cx="13852" cy="15728"/>
            </a:xfrm>
            <a:custGeom>
              <a:avLst/>
              <a:gdLst/>
              <a:ahLst/>
              <a:cxnLst/>
              <a:rect l="l" t="t" r="r" b="b"/>
              <a:pathLst>
                <a:path w="155" h="176" extrusionOk="0">
                  <a:moveTo>
                    <a:pt x="70" y="0"/>
                  </a:moveTo>
                  <a:cubicBezTo>
                    <a:pt x="52" y="0"/>
                    <a:pt x="34" y="6"/>
                    <a:pt x="16" y="25"/>
                  </a:cubicBezTo>
                  <a:cubicBezTo>
                    <a:pt x="0" y="56"/>
                    <a:pt x="0" y="118"/>
                    <a:pt x="0" y="118"/>
                  </a:cubicBezTo>
                  <a:cubicBezTo>
                    <a:pt x="2" y="119"/>
                    <a:pt x="4" y="120"/>
                    <a:pt x="6" y="121"/>
                  </a:cubicBezTo>
                  <a:lnTo>
                    <a:pt x="6" y="121"/>
                  </a:lnTo>
                  <a:cubicBezTo>
                    <a:pt x="4" y="96"/>
                    <a:pt x="11" y="76"/>
                    <a:pt x="31" y="56"/>
                  </a:cubicBezTo>
                  <a:cubicBezTo>
                    <a:pt x="40" y="52"/>
                    <a:pt x="48" y="50"/>
                    <a:pt x="56" y="50"/>
                  </a:cubicBezTo>
                  <a:cubicBezTo>
                    <a:pt x="78" y="50"/>
                    <a:pt x="98" y="64"/>
                    <a:pt x="109" y="87"/>
                  </a:cubicBezTo>
                  <a:cubicBezTo>
                    <a:pt x="124" y="94"/>
                    <a:pt x="132" y="105"/>
                    <a:pt x="132" y="118"/>
                  </a:cubicBezTo>
                  <a:lnTo>
                    <a:pt x="132" y="118"/>
                  </a:lnTo>
                  <a:cubicBezTo>
                    <a:pt x="155" y="93"/>
                    <a:pt x="152" y="49"/>
                    <a:pt x="140" y="25"/>
                  </a:cubicBezTo>
                  <a:cubicBezTo>
                    <a:pt x="121" y="15"/>
                    <a:pt x="97" y="0"/>
                    <a:pt x="70" y="0"/>
                  </a:cubicBezTo>
                  <a:close/>
                  <a:moveTo>
                    <a:pt x="132" y="118"/>
                  </a:moveTo>
                  <a:lnTo>
                    <a:pt x="132" y="118"/>
                  </a:lnTo>
                  <a:cubicBezTo>
                    <a:pt x="126" y="125"/>
                    <a:pt x="119" y="130"/>
                    <a:pt x="109" y="133"/>
                  </a:cubicBezTo>
                  <a:cubicBezTo>
                    <a:pt x="99" y="143"/>
                    <a:pt x="88" y="147"/>
                    <a:pt x="77" y="147"/>
                  </a:cubicBezTo>
                  <a:cubicBezTo>
                    <a:pt x="53" y="147"/>
                    <a:pt x="27" y="131"/>
                    <a:pt x="6" y="121"/>
                  </a:cubicBezTo>
                  <a:lnTo>
                    <a:pt x="6" y="121"/>
                  </a:lnTo>
                  <a:cubicBezTo>
                    <a:pt x="7" y="134"/>
                    <a:pt x="10" y="148"/>
                    <a:pt x="16" y="164"/>
                  </a:cubicBezTo>
                  <a:cubicBezTo>
                    <a:pt x="24" y="172"/>
                    <a:pt x="39" y="176"/>
                    <a:pt x="57" y="176"/>
                  </a:cubicBezTo>
                  <a:cubicBezTo>
                    <a:pt x="74" y="176"/>
                    <a:pt x="93" y="172"/>
                    <a:pt x="109" y="164"/>
                  </a:cubicBezTo>
                  <a:cubicBezTo>
                    <a:pt x="125" y="148"/>
                    <a:pt x="133" y="132"/>
                    <a:pt x="132" y="11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2914129" y="281986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84" y="0"/>
                  </a:moveTo>
                  <a:cubicBezTo>
                    <a:pt x="63" y="0"/>
                    <a:pt x="40" y="8"/>
                    <a:pt x="16" y="24"/>
                  </a:cubicBezTo>
                  <a:cubicBezTo>
                    <a:pt x="1" y="70"/>
                    <a:pt x="1" y="101"/>
                    <a:pt x="1" y="148"/>
                  </a:cubicBezTo>
                  <a:cubicBezTo>
                    <a:pt x="8" y="151"/>
                    <a:pt x="15" y="155"/>
                    <a:pt x="23" y="158"/>
                  </a:cubicBezTo>
                  <a:lnTo>
                    <a:pt x="23" y="158"/>
                  </a:lnTo>
                  <a:cubicBezTo>
                    <a:pt x="21" y="155"/>
                    <a:pt x="18" y="152"/>
                    <a:pt x="16" y="148"/>
                  </a:cubicBezTo>
                  <a:cubicBezTo>
                    <a:pt x="1" y="101"/>
                    <a:pt x="1" y="70"/>
                    <a:pt x="32" y="39"/>
                  </a:cubicBezTo>
                  <a:cubicBezTo>
                    <a:pt x="40" y="35"/>
                    <a:pt x="49" y="33"/>
                    <a:pt x="57" y="33"/>
                  </a:cubicBezTo>
                  <a:cubicBezTo>
                    <a:pt x="78" y="33"/>
                    <a:pt x="98" y="48"/>
                    <a:pt x="109" y="70"/>
                  </a:cubicBezTo>
                  <a:cubicBezTo>
                    <a:pt x="156" y="101"/>
                    <a:pt x="141" y="148"/>
                    <a:pt x="109" y="163"/>
                  </a:cubicBezTo>
                  <a:lnTo>
                    <a:pt x="141" y="148"/>
                  </a:lnTo>
                  <a:cubicBezTo>
                    <a:pt x="172" y="117"/>
                    <a:pt x="172" y="70"/>
                    <a:pt x="141" y="24"/>
                  </a:cubicBezTo>
                  <a:cubicBezTo>
                    <a:pt x="125" y="8"/>
                    <a:pt x="106" y="0"/>
                    <a:pt x="84" y="0"/>
                  </a:cubicBezTo>
                  <a:close/>
                  <a:moveTo>
                    <a:pt x="23" y="158"/>
                  </a:moveTo>
                  <a:cubicBezTo>
                    <a:pt x="34" y="169"/>
                    <a:pt x="50" y="173"/>
                    <a:pt x="66" y="173"/>
                  </a:cubicBezTo>
                  <a:cubicBezTo>
                    <a:pt x="81" y="173"/>
                    <a:pt x="97" y="170"/>
                    <a:pt x="109" y="163"/>
                  </a:cubicBezTo>
                  <a:lnTo>
                    <a:pt x="109" y="163"/>
                  </a:lnTo>
                  <a:cubicBezTo>
                    <a:pt x="100" y="168"/>
                    <a:pt x="90" y="170"/>
                    <a:pt x="79" y="170"/>
                  </a:cubicBezTo>
                  <a:cubicBezTo>
                    <a:pt x="61" y="170"/>
                    <a:pt x="41" y="165"/>
                    <a:pt x="23" y="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2921099" y="2892786"/>
              <a:ext cx="16711" cy="15013"/>
            </a:xfrm>
            <a:custGeom>
              <a:avLst/>
              <a:gdLst/>
              <a:ahLst/>
              <a:cxnLst/>
              <a:rect l="l" t="t" r="r" b="b"/>
              <a:pathLst>
                <a:path w="187" h="168" extrusionOk="0">
                  <a:moveTo>
                    <a:pt x="15" y="46"/>
                  </a:moveTo>
                  <a:cubicBezTo>
                    <a:pt x="0" y="62"/>
                    <a:pt x="1" y="108"/>
                    <a:pt x="16" y="138"/>
                  </a:cubicBezTo>
                  <a:cubicBezTo>
                    <a:pt x="4" y="114"/>
                    <a:pt x="1" y="71"/>
                    <a:pt x="15" y="46"/>
                  </a:cubicBezTo>
                  <a:close/>
                  <a:moveTo>
                    <a:pt x="98" y="0"/>
                  </a:moveTo>
                  <a:cubicBezTo>
                    <a:pt x="77" y="0"/>
                    <a:pt x="52" y="9"/>
                    <a:pt x="31" y="30"/>
                  </a:cubicBezTo>
                  <a:cubicBezTo>
                    <a:pt x="25" y="33"/>
                    <a:pt x="19" y="39"/>
                    <a:pt x="15" y="46"/>
                  </a:cubicBezTo>
                  <a:lnTo>
                    <a:pt x="15" y="46"/>
                  </a:lnTo>
                  <a:cubicBezTo>
                    <a:pt x="16" y="46"/>
                    <a:pt x="16" y="45"/>
                    <a:pt x="16" y="45"/>
                  </a:cubicBezTo>
                  <a:cubicBezTo>
                    <a:pt x="39" y="37"/>
                    <a:pt x="59" y="34"/>
                    <a:pt x="74" y="34"/>
                  </a:cubicBezTo>
                  <a:cubicBezTo>
                    <a:pt x="90" y="34"/>
                    <a:pt x="101" y="37"/>
                    <a:pt x="109" y="45"/>
                  </a:cubicBezTo>
                  <a:cubicBezTo>
                    <a:pt x="140" y="76"/>
                    <a:pt x="140" y="123"/>
                    <a:pt x="109" y="138"/>
                  </a:cubicBezTo>
                  <a:cubicBezTo>
                    <a:pt x="101" y="146"/>
                    <a:pt x="90" y="150"/>
                    <a:pt x="74" y="150"/>
                  </a:cubicBezTo>
                  <a:cubicBezTo>
                    <a:pt x="59" y="150"/>
                    <a:pt x="39" y="146"/>
                    <a:pt x="16" y="138"/>
                  </a:cubicBezTo>
                  <a:lnTo>
                    <a:pt x="16" y="138"/>
                  </a:lnTo>
                  <a:cubicBezTo>
                    <a:pt x="48" y="149"/>
                    <a:pt x="73" y="167"/>
                    <a:pt x="100" y="167"/>
                  </a:cubicBezTo>
                  <a:cubicBezTo>
                    <a:pt x="113" y="167"/>
                    <a:pt x="126" y="163"/>
                    <a:pt x="140" y="154"/>
                  </a:cubicBezTo>
                  <a:cubicBezTo>
                    <a:pt x="140" y="138"/>
                    <a:pt x="156" y="138"/>
                    <a:pt x="156" y="138"/>
                  </a:cubicBezTo>
                  <a:cubicBezTo>
                    <a:pt x="171" y="123"/>
                    <a:pt x="187" y="61"/>
                    <a:pt x="156" y="30"/>
                  </a:cubicBezTo>
                  <a:cubicBezTo>
                    <a:pt x="147" y="13"/>
                    <a:pt x="12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2934951" y="2963921"/>
              <a:ext cx="16711" cy="15460"/>
            </a:xfrm>
            <a:custGeom>
              <a:avLst/>
              <a:gdLst/>
              <a:ahLst/>
              <a:cxnLst/>
              <a:rect l="l" t="t" r="r" b="b"/>
              <a:pathLst>
                <a:path w="187" h="173" extrusionOk="0">
                  <a:moveTo>
                    <a:pt x="90" y="0"/>
                  </a:moveTo>
                  <a:cubicBezTo>
                    <a:pt x="70" y="0"/>
                    <a:pt x="50" y="6"/>
                    <a:pt x="32" y="25"/>
                  </a:cubicBezTo>
                  <a:cubicBezTo>
                    <a:pt x="1" y="56"/>
                    <a:pt x="1" y="102"/>
                    <a:pt x="16" y="133"/>
                  </a:cubicBezTo>
                  <a:cubicBezTo>
                    <a:pt x="20" y="136"/>
                    <a:pt x="24" y="139"/>
                    <a:pt x="28" y="141"/>
                  </a:cubicBezTo>
                  <a:lnTo>
                    <a:pt x="28" y="141"/>
                  </a:lnTo>
                  <a:cubicBezTo>
                    <a:pt x="16" y="113"/>
                    <a:pt x="20" y="84"/>
                    <a:pt x="63" y="56"/>
                  </a:cubicBezTo>
                  <a:cubicBezTo>
                    <a:pt x="67" y="52"/>
                    <a:pt x="72" y="50"/>
                    <a:pt x="78" y="50"/>
                  </a:cubicBezTo>
                  <a:cubicBezTo>
                    <a:pt x="95" y="50"/>
                    <a:pt x="117" y="64"/>
                    <a:pt x="140" y="87"/>
                  </a:cubicBezTo>
                  <a:cubicBezTo>
                    <a:pt x="152" y="99"/>
                    <a:pt x="155" y="121"/>
                    <a:pt x="148" y="137"/>
                  </a:cubicBezTo>
                  <a:lnTo>
                    <a:pt x="148" y="137"/>
                  </a:lnTo>
                  <a:cubicBezTo>
                    <a:pt x="152" y="133"/>
                    <a:pt x="156" y="133"/>
                    <a:pt x="156" y="133"/>
                  </a:cubicBezTo>
                  <a:cubicBezTo>
                    <a:pt x="171" y="118"/>
                    <a:pt x="187" y="56"/>
                    <a:pt x="156" y="25"/>
                  </a:cubicBezTo>
                  <a:cubicBezTo>
                    <a:pt x="146" y="15"/>
                    <a:pt x="120" y="0"/>
                    <a:pt x="90" y="0"/>
                  </a:cubicBezTo>
                  <a:close/>
                  <a:moveTo>
                    <a:pt x="148" y="137"/>
                  </a:moveTo>
                  <a:cubicBezTo>
                    <a:pt x="146" y="139"/>
                    <a:pt x="144" y="142"/>
                    <a:pt x="143" y="146"/>
                  </a:cubicBezTo>
                  <a:lnTo>
                    <a:pt x="143" y="146"/>
                  </a:lnTo>
                  <a:cubicBezTo>
                    <a:pt x="145" y="143"/>
                    <a:pt x="147" y="140"/>
                    <a:pt x="148" y="137"/>
                  </a:cubicBezTo>
                  <a:close/>
                  <a:moveTo>
                    <a:pt x="28" y="141"/>
                  </a:moveTo>
                  <a:cubicBezTo>
                    <a:pt x="29" y="144"/>
                    <a:pt x="30" y="146"/>
                    <a:pt x="32" y="149"/>
                  </a:cubicBezTo>
                  <a:cubicBezTo>
                    <a:pt x="47" y="164"/>
                    <a:pt x="63" y="172"/>
                    <a:pt x="80" y="172"/>
                  </a:cubicBezTo>
                  <a:cubicBezTo>
                    <a:pt x="85" y="172"/>
                    <a:pt x="91" y="171"/>
                    <a:pt x="96" y="170"/>
                  </a:cubicBezTo>
                  <a:lnTo>
                    <a:pt x="96" y="170"/>
                  </a:lnTo>
                  <a:cubicBezTo>
                    <a:pt x="99" y="170"/>
                    <a:pt x="102" y="170"/>
                    <a:pt x="105" y="170"/>
                  </a:cubicBezTo>
                  <a:cubicBezTo>
                    <a:pt x="116" y="170"/>
                    <a:pt x="128" y="168"/>
                    <a:pt x="140" y="164"/>
                  </a:cubicBezTo>
                  <a:cubicBezTo>
                    <a:pt x="140" y="156"/>
                    <a:pt x="141" y="150"/>
                    <a:pt x="143" y="146"/>
                  </a:cubicBezTo>
                  <a:lnTo>
                    <a:pt x="143" y="146"/>
                  </a:lnTo>
                  <a:cubicBezTo>
                    <a:pt x="142" y="147"/>
                    <a:pt x="141" y="148"/>
                    <a:pt x="140" y="149"/>
                  </a:cubicBezTo>
                  <a:cubicBezTo>
                    <a:pt x="124" y="160"/>
                    <a:pt x="110" y="167"/>
                    <a:pt x="96" y="170"/>
                  </a:cubicBezTo>
                  <a:lnTo>
                    <a:pt x="96" y="170"/>
                  </a:lnTo>
                  <a:cubicBezTo>
                    <a:pt x="74" y="168"/>
                    <a:pt x="53" y="157"/>
                    <a:pt x="28" y="1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2947641" y="3032285"/>
              <a:ext cx="16533" cy="16354"/>
            </a:xfrm>
            <a:custGeom>
              <a:avLst/>
              <a:gdLst/>
              <a:ahLst/>
              <a:cxnLst/>
              <a:rect l="l" t="t" r="r" b="b"/>
              <a:pathLst>
                <a:path w="185" h="183" extrusionOk="0">
                  <a:moveTo>
                    <a:pt x="97" y="0"/>
                  </a:moveTo>
                  <a:cubicBezTo>
                    <a:pt x="76" y="0"/>
                    <a:pt x="52" y="12"/>
                    <a:pt x="29" y="35"/>
                  </a:cubicBezTo>
                  <a:cubicBezTo>
                    <a:pt x="7" y="57"/>
                    <a:pt x="1" y="88"/>
                    <a:pt x="5" y="109"/>
                  </a:cubicBezTo>
                  <a:lnTo>
                    <a:pt x="5" y="109"/>
                  </a:lnTo>
                  <a:cubicBezTo>
                    <a:pt x="7" y="95"/>
                    <a:pt x="15" y="80"/>
                    <a:pt x="29" y="66"/>
                  </a:cubicBezTo>
                  <a:cubicBezTo>
                    <a:pt x="33" y="62"/>
                    <a:pt x="40" y="60"/>
                    <a:pt x="47" y="60"/>
                  </a:cubicBezTo>
                  <a:cubicBezTo>
                    <a:pt x="67" y="60"/>
                    <a:pt x="95" y="75"/>
                    <a:pt x="107" y="97"/>
                  </a:cubicBezTo>
                  <a:cubicBezTo>
                    <a:pt x="122" y="113"/>
                    <a:pt x="122" y="144"/>
                    <a:pt x="107" y="159"/>
                  </a:cubicBezTo>
                  <a:cubicBezTo>
                    <a:pt x="102" y="169"/>
                    <a:pt x="93" y="176"/>
                    <a:pt x="83" y="180"/>
                  </a:cubicBezTo>
                  <a:lnTo>
                    <a:pt x="83" y="180"/>
                  </a:lnTo>
                  <a:cubicBezTo>
                    <a:pt x="54" y="176"/>
                    <a:pt x="24" y="159"/>
                    <a:pt x="14" y="128"/>
                  </a:cubicBezTo>
                  <a:cubicBezTo>
                    <a:pt x="9" y="124"/>
                    <a:pt x="6" y="117"/>
                    <a:pt x="5" y="109"/>
                  </a:cubicBezTo>
                  <a:lnTo>
                    <a:pt x="5" y="109"/>
                  </a:lnTo>
                  <a:cubicBezTo>
                    <a:pt x="1" y="126"/>
                    <a:pt x="5" y="142"/>
                    <a:pt x="14" y="159"/>
                  </a:cubicBezTo>
                  <a:cubicBezTo>
                    <a:pt x="29" y="175"/>
                    <a:pt x="49" y="183"/>
                    <a:pt x="66" y="183"/>
                  </a:cubicBezTo>
                  <a:cubicBezTo>
                    <a:pt x="72" y="183"/>
                    <a:pt x="78" y="182"/>
                    <a:pt x="83" y="180"/>
                  </a:cubicBezTo>
                  <a:lnTo>
                    <a:pt x="83" y="180"/>
                  </a:lnTo>
                  <a:cubicBezTo>
                    <a:pt x="87" y="180"/>
                    <a:pt x="91" y="181"/>
                    <a:pt x="94" y="181"/>
                  </a:cubicBezTo>
                  <a:cubicBezTo>
                    <a:pt x="105" y="181"/>
                    <a:pt x="114" y="179"/>
                    <a:pt x="122" y="175"/>
                  </a:cubicBezTo>
                  <a:lnTo>
                    <a:pt x="153" y="144"/>
                  </a:lnTo>
                  <a:cubicBezTo>
                    <a:pt x="184" y="128"/>
                    <a:pt x="184" y="66"/>
                    <a:pt x="153" y="35"/>
                  </a:cubicBezTo>
                  <a:cubicBezTo>
                    <a:pt x="138" y="12"/>
                    <a:pt x="11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2958543" y="3096985"/>
              <a:ext cx="18052" cy="14924"/>
            </a:xfrm>
            <a:custGeom>
              <a:avLst/>
              <a:gdLst/>
              <a:ahLst/>
              <a:cxnLst/>
              <a:rect l="l" t="t" r="r" b="b"/>
              <a:pathLst>
                <a:path w="202" h="167" extrusionOk="0">
                  <a:moveTo>
                    <a:pt x="116" y="0"/>
                  </a:moveTo>
                  <a:cubicBezTo>
                    <a:pt x="99" y="0"/>
                    <a:pt x="81" y="6"/>
                    <a:pt x="62" y="25"/>
                  </a:cubicBezTo>
                  <a:cubicBezTo>
                    <a:pt x="60" y="29"/>
                    <a:pt x="57" y="33"/>
                    <a:pt x="55" y="37"/>
                  </a:cubicBezTo>
                  <a:lnTo>
                    <a:pt x="55" y="37"/>
                  </a:lnTo>
                  <a:cubicBezTo>
                    <a:pt x="64" y="33"/>
                    <a:pt x="75" y="31"/>
                    <a:pt x="85" y="31"/>
                  </a:cubicBezTo>
                  <a:cubicBezTo>
                    <a:pt x="108" y="31"/>
                    <a:pt x="130" y="42"/>
                    <a:pt x="140" y="71"/>
                  </a:cubicBezTo>
                  <a:cubicBezTo>
                    <a:pt x="155" y="87"/>
                    <a:pt x="155" y="118"/>
                    <a:pt x="140" y="149"/>
                  </a:cubicBezTo>
                  <a:cubicBezTo>
                    <a:pt x="138" y="151"/>
                    <a:pt x="135" y="153"/>
                    <a:pt x="133" y="155"/>
                  </a:cubicBezTo>
                  <a:lnTo>
                    <a:pt x="133" y="155"/>
                  </a:lnTo>
                  <a:cubicBezTo>
                    <a:pt x="141" y="154"/>
                    <a:pt x="149" y="152"/>
                    <a:pt x="155" y="149"/>
                  </a:cubicBezTo>
                  <a:cubicBezTo>
                    <a:pt x="202" y="118"/>
                    <a:pt x="202" y="71"/>
                    <a:pt x="186" y="25"/>
                  </a:cubicBezTo>
                  <a:cubicBezTo>
                    <a:pt x="167" y="15"/>
                    <a:pt x="143" y="0"/>
                    <a:pt x="116" y="0"/>
                  </a:cubicBezTo>
                  <a:close/>
                  <a:moveTo>
                    <a:pt x="55" y="37"/>
                  </a:moveTo>
                  <a:cubicBezTo>
                    <a:pt x="52" y="38"/>
                    <a:pt x="49" y="39"/>
                    <a:pt x="47" y="40"/>
                  </a:cubicBezTo>
                  <a:cubicBezTo>
                    <a:pt x="0" y="71"/>
                    <a:pt x="0" y="102"/>
                    <a:pt x="31" y="149"/>
                  </a:cubicBezTo>
                  <a:cubicBezTo>
                    <a:pt x="49" y="158"/>
                    <a:pt x="72" y="167"/>
                    <a:pt x="95" y="167"/>
                  </a:cubicBezTo>
                  <a:cubicBezTo>
                    <a:pt x="108" y="167"/>
                    <a:pt x="121" y="163"/>
                    <a:pt x="133" y="155"/>
                  </a:cubicBezTo>
                  <a:lnTo>
                    <a:pt x="133" y="155"/>
                  </a:lnTo>
                  <a:cubicBezTo>
                    <a:pt x="131" y="155"/>
                    <a:pt x="129" y="155"/>
                    <a:pt x="128" y="155"/>
                  </a:cubicBezTo>
                  <a:cubicBezTo>
                    <a:pt x="100" y="155"/>
                    <a:pt x="69" y="140"/>
                    <a:pt x="47" y="118"/>
                  </a:cubicBezTo>
                  <a:cubicBezTo>
                    <a:pt x="33" y="104"/>
                    <a:pt x="31" y="77"/>
                    <a:pt x="5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2976506" y="3159273"/>
              <a:ext cx="15371" cy="14835"/>
            </a:xfrm>
            <a:custGeom>
              <a:avLst/>
              <a:gdLst/>
              <a:ahLst/>
              <a:cxnLst/>
              <a:rect l="l" t="t" r="r" b="b"/>
              <a:pathLst>
                <a:path w="172" h="166" extrusionOk="0">
                  <a:moveTo>
                    <a:pt x="90" y="1"/>
                  </a:moveTo>
                  <a:cubicBezTo>
                    <a:pt x="71" y="1"/>
                    <a:pt x="50" y="7"/>
                    <a:pt x="32" y="26"/>
                  </a:cubicBezTo>
                  <a:cubicBezTo>
                    <a:pt x="1" y="72"/>
                    <a:pt x="1" y="103"/>
                    <a:pt x="16" y="119"/>
                  </a:cubicBezTo>
                  <a:cubicBezTo>
                    <a:pt x="27" y="125"/>
                    <a:pt x="36" y="132"/>
                    <a:pt x="45" y="137"/>
                  </a:cubicBezTo>
                  <a:lnTo>
                    <a:pt x="45" y="137"/>
                  </a:lnTo>
                  <a:cubicBezTo>
                    <a:pt x="41" y="131"/>
                    <a:pt x="36" y="125"/>
                    <a:pt x="32" y="119"/>
                  </a:cubicBezTo>
                  <a:cubicBezTo>
                    <a:pt x="16" y="103"/>
                    <a:pt x="16" y="72"/>
                    <a:pt x="32" y="41"/>
                  </a:cubicBezTo>
                  <a:cubicBezTo>
                    <a:pt x="55" y="33"/>
                    <a:pt x="75" y="29"/>
                    <a:pt x="92" y="29"/>
                  </a:cubicBezTo>
                  <a:cubicBezTo>
                    <a:pt x="109" y="29"/>
                    <a:pt x="125" y="33"/>
                    <a:pt x="140" y="41"/>
                  </a:cubicBezTo>
                  <a:cubicBezTo>
                    <a:pt x="156" y="88"/>
                    <a:pt x="156" y="119"/>
                    <a:pt x="140" y="150"/>
                  </a:cubicBezTo>
                  <a:cubicBezTo>
                    <a:pt x="171" y="119"/>
                    <a:pt x="171" y="72"/>
                    <a:pt x="156" y="26"/>
                  </a:cubicBezTo>
                  <a:cubicBezTo>
                    <a:pt x="147" y="16"/>
                    <a:pt x="120" y="1"/>
                    <a:pt x="90" y="1"/>
                  </a:cubicBezTo>
                  <a:close/>
                  <a:moveTo>
                    <a:pt x="140" y="150"/>
                  </a:moveTo>
                  <a:cubicBezTo>
                    <a:pt x="126" y="150"/>
                    <a:pt x="118" y="153"/>
                    <a:pt x="117" y="155"/>
                  </a:cubicBezTo>
                  <a:lnTo>
                    <a:pt x="117" y="155"/>
                  </a:lnTo>
                  <a:cubicBezTo>
                    <a:pt x="125" y="154"/>
                    <a:pt x="132" y="152"/>
                    <a:pt x="140" y="150"/>
                  </a:cubicBezTo>
                  <a:lnTo>
                    <a:pt x="140" y="150"/>
                  </a:lnTo>
                  <a:cubicBezTo>
                    <a:pt x="140" y="150"/>
                    <a:pt x="140" y="150"/>
                    <a:pt x="140" y="150"/>
                  </a:cubicBezTo>
                  <a:close/>
                  <a:moveTo>
                    <a:pt x="45" y="137"/>
                  </a:moveTo>
                  <a:cubicBezTo>
                    <a:pt x="61" y="155"/>
                    <a:pt x="77" y="166"/>
                    <a:pt x="96" y="166"/>
                  </a:cubicBezTo>
                  <a:cubicBezTo>
                    <a:pt x="109" y="166"/>
                    <a:pt x="124" y="161"/>
                    <a:pt x="140" y="150"/>
                  </a:cubicBezTo>
                  <a:lnTo>
                    <a:pt x="140" y="150"/>
                  </a:lnTo>
                  <a:cubicBezTo>
                    <a:pt x="130" y="155"/>
                    <a:pt x="123" y="157"/>
                    <a:pt x="120" y="157"/>
                  </a:cubicBezTo>
                  <a:cubicBezTo>
                    <a:pt x="118" y="157"/>
                    <a:pt x="117" y="156"/>
                    <a:pt x="117" y="155"/>
                  </a:cubicBezTo>
                  <a:lnTo>
                    <a:pt x="117" y="155"/>
                  </a:lnTo>
                  <a:cubicBezTo>
                    <a:pt x="113" y="155"/>
                    <a:pt x="110" y="156"/>
                    <a:pt x="106" y="156"/>
                  </a:cubicBezTo>
                  <a:cubicBezTo>
                    <a:pt x="85" y="156"/>
                    <a:pt x="66" y="149"/>
                    <a:pt x="45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2993128" y="3220756"/>
              <a:ext cx="16801" cy="16175"/>
            </a:xfrm>
            <a:custGeom>
              <a:avLst/>
              <a:gdLst/>
              <a:ahLst/>
              <a:cxnLst/>
              <a:rect l="l" t="t" r="r" b="b"/>
              <a:pathLst>
                <a:path w="188" h="181" extrusionOk="0">
                  <a:moveTo>
                    <a:pt x="92" y="33"/>
                  </a:moveTo>
                  <a:cubicBezTo>
                    <a:pt x="106" y="33"/>
                    <a:pt x="118" y="38"/>
                    <a:pt x="125" y="51"/>
                  </a:cubicBezTo>
                  <a:cubicBezTo>
                    <a:pt x="141" y="98"/>
                    <a:pt x="141" y="129"/>
                    <a:pt x="125" y="160"/>
                  </a:cubicBezTo>
                  <a:cubicBezTo>
                    <a:pt x="108" y="165"/>
                    <a:pt x="93" y="169"/>
                    <a:pt x="80" y="169"/>
                  </a:cubicBezTo>
                  <a:cubicBezTo>
                    <a:pt x="58" y="169"/>
                    <a:pt x="42" y="158"/>
                    <a:pt x="32" y="129"/>
                  </a:cubicBezTo>
                  <a:cubicBezTo>
                    <a:pt x="1" y="113"/>
                    <a:pt x="1" y="82"/>
                    <a:pt x="32" y="51"/>
                  </a:cubicBezTo>
                  <a:cubicBezTo>
                    <a:pt x="50" y="42"/>
                    <a:pt x="73" y="33"/>
                    <a:pt x="92" y="33"/>
                  </a:cubicBezTo>
                  <a:close/>
                  <a:moveTo>
                    <a:pt x="92" y="1"/>
                  </a:moveTo>
                  <a:cubicBezTo>
                    <a:pt x="71" y="1"/>
                    <a:pt x="47" y="12"/>
                    <a:pt x="32" y="35"/>
                  </a:cubicBezTo>
                  <a:cubicBezTo>
                    <a:pt x="1" y="51"/>
                    <a:pt x="1" y="98"/>
                    <a:pt x="1" y="129"/>
                  </a:cubicBezTo>
                  <a:cubicBezTo>
                    <a:pt x="24" y="163"/>
                    <a:pt x="56" y="181"/>
                    <a:pt x="90" y="181"/>
                  </a:cubicBezTo>
                  <a:cubicBezTo>
                    <a:pt x="102" y="181"/>
                    <a:pt x="113" y="179"/>
                    <a:pt x="125" y="175"/>
                  </a:cubicBezTo>
                  <a:lnTo>
                    <a:pt x="141" y="160"/>
                  </a:lnTo>
                  <a:cubicBezTo>
                    <a:pt x="187" y="129"/>
                    <a:pt x="187" y="82"/>
                    <a:pt x="141" y="35"/>
                  </a:cubicBezTo>
                  <a:cubicBezTo>
                    <a:pt x="133" y="12"/>
                    <a:pt x="1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3007337" y="3277235"/>
              <a:ext cx="17784" cy="15460"/>
            </a:xfrm>
            <a:custGeom>
              <a:avLst/>
              <a:gdLst/>
              <a:ahLst/>
              <a:cxnLst/>
              <a:rect l="l" t="t" r="r" b="b"/>
              <a:pathLst>
                <a:path w="199" h="173" extrusionOk="0">
                  <a:moveTo>
                    <a:pt x="104" y="1"/>
                  </a:moveTo>
                  <a:cubicBezTo>
                    <a:pt x="82" y="1"/>
                    <a:pt x="59" y="8"/>
                    <a:pt x="44" y="24"/>
                  </a:cubicBezTo>
                  <a:cubicBezTo>
                    <a:pt x="15" y="52"/>
                    <a:pt x="4" y="75"/>
                    <a:pt x="7" y="91"/>
                  </a:cubicBezTo>
                  <a:lnTo>
                    <a:pt x="7" y="91"/>
                  </a:lnTo>
                  <a:cubicBezTo>
                    <a:pt x="10" y="83"/>
                    <a:pt x="17" y="76"/>
                    <a:pt x="28" y="70"/>
                  </a:cubicBezTo>
                  <a:cubicBezTo>
                    <a:pt x="44" y="55"/>
                    <a:pt x="63" y="47"/>
                    <a:pt x="80" y="47"/>
                  </a:cubicBezTo>
                  <a:cubicBezTo>
                    <a:pt x="98" y="47"/>
                    <a:pt x="113" y="55"/>
                    <a:pt x="121" y="70"/>
                  </a:cubicBezTo>
                  <a:cubicBezTo>
                    <a:pt x="137" y="101"/>
                    <a:pt x="137" y="132"/>
                    <a:pt x="121" y="163"/>
                  </a:cubicBezTo>
                  <a:cubicBezTo>
                    <a:pt x="111" y="167"/>
                    <a:pt x="101" y="170"/>
                    <a:pt x="92" y="171"/>
                  </a:cubicBezTo>
                  <a:lnTo>
                    <a:pt x="92" y="171"/>
                  </a:lnTo>
                  <a:cubicBezTo>
                    <a:pt x="113" y="171"/>
                    <a:pt x="137" y="163"/>
                    <a:pt x="152" y="148"/>
                  </a:cubicBezTo>
                  <a:cubicBezTo>
                    <a:pt x="199" y="117"/>
                    <a:pt x="199" y="70"/>
                    <a:pt x="152" y="24"/>
                  </a:cubicBezTo>
                  <a:cubicBezTo>
                    <a:pt x="144" y="8"/>
                    <a:pt x="125" y="1"/>
                    <a:pt x="104" y="1"/>
                  </a:cubicBezTo>
                  <a:close/>
                  <a:moveTo>
                    <a:pt x="7" y="91"/>
                  </a:moveTo>
                  <a:cubicBezTo>
                    <a:pt x="1" y="106"/>
                    <a:pt x="8" y="122"/>
                    <a:pt x="28" y="132"/>
                  </a:cubicBezTo>
                  <a:cubicBezTo>
                    <a:pt x="38" y="162"/>
                    <a:pt x="54" y="173"/>
                    <a:pt x="76" y="173"/>
                  </a:cubicBezTo>
                  <a:cubicBezTo>
                    <a:pt x="81" y="173"/>
                    <a:pt x="87" y="172"/>
                    <a:pt x="92" y="171"/>
                  </a:cubicBezTo>
                  <a:lnTo>
                    <a:pt x="92" y="171"/>
                  </a:lnTo>
                  <a:cubicBezTo>
                    <a:pt x="92" y="171"/>
                    <a:pt x="92" y="171"/>
                    <a:pt x="92" y="171"/>
                  </a:cubicBezTo>
                  <a:cubicBezTo>
                    <a:pt x="71" y="171"/>
                    <a:pt x="51" y="163"/>
                    <a:pt x="44" y="148"/>
                  </a:cubicBezTo>
                  <a:lnTo>
                    <a:pt x="28" y="117"/>
                  </a:lnTo>
                  <a:cubicBezTo>
                    <a:pt x="16" y="111"/>
                    <a:pt x="8" y="102"/>
                    <a:pt x="7" y="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3026550" y="3336305"/>
              <a:ext cx="17962" cy="15013"/>
            </a:xfrm>
            <a:custGeom>
              <a:avLst/>
              <a:gdLst/>
              <a:ahLst/>
              <a:cxnLst/>
              <a:rect l="l" t="t" r="r" b="b"/>
              <a:pathLst>
                <a:path w="201" h="168" extrusionOk="0">
                  <a:moveTo>
                    <a:pt x="25" y="42"/>
                  </a:moveTo>
                  <a:cubicBezTo>
                    <a:pt x="22" y="43"/>
                    <a:pt x="18" y="44"/>
                    <a:pt x="15" y="45"/>
                  </a:cubicBezTo>
                  <a:cubicBezTo>
                    <a:pt x="3" y="57"/>
                    <a:pt x="0" y="86"/>
                    <a:pt x="6" y="106"/>
                  </a:cubicBezTo>
                  <a:lnTo>
                    <a:pt x="6" y="106"/>
                  </a:lnTo>
                  <a:cubicBezTo>
                    <a:pt x="4" y="83"/>
                    <a:pt x="8" y="58"/>
                    <a:pt x="25" y="42"/>
                  </a:cubicBezTo>
                  <a:close/>
                  <a:moveTo>
                    <a:pt x="100" y="0"/>
                  </a:moveTo>
                  <a:cubicBezTo>
                    <a:pt x="80" y="0"/>
                    <a:pt x="60" y="9"/>
                    <a:pt x="46" y="30"/>
                  </a:cubicBezTo>
                  <a:cubicBezTo>
                    <a:pt x="37" y="33"/>
                    <a:pt x="31" y="37"/>
                    <a:pt x="25" y="42"/>
                  </a:cubicBezTo>
                  <a:lnTo>
                    <a:pt x="25" y="42"/>
                  </a:lnTo>
                  <a:cubicBezTo>
                    <a:pt x="44" y="36"/>
                    <a:pt x="60" y="34"/>
                    <a:pt x="75" y="34"/>
                  </a:cubicBezTo>
                  <a:cubicBezTo>
                    <a:pt x="92" y="34"/>
                    <a:pt x="108" y="38"/>
                    <a:pt x="123" y="45"/>
                  </a:cubicBezTo>
                  <a:cubicBezTo>
                    <a:pt x="139" y="76"/>
                    <a:pt x="139" y="123"/>
                    <a:pt x="123" y="138"/>
                  </a:cubicBezTo>
                  <a:cubicBezTo>
                    <a:pt x="110" y="145"/>
                    <a:pt x="98" y="149"/>
                    <a:pt x="84" y="149"/>
                  </a:cubicBezTo>
                  <a:cubicBezTo>
                    <a:pt x="64" y="149"/>
                    <a:pt x="42" y="141"/>
                    <a:pt x="15" y="123"/>
                  </a:cubicBezTo>
                  <a:cubicBezTo>
                    <a:pt x="11" y="119"/>
                    <a:pt x="8" y="113"/>
                    <a:pt x="6" y="106"/>
                  </a:cubicBezTo>
                  <a:lnTo>
                    <a:pt x="6" y="106"/>
                  </a:lnTo>
                  <a:cubicBezTo>
                    <a:pt x="7" y="118"/>
                    <a:pt x="10" y="130"/>
                    <a:pt x="15" y="138"/>
                  </a:cubicBezTo>
                  <a:cubicBezTo>
                    <a:pt x="47" y="149"/>
                    <a:pt x="72" y="167"/>
                    <a:pt x="99" y="167"/>
                  </a:cubicBezTo>
                  <a:cubicBezTo>
                    <a:pt x="111" y="167"/>
                    <a:pt x="124" y="163"/>
                    <a:pt x="139" y="154"/>
                  </a:cubicBezTo>
                  <a:cubicBezTo>
                    <a:pt x="139" y="138"/>
                    <a:pt x="154" y="138"/>
                    <a:pt x="154" y="138"/>
                  </a:cubicBezTo>
                  <a:cubicBezTo>
                    <a:pt x="170" y="123"/>
                    <a:pt x="201" y="61"/>
                    <a:pt x="154" y="30"/>
                  </a:cubicBezTo>
                  <a:cubicBezTo>
                    <a:pt x="146" y="13"/>
                    <a:pt x="12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2882315" y="2723529"/>
              <a:ext cx="135924" cy="643160"/>
            </a:xfrm>
            <a:custGeom>
              <a:avLst/>
              <a:gdLst/>
              <a:ahLst/>
              <a:cxnLst/>
              <a:rect l="l" t="t" r="r" b="b"/>
              <a:pathLst>
                <a:path w="1521" h="7197" extrusionOk="0">
                  <a:moveTo>
                    <a:pt x="0" y="1"/>
                  </a:moveTo>
                  <a:cubicBezTo>
                    <a:pt x="31" y="621"/>
                    <a:pt x="78" y="1226"/>
                    <a:pt x="186" y="1846"/>
                  </a:cubicBezTo>
                  <a:cubicBezTo>
                    <a:pt x="279" y="2436"/>
                    <a:pt x="388" y="3056"/>
                    <a:pt x="512" y="3645"/>
                  </a:cubicBezTo>
                  <a:cubicBezTo>
                    <a:pt x="590" y="3940"/>
                    <a:pt x="652" y="4250"/>
                    <a:pt x="729" y="4529"/>
                  </a:cubicBezTo>
                  <a:cubicBezTo>
                    <a:pt x="807" y="4824"/>
                    <a:pt x="884" y="5134"/>
                    <a:pt x="962" y="5429"/>
                  </a:cubicBezTo>
                  <a:cubicBezTo>
                    <a:pt x="1039" y="5724"/>
                    <a:pt x="1132" y="6003"/>
                    <a:pt x="1225" y="6313"/>
                  </a:cubicBezTo>
                  <a:lnTo>
                    <a:pt x="1520" y="7197"/>
                  </a:lnTo>
                  <a:lnTo>
                    <a:pt x="1241" y="6313"/>
                  </a:lnTo>
                  <a:cubicBezTo>
                    <a:pt x="1163" y="6034"/>
                    <a:pt x="1070" y="5739"/>
                    <a:pt x="993" y="5429"/>
                  </a:cubicBezTo>
                  <a:cubicBezTo>
                    <a:pt x="915" y="5134"/>
                    <a:pt x="838" y="4840"/>
                    <a:pt x="760" y="4529"/>
                  </a:cubicBezTo>
                  <a:cubicBezTo>
                    <a:pt x="683" y="4219"/>
                    <a:pt x="621" y="3940"/>
                    <a:pt x="543" y="3645"/>
                  </a:cubicBezTo>
                  <a:cubicBezTo>
                    <a:pt x="419" y="3040"/>
                    <a:pt x="295" y="2436"/>
                    <a:pt x="202" y="1846"/>
                  </a:cubicBezTo>
                  <a:cubicBezTo>
                    <a:pt x="155" y="1536"/>
                    <a:pt x="109" y="1241"/>
                    <a:pt x="78" y="931"/>
                  </a:cubicBezTo>
                  <a:cubicBezTo>
                    <a:pt x="62" y="621"/>
                    <a:pt x="31" y="31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2997328" y="3329334"/>
              <a:ext cx="393742" cy="696868"/>
            </a:xfrm>
            <a:custGeom>
              <a:avLst/>
              <a:gdLst/>
              <a:ahLst/>
              <a:cxnLst/>
              <a:rect l="l" t="t" r="r" b="b"/>
              <a:pathLst>
                <a:path w="4406" h="7798" extrusionOk="0">
                  <a:moveTo>
                    <a:pt x="3188" y="1"/>
                  </a:moveTo>
                  <a:cubicBezTo>
                    <a:pt x="2790" y="1"/>
                    <a:pt x="1773" y="618"/>
                    <a:pt x="544" y="618"/>
                  </a:cubicBezTo>
                  <a:cubicBezTo>
                    <a:pt x="442" y="618"/>
                    <a:pt x="338" y="613"/>
                    <a:pt x="233" y="604"/>
                  </a:cubicBezTo>
                  <a:cubicBezTo>
                    <a:pt x="32" y="604"/>
                    <a:pt x="0" y="2900"/>
                    <a:pt x="94" y="3535"/>
                  </a:cubicBezTo>
                  <a:cubicBezTo>
                    <a:pt x="218" y="4280"/>
                    <a:pt x="776" y="7335"/>
                    <a:pt x="1303" y="7676"/>
                  </a:cubicBezTo>
                  <a:cubicBezTo>
                    <a:pt x="1432" y="7762"/>
                    <a:pt x="1668" y="7798"/>
                    <a:pt x="1954" y="7798"/>
                  </a:cubicBezTo>
                  <a:cubicBezTo>
                    <a:pt x="2806" y="7798"/>
                    <a:pt x="4091" y="7478"/>
                    <a:pt x="4219" y="7211"/>
                  </a:cubicBezTo>
                  <a:cubicBezTo>
                    <a:pt x="4328" y="6994"/>
                    <a:pt x="4405" y="4854"/>
                    <a:pt x="4142" y="2977"/>
                  </a:cubicBezTo>
                  <a:cubicBezTo>
                    <a:pt x="3955" y="1488"/>
                    <a:pt x="3428" y="216"/>
                    <a:pt x="3335" y="61"/>
                  </a:cubicBezTo>
                  <a:cubicBezTo>
                    <a:pt x="3305" y="19"/>
                    <a:pt x="3256" y="1"/>
                    <a:pt x="3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3045853" y="3401988"/>
              <a:ext cx="14656" cy="15639"/>
            </a:xfrm>
            <a:custGeom>
              <a:avLst/>
              <a:gdLst/>
              <a:ahLst/>
              <a:cxnLst/>
              <a:rect l="l" t="t" r="r" b="b"/>
              <a:pathLst>
                <a:path w="164" h="175" extrusionOk="0">
                  <a:moveTo>
                    <a:pt x="86" y="0"/>
                  </a:moveTo>
                  <a:cubicBezTo>
                    <a:pt x="68" y="0"/>
                    <a:pt x="48" y="7"/>
                    <a:pt x="31" y="24"/>
                  </a:cubicBezTo>
                  <a:cubicBezTo>
                    <a:pt x="16" y="70"/>
                    <a:pt x="0" y="101"/>
                    <a:pt x="0" y="148"/>
                  </a:cubicBezTo>
                  <a:cubicBezTo>
                    <a:pt x="10" y="152"/>
                    <a:pt x="20" y="157"/>
                    <a:pt x="31" y="161"/>
                  </a:cubicBezTo>
                  <a:lnTo>
                    <a:pt x="31" y="161"/>
                  </a:lnTo>
                  <a:cubicBezTo>
                    <a:pt x="31" y="116"/>
                    <a:pt x="32" y="85"/>
                    <a:pt x="78" y="70"/>
                  </a:cubicBezTo>
                  <a:cubicBezTo>
                    <a:pt x="83" y="61"/>
                    <a:pt x="90" y="57"/>
                    <a:pt x="99" y="57"/>
                  </a:cubicBezTo>
                  <a:cubicBezTo>
                    <a:pt x="119" y="57"/>
                    <a:pt x="145" y="75"/>
                    <a:pt x="155" y="86"/>
                  </a:cubicBezTo>
                  <a:cubicBezTo>
                    <a:pt x="155" y="92"/>
                    <a:pt x="155" y="103"/>
                    <a:pt x="154" y="116"/>
                  </a:cubicBezTo>
                  <a:lnTo>
                    <a:pt x="154" y="116"/>
                  </a:lnTo>
                  <a:cubicBezTo>
                    <a:pt x="163" y="92"/>
                    <a:pt x="164" y="64"/>
                    <a:pt x="155" y="39"/>
                  </a:cubicBezTo>
                  <a:cubicBezTo>
                    <a:pt x="146" y="20"/>
                    <a:pt x="117" y="0"/>
                    <a:pt x="86" y="0"/>
                  </a:cubicBezTo>
                  <a:close/>
                  <a:moveTo>
                    <a:pt x="154" y="116"/>
                  </a:moveTo>
                  <a:lnTo>
                    <a:pt x="154" y="116"/>
                  </a:lnTo>
                  <a:cubicBezTo>
                    <a:pt x="146" y="138"/>
                    <a:pt x="131" y="156"/>
                    <a:pt x="109" y="163"/>
                  </a:cubicBezTo>
                  <a:cubicBezTo>
                    <a:pt x="100" y="168"/>
                    <a:pt x="89" y="170"/>
                    <a:pt x="78" y="170"/>
                  </a:cubicBezTo>
                  <a:cubicBezTo>
                    <a:pt x="63" y="170"/>
                    <a:pt x="47" y="166"/>
                    <a:pt x="31" y="161"/>
                  </a:cubicBezTo>
                  <a:lnTo>
                    <a:pt x="31" y="161"/>
                  </a:lnTo>
                  <a:cubicBezTo>
                    <a:pt x="31" y="162"/>
                    <a:pt x="31" y="162"/>
                    <a:pt x="31" y="163"/>
                  </a:cubicBezTo>
                  <a:cubicBezTo>
                    <a:pt x="47" y="171"/>
                    <a:pt x="62" y="175"/>
                    <a:pt x="80" y="175"/>
                  </a:cubicBezTo>
                  <a:cubicBezTo>
                    <a:pt x="97" y="175"/>
                    <a:pt x="117" y="171"/>
                    <a:pt x="140" y="163"/>
                  </a:cubicBezTo>
                  <a:cubicBezTo>
                    <a:pt x="149" y="154"/>
                    <a:pt x="153" y="134"/>
                    <a:pt x="154" y="1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3048623" y="3473123"/>
              <a:ext cx="18052" cy="15103"/>
            </a:xfrm>
            <a:custGeom>
              <a:avLst/>
              <a:gdLst/>
              <a:ahLst/>
              <a:cxnLst/>
              <a:rect l="l" t="t" r="r" b="b"/>
              <a:pathLst>
                <a:path w="202" h="169" extrusionOk="0">
                  <a:moveTo>
                    <a:pt x="97" y="1"/>
                  </a:moveTo>
                  <a:cubicBezTo>
                    <a:pt x="79" y="1"/>
                    <a:pt x="60" y="6"/>
                    <a:pt x="47" y="19"/>
                  </a:cubicBezTo>
                  <a:cubicBezTo>
                    <a:pt x="26" y="39"/>
                    <a:pt x="15" y="57"/>
                    <a:pt x="12" y="73"/>
                  </a:cubicBezTo>
                  <a:lnTo>
                    <a:pt x="12" y="73"/>
                  </a:lnTo>
                  <a:cubicBezTo>
                    <a:pt x="19" y="63"/>
                    <a:pt x="30" y="55"/>
                    <a:pt x="47" y="50"/>
                  </a:cubicBezTo>
                  <a:cubicBezTo>
                    <a:pt x="78" y="50"/>
                    <a:pt x="109" y="50"/>
                    <a:pt x="124" y="65"/>
                  </a:cubicBezTo>
                  <a:cubicBezTo>
                    <a:pt x="140" y="96"/>
                    <a:pt x="140" y="143"/>
                    <a:pt x="124" y="158"/>
                  </a:cubicBezTo>
                  <a:cubicBezTo>
                    <a:pt x="123" y="159"/>
                    <a:pt x="122" y="159"/>
                    <a:pt x="121" y="159"/>
                  </a:cubicBezTo>
                  <a:lnTo>
                    <a:pt x="121" y="159"/>
                  </a:lnTo>
                  <a:cubicBezTo>
                    <a:pt x="134" y="157"/>
                    <a:pt x="146" y="152"/>
                    <a:pt x="155" y="143"/>
                  </a:cubicBezTo>
                  <a:cubicBezTo>
                    <a:pt x="186" y="127"/>
                    <a:pt x="202" y="65"/>
                    <a:pt x="155" y="19"/>
                  </a:cubicBezTo>
                  <a:cubicBezTo>
                    <a:pt x="146" y="10"/>
                    <a:pt x="122" y="1"/>
                    <a:pt x="97" y="1"/>
                  </a:cubicBezTo>
                  <a:close/>
                  <a:moveTo>
                    <a:pt x="12" y="73"/>
                  </a:moveTo>
                  <a:cubicBezTo>
                    <a:pt x="0" y="90"/>
                    <a:pt x="0" y="113"/>
                    <a:pt x="0" y="143"/>
                  </a:cubicBezTo>
                  <a:cubicBezTo>
                    <a:pt x="28" y="161"/>
                    <a:pt x="50" y="168"/>
                    <a:pt x="72" y="168"/>
                  </a:cubicBezTo>
                  <a:cubicBezTo>
                    <a:pt x="88" y="168"/>
                    <a:pt x="103" y="165"/>
                    <a:pt x="121" y="159"/>
                  </a:cubicBezTo>
                  <a:lnTo>
                    <a:pt x="121" y="159"/>
                  </a:lnTo>
                  <a:cubicBezTo>
                    <a:pt x="116" y="160"/>
                    <a:pt x="111" y="161"/>
                    <a:pt x="105" y="161"/>
                  </a:cubicBezTo>
                  <a:cubicBezTo>
                    <a:pt x="80" y="161"/>
                    <a:pt x="56" y="152"/>
                    <a:pt x="47" y="143"/>
                  </a:cubicBezTo>
                  <a:lnTo>
                    <a:pt x="47" y="127"/>
                  </a:lnTo>
                  <a:cubicBezTo>
                    <a:pt x="21" y="110"/>
                    <a:pt x="9" y="93"/>
                    <a:pt x="12" y="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3052734" y="354604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109" y="133"/>
                  </a:moveTo>
                  <a:cubicBezTo>
                    <a:pt x="109" y="149"/>
                    <a:pt x="106" y="157"/>
                    <a:pt x="104" y="157"/>
                  </a:cubicBezTo>
                  <a:cubicBezTo>
                    <a:pt x="102" y="157"/>
                    <a:pt x="102" y="149"/>
                    <a:pt x="109" y="133"/>
                  </a:cubicBezTo>
                  <a:close/>
                  <a:moveTo>
                    <a:pt x="86" y="1"/>
                  </a:moveTo>
                  <a:cubicBezTo>
                    <a:pt x="68" y="1"/>
                    <a:pt x="49" y="8"/>
                    <a:pt x="32" y="25"/>
                  </a:cubicBezTo>
                  <a:cubicBezTo>
                    <a:pt x="1" y="40"/>
                    <a:pt x="1" y="102"/>
                    <a:pt x="16" y="118"/>
                  </a:cubicBezTo>
                  <a:lnTo>
                    <a:pt x="16" y="118"/>
                  </a:lnTo>
                  <a:cubicBezTo>
                    <a:pt x="1" y="102"/>
                    <a:pt x="16" y="56"/>
                    <a:pt x="63" y="40"/>
                  </a:cubicBezTo>
                  <a:cubicBezTo>
                    <a:pt x="67" y="36"/>
                    <a:pt x="73" y="34"/>
                    <a:pt x="80" y="34"/>
                  </a:cubicBezTo>
                  <a:cubicBezTo>
                    <a:pt x="97" y="34"/>
                    <a:pt x="119" y="45"/>
                    <a:pt x="140" y="56"/>
                  </a:cubicBezTo>
                  <a:cubicBezTo>
                    <a:pt x="140" y="87"/>
                    <a:pt x="140" y="118"/>
                    <a:pt x="109" y="133"/>
                  </a:cubicBezTo>
                  <a:cubicBezTo>
                    <a:pt x="90" y="153"/>
                    <a:pt x="70" y="161"/>
                    <a:pt x="54" y="161"/>
                  </a:cubicBezTo>
                  <a:cubicBezTo>
                    <a:pt x="32" y="161"/>
                    <a:pt x="16" y="145"/>
                    <a:pt x="16" y="118"/>
                  </a:cubicBezTo>
                  <a:lnTo>
                    <a:pt x="16" y="133"/>
                  </a:lnTo>
                  <a:cubicBezTo>
                    <a:pt x="26" y="163"/>
                    <a:pt x="55" y="174"/>
                    <a:pt x="86" y="174"/>
                  </a:cubicBezTo>
                  <a:cubicBezTo>
                    <a:pt x="104" y="174"/>
                    <a:pt x="123" y="170"/>
                    <a:pt x="140" y="164"/>
                  </a:cubicBezTo>
                  <a:cubicBezTo>
                    <a:pt x="171" y="133"/>
                    <a:pt x="171" y="87"/>
                    <a:pt x="156" y="40"/>
                  </a:cubicBezTo>
                  <a:cubicBezTo>
                    <a:pt x="146" y="21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3062475" y="3618877"/>
              <a:ext cx="16711" cy="14835"/>
            </a:xfrm>
            <a:custGeom>
              <a:avLst/>
              <a:gdLst/>
              <a:ahLst/>
              <a:cxnLst/>
              <a:rect l="l" t="t" r="r" b="b"/>
              <a:pathLst>
                <a:path w="187" h="166" extrusionOk="0">
                  <a:moveTo>
                    <a:pt x="125" y="140"/>
                  </a:moveTo>
                  <a:cubicBezTo>
                    <a:pt x="125" y="148"/>
                    <a:pt x="121" y="152"/>
                    <a:pt x="119" y="152"/>
                  </a:cubicBezTo>
                  <a:cubicBezTo>
                    <a:pt x="117" y="152"/>
                    <a:pt x="117" y="148"/>
                    <a:pt x="125" y="140"/>
                  </a:cubicBezTo>
                  <a:close/>
                  <a:moveTo>
                    <a:pt x="84" y="34"/>
                  </a:moveTo>
                  <a:cubicBezTo>
                    <a:pt x="104" y="34"/>
                    <a:pt x="129" y="52"/>
                    <a:pt x="140" y="63"/>
                  </a:cubicBezTo>
                  <a:cubicBezTo>
                    <a:pt x="140" y="78"/>
                    <a:pt x="140" y="125"/>
                    <a:pt x="125" y="140"/>
                  </a:cubicBezTo>
                  <a:cubicBezTo>
                    <a:pt x="101" y="152"/>
                    <a:pt x="82" y="157"/>
                    <a:pt x="67" y="157"/>
                  </a:cubicBezTo>
                  <a:cubicBezTo>
                    <a:pt x="43" y="157"/>
                    <a:pt x="31" y="144"/>
                    <a:pt x="31" y="125"/>
                  </a:cubicBezTo>
                  <a:cubicBezTo>
                    <a:pt x="0" y="94"/>
                    <a:pt x="31" y="63"/>
                    <a:pt x="62" y="47"/>
                  </a:cubicBezTo>
                  <a:cubicBezTo>
                    <a:pt x="67" y="38"/>
                    <a:pt x="75" y="34"/>
                    <a:pt x="84" y="34"/>
                  </a:cubicBezTo>
                  <a:close/>
                  <a:moveTo>
                    <a:pt x="88" y="0"/>
                  </a:moveTo>
                  <a:cubicBezTo>
                    <a:pt x="73" y="0"/>
                    <a:pt x="58" y="5"/>
                    <a:pt x="47" y="16"/>
                  </a:cubicBezTo>
                  <a:cubicBezTo>
                    <a:pt x="0" y="47"/>
                    <a:pt x="0" y="94"/>
                    <a:pt x="31" y="140"/>
                  </a:cubicBezTo>
                  <a:cubicBezTo>
                    <a:pt x="41" y="158"/>
                    <a:pt x="66" y="166"/>
                    <a:pt x="91" y="166"/>
                  </a:cubicBezTo>
                  <a:cubicBezTo>
                    <a:pt x="109" y="166"/>
                    <a:pt x="127" y="162"/>
                    <a:pt x="140" y="156"/>
                  </a:cubicBezTo>
                  <a:cubicBezTo>
                    <a:pt x="187" y="140"/>
                    <a:pt x="187" y="78"/>
                    <a:pt x="156" y="47"/>
                  </a:cubicBezTo>
                  <a:cubicBezTo>
                    <a:pt x="146" y="17"/>
                    <a:pt x="116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3069356" y="3688135"/>
              <a:ext cx="16801" cy="14924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89" y="1"/>
                  </a:moveTo>
                  <a:cubicBezTo>
                    <a:pt x="73" y="1"/>
                    <a:pt x="59" y="6"/>
                    <a:pt x="48" y="17"/>
                  </a:cubicBezTo>
                  <a:cubicBezTo>
                    <a:pt x="1" y="63"/>
                    <a:pt x="1" y="94"/>
                    <a:pt x="1" y="125"/>
                  </a:cubicBezTo>
                  <a:cubicBezTo>
                    <a:pt x="17" y="149"/>
                    <a:pt x="37" y="161"/>
                    <a:pt x="59" y="164"/>
                  </a:cubicBezTo>
                  <a:lnTo>
                    <a:pt x="59" y="164"/>
                  </a:lnTo>
                  <a:cubicBezTo>
                    <a:pt x="47" y="161"/>
                    <a:pt x="38" y="153"/>
                    <a:pt x="32" y="141"/>
                  </a:cubicBezTo>
                  <a:lnTo>
                    <a:pt x="32" y="125"/>
                  </a:lnTo>
                  <a:cubicBezTo>
                    <a:pt x="1" y="94"/>
                    <a:pt x="32" y="63"/>
                    <a:pt x="63" y="48"/>
                  </a:cubicBezTo>
                  <a:cubicBezTo>
                    <a:pt x="79" y="48"/>
                    <a:pt x="110" y="48"/>
                    <a:pt x="125" y="63"/>
                  </a:cubicBezTo>
                  <a:cubicBezTo>
                    <a:pt x="141" y="79"/>
                    <a:pt x="141" y="141"/>
                    <a:pt x="125" y="156"/>
                  </a:cubicBezTo>
                  <a:cubicBezTo>
                    <a:pt x="187" y="141"/>
                    <a:pt x="187" y="79"/>
                    <a:pt x="156" y="48"/>
                  </a:cubicBezTo>
                  <a:cubicBezTo>
                    <a:pt x="146" y="18"/>
                    <a:pt x="117" y="1"/>
                    <a:pt x="89" y="1"/>
                  </a:cubicBezTo>
                  <a:close/>
                  <a:moveTo>
                    <a:pt x="125" y="156"/>
                  </a:moveTo>
                  <a:cubicBezTo>
                    <a:pt x="108" y="162"/>
                    <a:pt x="91" y="166"/>
                    <a:pt x="75" y="166"/>
                  </a:cubicBezTo>
                  <a:cubicBezTo>
                    <a:pt x="69" y="166"/>
                    <a:pt x="64" y="165"/>
                    <a:pt x="59" y="164"/>
                  </a:cubicBezTo>
                  <a:lnTo>
                    <a:pt x="59" y="164"/>
                  </a:lnTo>
                  <a:cubicBezTo>
                    <a:pt x="64" y="166"/>
                    <a:pt x="69" y="166"/>
                    <a:pt x="75" y="166"/>
                  </a:cubicBezTo>
                  <a:cubicBezTo>
                    <a:pt x="89" y="166"/>
                    <a:pt x="106" y="163"/>
                    <a:pt x="125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3079097" y="3752210"/>
              <a:ext cx="16711" cy="15639"/>
            </a:xfrm>
            <a:custGeom>
              <a:avLst/>
              <a:gdLst/>
              <a:ahLst/>
              <a:cxnLst/>
              <a:rect l="l" t="t" r="r" b="b"/>
              <a:pathLst>
                <a:path w="187" h="175" extrusionOk="0">
                  <a:moveTo>
                    <a:pt x="47" y="29"/>
                  </a:moveTo>
                  <a:lnTo>
                    <a:pt x="47" y="29"/>
                  </a:lnTo>
                  <a:cubicBezTo>
                    <a:pt x="16" y="44"/>
                    <a:pt x="1" y="75"/>
                    <a:pt x="16" y="106"/>
                  </a:cubicBezTo>
                  <a:cubicBezTo>
                    <a:pt x="20" y="117"/>
                    <a:pt x="25" y="127"/>
                    <a:pt x="32" y="135"/>
                  </a:cubicBezTo>
                  <a:lnTo>
                    <a:pt x="32" y="135"/>
                  </a:lnTo>
                  <a:lnTo>
                    <a:pt x="32" y="122"/>
                  </a:lnTo>
                  <a:cubicBezTo>
                    <a:pt x="16" y="106"/>
                    <a:pt x="16" y="44"/>
                    <a:pt x="47" y="29"/>
                  </a:cubicBezTo>
                  <a:close/>
                  <a:moveTo>
                    <a:pt x="109" y="1"/>
                  </a:moveTo>
                  <a:cubicBezTo>
                    <a:pt x="89" y="1"/>
                    <a:pt x="67" y="9"/>
                    <a:pt x="47" y="29"/>
                  </a:cubicBezTo>
                  <a:cubicBezTo>
                    <a:pt x="94" y="29"/>
                    <a:pt x="109" y="29"/>
                    <a:pt x="125" y="44"/>
                  </a:cubicBezTo>
                  <a:cubicBezTo>
                    <a:pt x="156" y="75"/>
                    <a:pt x="156" y="122"/>
                    <a:pt x="125" y="137"/>
                  </a:cubicBezTo>
                  <a:cubicBezTo>
                    <a:pt x="125" y="137"/>
                    <a:pt x="125" y="137"/>
                    <a:pt x="125" y="137"/>
                  </a:cubicBezTo>
                  <a:lnTo>
                    <a:pt x="125" y="137"/>
                  </a:lnTo>
                  <a:cubicBezTo>
                    <a:pt x="125" y="145"/>
                    <a:pt x="121" y="149"/>
                    <a:pt x="119" y="149"/>
                  </a:cubicBezTo>
                  <a:cubicBezTo>
                    <a:pt x="117" y="149"/>
                    <a:pt x="117" y="145"/>
                    <a:pt x="125" y="137"/>
                  </a:cubicBezTo>
                  <a:lnTo>
                    <a:pt x="125" y="137"/>
                  </a:lnTo>
                  <a:cubicBezTo>
                    <a:pt x="108" y="153"/>
                    <a:pt x="92" y="160"/>
                    <a:pt x="77" y="160"/>
                  </a:cubicBezTo>
                  <a:cubicBezTo>
                    <a:pt x="59" y="160"/>
                    <a:pt x="43" y="150"/>
                    <a:pt x="32" y="135"/>
                  </a:cubicBezTo>
                  <a:lnTo>
                    <a:pt x="32" y="135"/>
                  </a:lnTo>
                  <a:lnTo>
                    <a:pt x="32" y="137"/>
                  </a:lnTo>
                  <a:cubicBezTo>
                    <a:pt x="40" y="163"/>
                    <a:pt x="63" y="174"/>
                    <a:pt x="89" y="174"/>
                  </a:cubicBezTo>
                  <a:cubicBezTo>
                    <a:pt x="111" y="174"/>
                    <a:pt x="135" y="167"/>
                    <a:pt x="156" y="153"/>
                  </a:cubicBezTo>
                  <a:cubicBezTo>
                    <a:pt x="187" y="137"/>
                    <a:pt x="187" y="75"/>
                    <a:pt x="171" y="44"/>
                  </a:cubicBezTo>
                  <a:cubicBezTo>
                    <a:pt x="162" y="17"/>
                    <a:pt x="13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3090178" y="3816016"/>
              <a:ext cx="18141" cy="15550"/>
            </a:xfrm>
            <a:custGeom>
              <a:avLst/>
              <a:gdLst/>
              <a:ahLst/>
              <a:cxnLst/>
              <a:rect l="l" t="t" r="r" b="b"/>
              <a:pathLst>
                <a:path w="203" h="174" extrusionOk="0">
                  <a:moveTo>
                    <a:pt x="86" y="10"/>
                  </a:moveTo>
                  <a:lnTo>
                    <a:pt x="86" y="10"/>
                  </a:lnTo>
                  <a:cubicBezTo>
                    <a:pt x="73" y="13"/>
                    <a:pt x="60" y="24"/>
                    <a:pt x="47" y="44"/>
                  </a:cubicBezTo>
                  <a:cubicBezTo>
                    <a:pt x="32" y="59"/>
                    <a:pt x="1" y="106"/>
                    <a:pt x="32" y="121"/>
                  </a:cubicBezTo>
                  <a:cubicBezTo>
                    <a:pt x="47" y="145"/>
                    <a:pt x="67" y="160"/>
                    <a:pt x="87" y="164"/>
                  </a:cubicBezTo>
                  <a:lnTo>
                    <a:pt x="87" y="164"/>
                  </a:lnTo>
                  <a:cubicBezTo>
                    <a:pt x="69" y="155"/>
                    <a:pt x="54" y="141"/>
                    <a:pt x="47" y="121"/>
                  </a:cubicBezTo>
                  <a:cubicBezTo>
                    <a:pt x="32" y="90"/>
                    <a:pt x="47" y="44"/>
                    <a:pt x="63" y="28"/>
                  </a:cubicBezTo>
                  <a:cubicBezTo>
                    <a:pt x="71" y="20"/>
                    <a:pt x="79" y="14"/>
                    <a:pt x="86" y="10"/>
                  </a:cubicBezTo>
                  <a:close/>
                  <a:moveTo>
                    <a:pt x="120" y="0"/>
                  </a:moveTo>
                  <a:cubicBezTo>
                    <a:pt x="109" y="0"/>
                    <a:pt x="98" y="3"/>
                    <a:pt x="86" y="10"/>
                  </a:cubicBezTo>
                  <a:lnTo>
                    <a:pt x="86" y="10"/>
                  </a:lnTo>
                  <a:cubicBezTo>
                    <a:pt x="89" y="9"/>
                    <a:pt x="91" y="9"/>
                    <a:pt x="94" y="9"/>
                  </a:cubicBezTo>
                  <a:cubicBezTo>
                    <a:pt x="109" y="9"/>
                    <a:pt x="125" y="20"/>
                    <a:pt x="140" y="44"/>
                  </a:cubicBezTo>
                  <a:cubicBezTo>
                    <a:pt x="187" y="90"/>
                    <a:pt x="156" y="121"/>
                    <a:pt x="140" y="137"/>
                  </a:cubicBezTo>
                  <a:cubicBezTo>
                    <a:pt x="127" y="156"/>
                    <a:pt x="112" y="165"/>
                    <a:pt x="95" y="165"/>
                  </a:cubicBezTo>
                  <a:cubicBezTo>
                    <a:pt x="93" y="165"/>
                    <a:pt x="90" y="164"/>
                    <a:pt x="87" y="164"/>
                  </a:cubicBezTo>
                  <a:lnTo>
                    <a:pt x="87" y="164"/>
                  </a:lnTo>
                  <a:cubicBezTo>
                    <a:pt x="100" y="170"/>
                    <a:pt x="115" y="173"/>
                    <a:pt x="128" y="173"/>
                  </a:cubicBezTo>
                  <a:cubicBezTo>
                    <a:pt x="138" y="173"/>
                    <a:pt x="148" y="172"/>
                    <a:pt x="156" y="168"/>
                  </a:cubicBezTo>
                  <a:cubicBezTo>
                    <a:pt x="202" y="137"/>
                    <a:pt x="202" y="90"/>
                    <a:pt x="187" y="44"/>
                  </a:cubicBezTo>
                  <a:cubicBezTo>
                    <a:pt x="169" y="17"/>
                    <a:pt x="14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3102957" y="3878304"/>
              <a:ext cx="17784" cy="15639"/>
            </a:xfrm>
            <a:custGeom>
              <a:avLst/>
              <a:gdLst/>
              <a:ahLst/>
              <a:cxnLst/>
              <a:rect l="l" t="t" r="r" b="b"/>
              <a:pathLst>
                <a:path w="199" h="175" extrusionOk="0">
                  <a:moveTo>
                    <a:pt x="77" y="11"/>
                  </a:moveTo>
                  <a:lnTo>
                    <a:pt x="77" y="11"/>
                  </a:lnTo>
                  <a:cubicBezTo>
                    <a:pt x="69" y="14"/>
                    <a:pt x="61" y="20"/>
                    <a:pt x="53" y="32"/>
                  </a:cubicBezTo>
                  <a:lnTo>
                    <a:pt x="53" y="32"/>
                  </a:lnTo>
                  <a:cubicBezTo>
                    <a:pt x="55" y="31"/>
                    <a:pt x="57" y="30"/>
                    <a:pt x="59" y="29"/>
                  </a:cubicBezTo>
                  <a:cubicBezTo>
                    <a:pt x="64" y="21"/>
                    <a:pt x="70" y="15"/>
                    <a:pt x="77" y="11"/>
                  </a:cubicBezTo>
                  <a:close/>
                  <a:moveTo>
                    <a:pt x="53" y="32"/>
                  </a:moveTo>
                  <a:cubicBezTo>
                    <a:pt x="41" y="37"/>
                    <a:pt x="33" y="46"/>
                    <a:pt x="28" y="56"/>
                  </a:cubicBezTo>
                  <a:lnTo>
                    <a:pt x="28" y="56"/>
                  </a:lnTo>
                  <a:cubicBezTo>
                    <a:pt x="32" y="52"/>
                    <a:pt x="38" y="48"/>
                    <a:pt x="44" y="45"/>
                  </a:cubicBezTo>
                  <a:cubicBezTo>
                    <a:pt x="47" y="40"/>
                    <a:pt x="50" y="35"/>
                    <a:pt x="53" y="32"/>
                  </a:cubicBezTo>
                  <a:close/>
                  <a:moveTo>
                    <a:pt x="109" y="1"/>
                  </a:moveTo>
                  <a:cubicBezTo>
                    <a:pt x="98" y="1"/>
                    <a:pt x="87" y="4"/>
                    <a:pt x="77" y="11"/>
                  </a:cubicBezTo>
                  <a:lnTo>
                    <a:pt x="77" y="11"/>
                  </a:lnTo>
                  <a:cubicBezTo>
                    <a:pt x="79" y="10"/>
                    <a:pt x="82" y="10"/>
                    <a:pt x="84" y="10"/>
                  </a:cubicBezTo>
                  <a:cubicBezTo>
                    <a:pt x="98" y="10"/>
                    <a:pt x="114" y="21"/>
                    <a:pt x="137" y="45"/>
                  </a:cubicBezTo>
                  <a:cubicBezTo>
                    <a:pt x="168" y="91"/>
                    <a:pt x="152" y="122"/>
                    <a:pt x="137" y="138"/>
                  </a:cubicBezTo>
                  <a:cubicBezTo>
                    <a:pt x="120" y="155"/>
                    <a:pt x="105" y="163"/>
                    <a:pt x="91" y="165"/>
                  </a:cubicBezTo>
                  <a:lnTo>
                    <a:pt x="91" y="165"/>
                  </a:lnTo>
                  <a:cubicBezTo>
                    <a:pt x="74" y="157"/>
                    <a:pt x="57" y="142"/>
                    <a:pt x="44" y="122"/>
                  </a:cubicBezTo>
                  <a:cubicBezTo>
                    <a:pt x="23" y="112"/>
                    <a:pt x="16" y="81"/>
                    <a:pt x="28" y="56"/>
                  </a:cubicBezTo>
                  <a:lnTo>
                    <a:pt x="28" y="56"/>
                  </a:lnTo>
                  <a:cubicBezTo>
                    <a:pt x="8" y="77"/>
                    <a:pt x="0" y="110"/>
                    <a:pt x="13" y="122"/>
                  </a:cubicBezTo>
                  <a:cubicBezTo>
                    <a:pt x="40" y="149"/>
                    <a:pt x="62" y="166"/>
                    <a:pt x="84" y="166"/>
                  </a:cubicBezTo>
                  <a:cubicBezTo>
                    <a:pt x="86" y="166"/>
                    <a:pt x="88" y="166"/>
                    <a:pt x="91" y="165"/>
                  </a:cubicBezTo>
                  <a:lnTo>
                    <a:pt x="91" y="165"/>
                  </a:lnTo>
                  <a:cubicBezTo>
                    <a:pt x="103" y="171"/>
                    <a:pt x="115" y="174"/>
                    <a:pt x="127" y="174"/>
                  </a:cubicBezTo>
                  <a:cubicBezTo>
                    <a:pt x="136" y="174"/>
                    <a:pt x="145" y="172"/>
                    <a:pt x="152" y="169"/>
                  </a:cubicBezTo>
                  <a:cubicBezTo>
                    <a:pt x="199" y="138"/>
                    <a:pt x="199" y="91"/>
                    <a:pt x="168" y="45"/>
                  </a:cubicBezTo>
                  <a:cubicBezTo>
                    <a:pt x="159" y="17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3116273" y="3936212"/>
              <a:ext cx="15550" cy="14924"/>
            </a:xfrm>
            <a:custGeom>
              <a:avLst/>
              <a:gdLst/>
              <a:ahLst/>
              <a:cxnLst/>
              <a:rect l="l" t="t" r="r" b="b"/>
              <a:pathLst>
                <a:path w="174" h="167" extrusionOk="0">
                  <a:moveTo>
                    <a:pt x="50" y="17"/>
                  </a:moveTo>
                  <a:lnTo>
                    <a:pt x="50" y="17"/>
                  </a:lnTo>
                  <a:cubicBezTo>
                    <a:pt x="33" y="23"/>
                    <a:pt x="22" y="32"/>
                    <a:pt x="15" y="44"/>
                  </a:cubicBezTo>
                  <a:lnTo>
                    <a:pt x="15" y="44"/>
                  </a:lnTo>
                  <a:cubicBezTo>
                    <a:pt x="23" y="32"/>
                    <a:pt x="35" y="22"/>
                    <a:pt x="50" y="17"/>
                  </a:cubicBezTo>
                  <a:close/>
                  <a:moveTo>
                    <a:pt x="15" y="44"/>
                  </a:moveTo>
                  <a:cubicBezTo>
                    <a:pt x="5" y="60"/>
                    <a:pt x="1" y="80"/>
                    <a:pt x="3" y="100"/>
                  </a:cubicBezTo>
                  <a:lnTo>
                    <a:pt x="3" y="100"/>
                  </a:lnTo>
                  <a:cubicBezTo>
                    <a:pt x="4" y="82"/>
                    <a:pt x="5" y="61"/>
                    <a:pt x="15" y="44"/>
                  </a:cubicBezTo>
                  <a:close/>
                  <a:moveTo>
                    <a:pt x="3" y="100"/>
                  </a:moveTo>
                  <a:lnTo>
                    <a:pt x="3" y="100"/>
                  </a:lnTo>
                  <a:cubicBezTo>
                    <a:pt x="3" y="103"/>
                    <a:pt x="3" y="107"/>
                    <a:pt x="3" y="110"/>
                  </a:cubicBezTo>
                  <a:cubicBezTo>
                    <a:pt x="4" y="111"/>
                    <a:pt x="5" y="112"/>
                    <a:pt x="6" y="113"/>
                  </a:cubicBezTo>
                  <a:lnTo>
                    <a:pt x="6" y="113"/>
                  </a:lnTo>
                  <a:cubicBezTo>
                    <a:pt x="5" y="108"/>
                    <a:pt x="4" y="104"/>
                    <a:pt x="3" y="100"/>
                  </a:cubicBezTo>
                  <a:close/>
                  <a:moveTo>
                    <a:pt x="95" y="0"/>
                  </a:moveTo>
                  <a:cubicBezTo>
                    <a:pt x="78" y="0"/>
                    <a:pt x="62" y="5"/>
                    <a:pt x="50" y="17"/>
                  </a:cubicBezTo>
                  <a:cubicBezTo>
                    <a:pt x="81" y="17"/>
                    <a:pt x="96" y="17"/>
                    <a:pt x="127" y="32"/>
                  </a:cubicBezTo>
                  <a:cubicBezTo>
                    <a:pt x="143" y="79"/>
                    <a:pt x="143" y="110"/>
                    <a:pt x="127" y="125"/>
                  </a:cubicBezTo>
                  <a:cubicBezTo>
                    <a:pt x="108" y="145"/>
                    <a:pt x="91" y="154"/>
                    <a:pt x="75" y="154"/>
                  </a:cubicBezTo>
                  <a:cubicBezTo>
                    <a:pt x="53" y="154"/>
                    <a:pt x="32" y="138"/>
                    <a:pt x="6" y="113"/>
                  </a:cubicBezTo>
                  <a:lnTo>
                    <a:pt x="6" y="113"/>
                  </a:lnTo>
                  <a:cubicBezTo>
                    <a:pt x="9" y="122"/>
                    <a:pt x="13" y="132"/>
                    <a:pt x="19" y="141"/>
                  </a:cubicBezTo>
                  <a:cubicBezTo>
                    <a:pt x="37" y="159"/>
                    <a:pt x="60" y="167"/>
                    <a:pt x="86" y="167"/>
                  </a:cubicBezTo>
                  <a:cubicBezTo>
                    <a:pt x="104" y="167"/>
                    <a:pt x="124" y="163"/>
                    <a:pt x="143" y="157"/>
                  </a:cubicBezTo>
                  <a:cubicBezTo>
                    <a:pt x="174" y="141"/>
                    <a:pt x="174" y="79"/>
                    <a:pt x="158" y="32"/>
                  </a:cubicBezTo>
                  <a:cubicBezTo>
                    <a:pt x="149" y="13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3132448" y="3994746"/>
              <a:ext cx="16086" cy="15639"/>
            </a:xfrm>
            <a:custGeom>
              <a:avLst/>
              <a:gdLst/>
              <a:ahLst/>
              <a:cxnLst/>
              <a:rect l="l" t="t" r="r" b="b"/>
              <a:pathLst>
                <a:path w="180" h="175" extrusionOk="0">
                  <a:moveTo>
                    <a:pt x="3" y="86"/>
                  </a:moveTo>
                  <a:cubicBezTo>
                    <a:pt x="1" y="103"/>
                    <a:pt x="9" y="122"/>
                    <a:pt x="24" y="137"/>
                  </a:cubicBezTo>
                  <a:lnTo>
                    <a:pt x="24" y="122"/>
                  </a:lnTo>
                  <a:cubicBezTo>
                    <a:pt x="11" y="116"/>
                    <a:pt x="4" y="101"/>
                    <a:pt x="3" y="86"/>
                  </a:cubicBezTo>
                  <a:close/>
                  <a:moveTo>
                    <a:pt x="89" y="1"/>
                  </a:moveTo>
                  <a:cubicBezTo>
                    <a:pt x="71" y="1"/>
                    <a:pt x="52" y="9"/>
                    <a:pt x="39" y="29"/>
                  </a:cubicBezTo>
                  <a:cubicBezTo>
                    <a:pt x="12" y="38"/>
                    <a:pt x="1" y="64"/>
                    <a:pt x="3" y="86"/>
                  </a:cubicBezTo>
                  <a:lnTo>
                    <a:pt x="3" y="86"/>
                  </a:lnTo>
                  <a:cubicBezTo>
                    <a:pt x="4" y="68"/>
                    <a:pt x="16" y="52"/>
                    <a:pt x="39" y="44"/>
                  </a:cubicBezTo>
                  <a:cubicBezTo>
                    <a:pt x="52" y="38"/>
                    <a:pt x="68" y="34"/>
                    <a:pt x="83" y="34"/>
                  </a:cubicBezTo>
                  <a:cubicBezTo>
                    <a:pt x="104" y="34"/>
                    <a:pt x="123" y="42"/>
                    <a:pt x="133" y="60"/>
                  </a:cubicBezTo>
                  <a:cubicBezTo>
                    <a:pt x="133" y="75"/>
                    <a:pt x="133" y="122"/>
                    <a:pt x="117" y="137"/>
                  </a:cubicBezTo>
                  <a:cubicBezTo>
                    <a:pt x="99" y="156"/>
                    <a:pt x="83" y="162"/>
                    <a:pt x="69" y="162"/>
                  </a:cubicBezTo>
                  <a:cubicBezTo>
                    <a:pt x="49" y="162"/>
                    <a:pt x="33" y="147"/>
                    <a:pt x="24" y="137"/>
                  </a:cubicBezTo>
                  <a:lnTo>
                    <a:pt x="24" y="137"/>
                  </a:lnTo>
                  <a:cubicBezTo>
                    <a:pt x="32" y="163"/>
                    <a:pt x="55" y="175"/>
                    <a:pt x="79" y="175"/>
                  </a:cubicBezTo>
                  <a:cubicBezTo>
                    <a:pt x="98" y="175"/>
                    <a:pt x="119" y="167"/>
                    <a:pt x="133" y="153"/>
                  </a:cubicBezTo>
                  <a:cubicBezTo>
                    <a:pt x="179" y="137"/>
                    <a:pt x="179" y="75"/>
                    <a:pt x="148" y="44"/>
                  </a:cubicBezTo>
                  <a:cubicBezTo>
                    <a:pt x="139" y="17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3025031" y="3391622"/>
              <a:ext cx="98480" cy="633508"/>
            </a:xfrm>
            <a:custGeom>
              <a:avLst/>
              <a:gdLst/>
              <a:ahLst/>
              <a:cxnLst/>
              <a:rect l="l" t="t" r="r" b="b"/>
              <a:pathLst>
                <a:path w="1102" h="7089" extrusionOk="0">
                  <a:moveTo>
                    <a:pt x="16" y="0"/>
                  </a:moveTo>
                  <a:cubicBezTo>
                    <a:pt x="1" y="605"/>
                    <a:pt x="16" y="1210"/>
                    <a:pt x="78" y="1784"/>
                  </a:cubicBezTo>
                  <a:cubicBezTo>
                    <a:pt x="125" y="2389"/>
                    <a:pt x="218" y="2978"/>
                    <a:pt x="311" y="3567"/>
                  </a:cubicBezTo>
                  <a:cubicBezTo>
                    <a:pt x="357" y="3862"/>
                    <a:pt x="404" y="4157"/>
                    <a:pt x="466" y="4467"/>
                  </a:cubicBezTo>
                  <a:cubicBezTo>
                    <a:pt x="512" y="4762"/>
                    <a:pt x="575" y="5041"/>
                    <a:pt x="652" y="5335"/>
                  </a:cubicBezTo>
                  <a:cubicBezTo>
                    <a:pt x="714" y="5630"/>
                    <a:pt x="792" y="5925"/>
                    <a:pt x="869" y="6204"/>
                  </a:cubicBezTo>
                  <a:lnTo>
                    <a:pt x="1102" y="7088"/>
                  </a:lnTo>
                  <a:lnTo>
                    <a:pt x="885" y="6204"/>
                  </a:lnTo>
                  <a:cubicBezTo>
                    <a:pt x="838" y="5925"/>
                    <a:pt x="745" y="5630"/>
                    <a:pt x="699" y="5335"/>
                  </a:cubicBezTo>
                  <a:cubicBezTo>
                    <a:pt x="637" y="5041"/>
                    <a:pt x="559" y="4762"/>
                    <a:pt x="528" y="4467"/>
                  </a:cubicBezTo>
                  <a:cubicBezTo>
                    <a:pt x="466" y="4172"/>
                    <a:pt x="404" y="3878"/>
                    <a:pt x="373" y="3567"/>
                  </a:cubicBezTo>
                  <a:cubicBezTo>
                    <a:pt x="264" y="2993"/>
                    <a:pt x="187" y="2389"/>
                    <a:pt x="140" y="1784"/>
                  </a:cubicBezTo>
                  <a:cubicBezTo>
                    <a:pt x="109" y="1505"/>
                    <a:pt x="78" y="1194"/>
                    <a:pt x="63" y="900"/>
                  </a:cubicBezTo>
                  <a:cubicBezTo>
                    <a:pt x="16" y="605"/>
                    <a:pt x="16" y="295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2992502" y="3162669"/>
              <a:ext cx="287666" cy="395440"/>
            </a:xfrm>
            <a:custGeom>
              <a:avLst/>
              <a:gdLst/>
              <a:ahLst/>
              <a:cxnLst/>
              <a:rect l="l" t="t" r="r" b="b"/>
              <a:pathLst>
                <a:path w="3219" h="4425" extrusionOk="0">
                  <a:moveTo>
                    <a:pt x="1784" y="1"/>
                  </a:moveTo>
                  <a:cubicBezTo>
                    <a:pt x="1650" y="1"/>
                    <a:pt x="1371" y="65"/>
                    <a:pt x="1357" y="205"/>
                  </a:cubicBezTo>
                  <a:cubicBezTo>
                    <a:pt x="1326" y="375"/>
                    <a:pt x="1683" y="1802"/>
                    <a:pt x="1559" y="1926"/>
                  </a:cubicBezTo>
                  <a:cubicBezTo>
                    <a:pt x="1233" y="2189"/>
                    <a:pt x="827" y="2321"/>
                    <a:pt x="421" y="2321"/>
                  </a:cubicBezTo>
                  <a:cubicBezTo>
                    <a:pt x="324" y="2321"/>
                    <a:pt x="227" y="2313"/>
                    <a:pt x="132" y="2298"/>
                  </a:cubicBezTo>
                  <a:cubicBezTo>
                    <a:pt x="128" y="2298"/>
                    <a:pt x="124" y="2297"/>
                    <a:pt x="121" y="2297"/>
                  </a:cubicBezTo>
                  <a:cubicBezTo>
                    <a:pt x="0" y="2297"/>
                    <a:pt x="136" y="2796"/>
                    <a:pt x="272" y="2841"/>
                  </a:cubicBezTo>
                  <a:cubicBezTo>
                    <a:pt x="340" y="2859"/>
                    <a:pt x="528" y="2942"/>
                    <a:pt x="825" y="2942"/>
                  </a:cubicBezTo>
                  <a:cubicBezTo>
                    <a:pt x="1063" y="2942"/>
                    <a:pt x="1372" y="2888"/>
                    <a:pt x="1745" y="2702"/>
                  </a:cubicBezTo>
                  <a:cubicBezTo>
                    <a:pt x="1746" y="2701"/>
                    <a:pt x="1748" y="2701"/>
                    <a:pt x="1749" y="2701"/>
                  </a:cubicBezTo>
                  <a:cubicBezTo>
                    <a:pt x="1856" y="2701"/>
                    <a:pt x="2523" y="4393"/>
                    <a:pt x="2676" y="4423"/>
                  </a:cubicBezTo>
                  <a:cubicBezTo>
                    <a:pt x="2685" y="4424"/>
                    <a:pt x="2695" y="4425"/>
                    <a:pt x="2706" y="4425"/>
                  </a:cubicBezTo>
                  <a:cubicBezTo>
                    <a:pt x="2844" y="4425"/>
                    <a:pt x="3113" y="4338"/>
                    <a:pt x="3156" y="4237"/>
                  </a:cubicBezTo>
                  <a:cubicBezTo>
                    <a:pt x="3218" y="4113"/>
                    <a:pt x="2955" y="2283"/>
                    <a:pt x="2676" y="1663"/>
                  </a:cubicBezTo>
                  <a:cubicBezTo>
                    <a:pt x="2521" y="1321"/>
                    <a:pt x="1916" y="34"/>
                    <a:pt x="1823" y="3"/>
                  </a:cubicBezTo>
                  <a:cubicBezTo>
                    <a:pt x="1812" y="2"/>
                    <a:pt x="1799" y="1"/>
                    <a:pt x="1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3055504" y="3240684"/>
              <a:ext cx="259337" cy="228328"/>
            </a:xfrm>
            <a:custGeom>
              <a:avLst/>
              <a:gdLst/>
              <a:ahLst/>
              <a:cxnLst/>
              <a:rect l="l" t="t" r="r" b="b"/>
              <a:pathLst>
                <a:path w="2902" h="2555" extrusionOk="0">
                  <a:moveTo>
                    <a:pt x="1461" y="0"/>
                  </a:moveTo>
                  <a:cubicBezTo>
                    <a:pt x="1305" y="0"/>
                    <a:pt x="1147" y="30"/>
                    <a:pt x="994" y="92"/>
                  </a:cubicBezTo>
                  <a:cubicBezTo>
                    <a:pt x="342" y="324"/>
                    <a:pt x="1" y="1069"/>
                    <a:pt x="265" y="1736"/>
                  </a:cubicBezTo>
                  <a:cubicBezTo>
                    <a:pt x="455" y="2237"/>
                    <a:pt x="931" y="2554"/>
                    <a:pt x="1443" y="2554"/>
                  </a:cubicBezTo>
                  <a:cubicBezTo>
                    <a:pt x="1597" y="2554"/>
                    <a:pt x="1755" y="2526"/>
                    <a:pt x="1909" y="2465"/>
                  </a:cubicBezTo>
                  <a:cubicBezTo>
                    <a:pt x="2560" y="2216"/>
                    <a:pt x="2901" y="1472"/>
                    <a:pt x="2638" y="821"/>
                  </a:cubicBezTo>
                  <a:cubicBezTo>
                    <a:pt x="2448" y="311"/>
                    <a:pt x="1968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3089374" y="3963379"/>
              <a:ext cx="311169" cy="105629"/>
            </a:xfrm>
            <a:custGeom>
              <a:avLst/>
              <a:gdLst/>
              <a:ahLst/>
              <a:cxnLst/>
              <a:rect l="l" t="t" r="r" b="b"/>
              <a:pathLst>
                <a:path w="3482" h="1182" extrusionOk="0">
                  <a:moveTo>
                    <a:pt x="3284" y="1"/>
                  </a:moveTo>
                  <a:cubicBezTo>
                    <a:pt x="3252" y="1"/>
                    <a:pt x="3215" y="13"/>
                    <a:pt x="3174" y="39"/>
                  </a:cubicBezTo>
                  <a:cubicBezTo>
                    <a:pt x="2578" y="451"/>
                    <a:pt x="1664" y="555"/>
                    <a:pt x="996" y="555"/>
                  </a:cubicBezTo>
                  <a:cubicBezTo>
                    <a:pt x="532" y="555"/>
                    <a:pt x="187" y="505"/>
                    <a:pt x="149" y="473"/>
                  </a:cubicBezTo>
                  <a:cubicBezTo>
                    <a:pt x="140" y="466"/>
                    <a:pt x="132" y="462"/>
                    <a:pt x="123" y="462"/>
                  </a:cubicBezTo>
                  <a:cubicBezTo>
                    <a:pt x="44" y="462"/>
                    <a:pt x="1" y="777"/>
                    <a:pt x="211" y="1016"/>
                  </a:cubicBezTo>
                  <a:cubicBezTo>
                    <a:pt x="307" y="1118"/>
                    <a:pt x="653" y="1181"/>
                    <a:pt x="1086" y="1181"/>
                  </a:cubicBezTo>
                  <a:cubicBezTo>
                    <a:pt x="1699" y="1181"/>
                    <a:pt x="2487" y="1055"/>
                    <a:pt x="2987" y="737"/>
                  </a:cubicBezTo>
                  <a:cubicBezTo>
                    <a:pt x="3481" y="443"/>
                    <a:pt x="3481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2836560" y="2608427"/>
              <a:ext cx="264788" cy="193386"/>
            </a:xfrm>
            <a:custGeom>
              <a:avLst/>
              <a:gdLst/>
              <a:ahLst/>
              <a:cxnLst/>
              <a:rect l="l" t="t" r="r" b="b"/>
              <a:pathLst>
                <a:path w="2963" h="2164" extrusionOk="0">
                  <a:moveTo>
                    <a:pt x="1529" y="0"/>
                  </a:moveTo>
                  <a:cubicBezTo>
                    <a:pt x="1364" y="0"/>
                    <a:pt x="1189" y="28"/>
                    <a:pt x="1009" y="94"/>
                  </a:cubicBezTo>
                  <a:cubicBezTo>
                    <a:pt x="171" y="435"/>
                    <a:pt x="0" y="1397"/>
                    <a:pt x="186" y="1769"/>
                  </a:cubicBezTo>
                  <a:cubicBezTo>
                    <a:pt x="329" y="2016"/>
                    <a:pt x="575" y="2164"/>
                    <a:pt x="943" y="2164"/>
                  </a:cubicBezTo>
                  <a:cubicBezTo>
                    <a:pt x="1178" y="2164"/>
                    <a:pt x="1462" y="2104"/>
                    <a:pt x="1799" y="1971"/>
                  </a:cubicBezTo>
                  <a:cubicBezTo>
                    <a:pt x="2296" y="1754"/>
                    <a:pt x="2963" y="1164"/>
                    <a:pt x="2746" y="622"/>
                  </a:cubicBezTo>
                  <a:cubicBezTo>
                    <a:pt x="2671" y="424"/>
                    <a:pt x="2174" y="0"/>
                    <a:pt x="1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2272399" y="1991719"/>
              <a:ext cx="464162" cy="411168"/>
            </a:xfrm>
            <a:custGeom>
              <a:avLst/>
              <a:gdLst/>
              <a:ahLst/>
              <a:cxnLst/>
              <a:rect l="l" t="t" r="r" b="b"/>
              <a:pathLst>
                <a:path w="5194" h="4601" extrusionOk="0">
                  <a:moveTo>
                    <a:pt x="4844" y="0"/>
                  </a:moveTo>
                  <a:cubicBezTo>
                    <a:pt x="4843" y="0"/>
                    <a:pt x="4841" y="0"/>
                    <a:pt x="4840" y="0"/>
                  </a:cubicBezTo>
                  <a:cubicBezTo>
                    <a:pt x="4468" y="31"/>
                    <a:pt x="885" y="978"/>
                    <a:pt x="296" y="1831"/>
                  </a:cubicBezTo>
                  <a:cubicBezTo>
                    <a:pt x="1" y="2249"/>
                    <a:pt x="187" y="4312"/>
                    <a:pt x="699" y="4576"/>
                  </a:cubicBezTo>
                  <a:cubicBezTo>
                    <a:pt x="731" y="4593"/>
                    <a:pt x="773" y="4601"/>
                    <a:pt x="824" y="4601"/>
                  </a:cubicBezTo>
                  <a:cubicBezTo>
                    <a:pt x="1608" y="4601"/>
                    <a:pt x="4462" y="2694"/>
                    <a:pt x="4607" y="2373"/>
                  </a:cubicBezTo>
                  <a:cubicBezTo>
                    <a:pt x="4762" y="2049"/>
                    <a:pt x="5193" y="0"/>
                    <a:pt x="4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2635578" y="2146052"/>
              <a:ext cx="18141" cy="17605"/>
            </a:xfrm>
            <a:custGeom>
              <a:avLst/>
              <a:gdLst/>
              <a:ahLst/>
              <a:cxnLst/>
              <a:rect l="l" t="t" r="r" b="b"/>
              <a:pathLst>
                <a:path w="203" h="197" extrusionOk="0">
                  <a:moveTo>
                    <a:pt x="97" y="0"/>
                  </a:moveTo>
                  <a:cubicBezTo>
                    <a:pt x="85" y="0"/>
                    <a:pt x="73" y="3"/>
                    <a:pt x="63" y="11"/>
                  </a:cubicBezTo>
                  <a:cubicBezTo>
                    <a:pt x="32" y="26"/>
                    <a:pt x="0" y="57"/>
                    <a:pt x="16" y="119"/>
                  </a:cubicBezTo>
                  <a:cubicBezTo>
                    <a:pt x="16" y="181"/>
                    <a:pt x="63" y="197"/>
                    <a:pt x="109" y="197"/>
                  </a:cubicBezTo>
                  <a:cubicBezTo>
                    <a:pt x="78" y="197"/>
                    <a:pt x="32" y="166"/>
                    <a:pt x="32" y="104"/>
                  </a:cubicBezTo>
                  <a:cubicBezTo>
                    <a:pt x="32" y="88"/>
                    <a:pt x="47" y="42"/>
                    <a:pt x="94" y="42"/>
                  </a:cubicBezTo>
                  <a:cubicBezTo>
                    <a:pt x="125" y="42"/>
                    <a:pt x="171" y="57"/>
                    <a:pt x="171" y="104"/>
                  </a:cubicBezTo>
                  <a:lnTo>
                    <a:pt x="171" y="119"/>
                  </a:lnTo>
                  <a:cubicBezTo>
                    <a:pt x="171" y="166"/>
                    <a:pt x="156" y="197"/>
                    <a:pt x="109" y="197"/>
                  </a:cubicBezTo>
                  <a:cubicBezTo>
                    <a:pt x="171" y="197"/>
                    <a:pt x="202" y="166"/>
                    <a:pt x="187" y="88"/>
                  </a:cubicBezTo>
                  <a:lnTo>
                    <a:pt x="187" y="57"/>
                  </a:lnTo>
                  <a:cubicBezTo>
                    <a:pt x="175" y="33"/>
                    <a:pt x="135" y="0"/>
                    <a:pt x="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2569091" y="2188501"/>
              <a:ext cx="18052" cy="15371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79" y="170"/>
                  </a:moveTo>
                  <a:lnTo>
                    <a:pt x="79" y="170"/>
                  </a:lnTo>
                  <a:cubicBezTo>
                    <a:pt x="84" y="171"/>
                    <a:pt x="88" y="171"/>
                    <a:pt x="93" y="171"/>
                  </a:cubicBezTo>
                  <a:cubicBezTo>
                    <a:pt x="88" y="171"/>
                    <a:pt x="84" y="171"/>
                    <a:pt x="79" y="170"/>
                  </a:cubicBezTo>
                  <a:close/>
                  <a:moveTo>
                    <a:pt x="78" y="1"/>
                  </a:moveTo>
                  <a:cubicBezTo>
                    <a:pt x="47" y="1"/>
                    <a:pt x="0" y="32"/>
                    <a:pt x="0" y="94"/>
                  </a:cubicBezTo>
                  <a:cubicBezTo>
                    <a:pt x="0" y="122"/>
                    <a:pt x="38" y="162"/>
                    <a:pt x="79" y="170"/>
                  </a:cubicBezTo>
                  <a:lnTo>
                    <a:pt x="79" y="170"/>
                  </a:lnTo>
                  <a:cubicBezTo>
                    <a:pt x="57" y="165"/>
                    <a:pt x="42" y="146"/>
                    <a:pt x="16" y="94"/>
                  </a:cubicBezTo>
                  <a:cubicBezTo>
                    <a:pt x="16" y="47"/>
                    <a:pt x="31" y="16"/>
                    <a:pt x="78" y="16"/>
                  </a:cubicBezTo>
                  <a:cubicBezTo>
                    <a:pt x="109" y="16"/>
                    <a:pt x="155" y="32"/>
                    <a:pt x="155" y="78"/>
                  </a:cubicBezTo>
                  <a:lnTo>
                    <a:pt x="155" y="94"/>
                  </a:lnTo>
                  <a:cubicBezTo>
                    <a:pt x="155" y="125"/>
                    <a:pt x="140" y="171"/>
                    <a:pt x="93" y="171"/>
                  </a:cubicBezTo>
                  <a:cubicBezTo>
                    <a:pt x="155" y="171"/>
                    <a:pt x="202" y="125"/>
                    <a:pt x="171" y="94"/>
                  </a:cubicBezTo>
                  <a:lnTo>
                    <a:pt x="171" y="78"/>
                  </a:lnTo>
                  <a:cubicBezTo>
                    <a:pt x="171" y="32"/>
                    <a:pt x="140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2506714" y="2230145"/>
              <a:ext cx="15281" cy="15281"/>
            </a:xfrm>
            <a:custGeom>
              <a:avLst/>
              <a:gdLst/>
              <a:ahLst/>
              <a:cxnLst/>
              <a:rect l="l" t="t" r="r" b="b"/>
              <a:pathLst>
                <a:path w="171" h="171" extrusionOk="0">
                  <a:moveTo>
                    <a:pt x="78" y="0"/>
                  </a:moveTo>
                  <a:cubicBezTo>
                    <a:pt x="47" y="0"/>
                    <a:pt x="0" y="31"/>
                    <a:pt x="0" y="93"/>
                  </a:cubicBezTo>
                  <a:cubicBezTo>
                    <a:pt x="0" y="124"/>
                    <a:pt x="47" y="171"/>
                    <a:pt x="93" y="171"/>
                  </a:cubicBezTo>
                  <a:cubicBezTo>
                    <a:pt x="47" y="171"/>
                    <a:pt x="16" y="124"/>
                    <a:pt x="16" y="93"/>
                  </a:cubicBezTo>
                  <a:cubicBezTo>
                    <a:pt x="16" y="78"/>
                    <a:pt x="31" y="31"/>
                    <a:pt x="78" y="31"/>
                  </a:cubicBezTo>
                  <a:cubicBezTo>
                    <a:pt x="109" y="31"/>
                    <a:pt x="155" y="47"/>
                    <a:pt x="155" y="93"/>
                  </a:cubicBezTo>
                  <a:cubicBezTo>
                    <a:pt x="155" y="105"/>
                    <a:pt x="153" y="120"/>
                    <a:pt x="147" y="133"/>
                  </a:cubicBezTo>
                  <a:lnTo>
                    <a:pt x="147" y="133"/>
                  </a:lnTo>
                  <a:cubicBezTo>
                    <a:pt x="162" y="114"/>
                    <a:pt x="171" y="94"/>
                    <a:pt x="171" y="78"/>
                  </a:cubicBezTo>
                  <a:cubicBezTo>
                    <a:pt x="171" y="31"/>
                    <a:pt x="140" y="0"/>
                    <a:pt x="78" y="0"/>
                  </a:cubicBezTo>
                  <a:close/>
                  <a:moveTo>
                    <a:pt x="147" y="133"/>
                  </a:moveTo>
                  <a:cubicBezTo>
                    <a:pt x="134" y="149"/>
                    <a:pt x="115" y="163"/>
                    <a:pt x="93" y="171"/>
                  </a:cubicBezTo>
                  <a:cubicBezTo>
                    <a:pt x="122" y="171"/>
                    <a:pt x="139" y="153"/>
                    <a:pt x="147" y="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7"/>
            <p:cNvSpPr/>
            <p:nvPr/>
          </p:nvSpPr>
          <p:spPr>
            <a:xfrm>
              <a:off x="2445678" y="2264729"/>
              <a:ext cx="17873" cy="15371"/>
            </a:xfrm>
            <a:custGeom>
              <a:avLst/>
              <a:gdLst/>
              <a:ahLst/>
              <a:cxnLst/>
              <a:rect l="l" t="t" r="r" b="b"/>
              <a:pathLst>
                <a:path w="200" h="172" extrusionOk="0">
                  <a:moveTo>
                    <a:pt x="78" y="1"/>
                  </a:moveTo>
                  <a:cubicBezTo>
                    <a:pt x="47" y="1"/>
                    <a:pt x="1" y="32"/>
                    <a:pt x="1" y="94"/>
                  </a:cubicBezTo>
                  <a:cubicBezTo>
                    <a:pt x="1" y="125"/>
                    <a:pt x="47" y="171"/>
                    <a:pt x="109" y="171"/>
                  </a:cubicBezTo>
                  <a:cubicBezTo>
                    <a:pt x="63" y="171"/>
                    <a:pt x="32" y="125"/>
                    <a:pt x="32" y="109"/>
                  </a:cubicBezTo>
                  <a:cubicBezTo>
                    <a:pt x="32" y="78"/>
                    <a:pt x="47" y="32"/>
                    <a:pt x="78" y="32"/>
                  </a:cubicBezTo>
                  <a:cubicBezTo>
                    <a:pt x="125" y="32"/>
                    <a:pt x="156" y="47"/>
                    <a:pt x="156" y="94"/>
                  </a:cubicBezTo>
                  <a:cubicBezTo>
                    <a:pt x="156" y="116"/>
                    <a:pt x="148" y="146"/>
                    <a:pt x="132" y="161"/>
                  </a:cubicBezTo>
                  <a:lnTo>
                    <a:pt x="132" y="161"/>
                  </a:lnTo>
                  <a:cubicBezTo>
                    <a:pt x="170" y="141"/>
                    <a:pt x="200" y="104"/>
                    <a:pt x="187" y="78"/>
                  </a:cubicBezTo>
                  <a:cubicBezTo>
                    <a:pt x="187" y="32"/>
                    <a:pt x="140" y="1"/>
                    <a:pt x="78" y="1"/>
                  </a:cubicBezTo>
                  <a:close/>
                  <a:moveTo>
                    <a:pt x="132" y="161"/>
                  </a:moveTo>
                  <a:cubicBezTo>
                    <a:pt x="125" y="165"/>
                    <a:pt x="117" y="169"/>
                    <a:pt x="109" y="171"/>
                  </a:cubicBezTo>
                  <a:cubicBezTo>
                    <a:pt x="118" y="171"/>
                    <a:pt x="126" y="168"/>
                    <a:pt x="132" y="1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7"/>
            <p:cNvSpPr/>
            <p:nvPr/>
          </p:nvSpPr>
          <p:spPr>
            <a:xfrm>
              <a:off x="2381960" y="2293505"/>
              <a:ext cx="19482" cy="17069"/>
            </a:xfrm>
            <a:custGeom>
              <a:avLst/>
              <a:gdLst/>
              <a:ahLst/>
              <a:cxnLst/>
              <a:rect l="l" t="t" r="r" b="b"/>
              <a:pathLst>
                <a:path w="218" h="191" extrusionOk="0">
                  <a:moveTo>
                    <a:pt x="102" y="1"/>
                  </a:moveTo>
                  <a:cubicBezTo>
                    <a:pt x="94" y="1"/>
                    <a:pt x="86" y="2"/>
                    <a:pt x="78" y="5"/>
                  </a:cubicBezTo>
                  <a:cubicBezTo>
                    <a:pt x="47" y="20"/>
                    <a:pt x="0" y="67"/>
                    <a:pt x="16" y="113"/>
                  </a:cubicBezTo>
                  <a:cubicBezTo>
                    <a:pt x="16" y="175"/>
                    <a:pt x="78" y="191"/>
                    <a:pt x="124" y="191"/>
                  </a:cubicBezTo>
                  <a:cubicBezTo>
                    <a:pt x="78" y="191"/>
                    <a:pt x="47" y="175"/>
                    <a:pt x="47" y="113"/>
                  </a:cubicBezTo>
                  <a:cubicBezTo>
                    <a:pt x="47" y="98"/>
                    <a:pt x="62" y="67"/>
                    <a:pt x="93" y="67"/>
                  </a:cubicBezTo>
                  <a:cubicBezTo>
                    <a:pt x="140" y="67"/>
                    <a:pt x="155" y="82"/>
                    <a:pt x="171" y="113"/>
                  </a:cubicBezTo>
                  <a:cubicBezTo>
                    <a:pt x="171" y="160"/>
                    <a:pt x="155" y="191"/>
                    <a:pt x="124" y="191"/>
                  </a:cubicBezTo>
                  <a:cubicBezTo>
                    <a:pt x="171" y="191"/>
                    <a:pt x="217" y="160"/>
                    <a:pt x="202" y="82"/>
                  </a:cubicBezTo>
                  <a:lnTo>
                    <a:pt x="202" y="67"/>
                  </a:lnTo>
                  <a:cubicBezTo>
                    <a:pt x="176" y="28"/>
                    <a:pt x="14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7"/>
            <p:cNvSpPr/>
            <p:nvPr/>
          </p:nvSpPr>
          <p:spPr>
            <a:xfrm>
              <a:off x="2325124" y="2327106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23" y="144"/>
                  </a:moveTo>
                  <a:cubicBezTo>
                    <a:pt x="33" y="165"/>
                    <a:pt x="53" y="171"/>
                    <a:pt x="93" y="171"/>
                  </a:cubicBezTo>
                  <a:cubicBezTo>
                    <a:pt x="62" y="171"/>
                    <a:pt x="39" y="160"/>
                    <a:pt x="23" y="144"/>
                  </a:cubicBezTo>
                  <a:close/>
                  <a:moveTo>
                    <a:pt x="78" y="1"/>
                  </a:moveTo>
                  <a:cubicBezTo>
                    <a:pt x="31" y="1"/>
                    <a:pt x="0" y="32"/>
                    <a:pt x="0" y="94"/>
                  </a:cubicBezTo>
                  <a:cubicBezTo>
                    <a:pt x="0" y="109"/>
                    <a:pt x="8" y="128"/>
                    <a:pt x="23" y="144"/>
                  </a:cubicBezTo>
                  <a:lnTo>
                    <a:pt x="23" y="144"/>
                  </a:lnTo>
                  <a:cubicBezTo>
                    <a:pt x="18" y="132"/>
                    <a:pt x="16" y="116"/>
                    <a:pt x="16" y="94"/>
                  </a:cubicBezTo>
                  <a:cubicBezTo>
                    <a:pt x="16" y="78"/>
                    <a:pt x="31" y="32"/>
                    <a:pt x="78" y="32"/>
                  </a:cubicBezTo>
                  <a:cubicBezTo>
                    <a:pt x="109" y="32"/>
                    <a:pt x="155" y="47"/>
                    <a:pt x="155" y="94"/>
                  </a:cubicBezTo>
                  <a:cubicBezTo>
                    <a:pt x="155" y="125"/>
                    <a:pt x="140" y="171"/>
                    <a:pt x="93" y="171"/>
                  </a:cubicBezTo>
                  <a:cubicBezTo>
                    <a:pt x="140" y="171"/>
                    <a:pt x="171" y="125"/>
                    <a:pt x="171" y="78"/>
                  </a:cubicBezTo>
                  <a:cubicBezTo>
                    <a:pt x="171" y="32"/>
                    <a:pt x="124" y="1"/>
                    <a:pt x="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2345857" y="2171879"/>
              <a:ext cx="331365" cy="196960"/>
            </a:xfrm>
            <a:custGeom>
              <a:avLst/>
              <a:gdLst/>
              <a:ahLst/>
              <a:cxnLst/>
              <a:rect l="l" t="t" r="r" b="b"/>
              <a:pathLst>
                <a:path w="3708" h="2204" extrusionOk="0">
                  <a:moveTo>
                    <a:pt x="3708" y="1"/>
                  </a:moveTo>
                  <a:cubicBezTo>
                    <a:pt x="3413" y="202"/>
                    <a:pt x="3103" y="388"/>
                    <a:pt x="2793" y="590"/>
                  </a:cubicBezTo>
                  <a:cubicBezTo>
                    <a:pt x="2483" y="776"/>
                    <a:pt x="2188" y="962"/>
                    <a:pt x="1878" y="1148"/>
                  </a:cubicBezTo>
                  <a:cubicBezTo>
                    <a:pt x="1567" y="1350"/>
                    <a:pt x="1257" y="1521"/>
                    <a:pt x="947" y="1691"/>
                  </a:cubicBezTo>
                  <a:cubicBezTo>
                    <a:pt x="637" y="1862"/>
                    <a:pt x="327" y="2048"/>
                    <a:pt x="1" y="2203"/>
                  </a:cubicBezTo>
                  <a:cubicBezTo>
                    <a:pt x="327" y="2048"/>
                    <a:pt x="652" y="1893"/>
                    <a:pt x="963" y="1707"/>
                  </a:cubicBezTo>
                  <a:cubicBezTo>
                    <a:pt x="1273" y="1536"/>
                    <a:pt x="1583" y="1366"/>
                    <a:pt x="1893" y="1164"/>
                  </a:cubicBezTo>
                  <a:cubicBezTo>
                    <a:pt x="2203" y="993"/>
                    <a:pt x="2514" y="807"/>
                    <a:pt x="2808" y="606"/>
                  </a:cubicBezTo>
                  <a:cubicBezTo>
                    <a:pt x="3118" y="419"/>
                    <a:pt x="3413" y="218"/>
                    <a:pt x="3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7"/>
            <p:cNvSpPr/>
            <p:nvPr/>
          </p:nvSpPr>
          <p:spPr>
            <a:xfrm>
              <a:off x="1853903" y="1934615"/>
              <a:ext cx="450489" cy="461928"/>
            </a:xfrm>
            <a:custGeom>
              <a:avLst/>
              <a:gdLst/>
              <a:ahLst/>
              <a:cxnLst/>
              <a:rect l="l" t="t" r="r" b="b"/>
              <a:pathLst>
                <a:path w="5041" h="5169" extrusionOk="0">
                  <a:moveTo>
                    <a:pt x="2060" y="0"/>
                  </a:moveTo>
                  <a:cubicBezTo>
                    <a:pt x="1469" y="0"/>
                    <a:pt x="76" y="1262"/>
                    <a:pt x="31" y="1865"/>
                  </a:cubicBezTo>
                  <a:cubicBezTo>
                    <a:pt x="0" y="2485"/>
                    <a:pt x="3350" y="5168"/>
                    <a:pt x="4172" y="5168"/>
                  </a:cubicBezTo>
                  <a:cubicBezTo>
                    <a:pt x="5041" y="5168"/>
                    <a:pt x="4948" y="2733"/>
                    <a:pt x="4731" y="2330"/>
                  </a:cubicBezTo>
                  <a:cubicBezTo>
                    <a:pt x="4498" y="1927"/>
                    <a:pt x="2668" y="81"/>
                    <a:pt x="2109" y="4"/>
                  </a:cubicBezTo>
                  <a:cubicBezTo>
                    <a:pt x="2094" y="1"/>
                    <a:pt x="2077" y="0"/>
                    <a:pt x="2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7"/>
            <p:cNvSpPr/>
            <p:nvPr/>
          </p:nvSpPr>
          <p:spPr>
            <a:xfrm>
              <a:off x="2103588" y="2246231"/>
              <a:ext cx="16443" cy="15013"/>
            </a:xfrm>
            <a:custGeom>
              <a:avLst/>
              <a:gdLst/>
              <a:ahLst/>
              <a:cxnLst/>
              <a:rect l="l" t="t" r="r" b="b"/>
              <a:pathLst>
                <a:path w="184" h="168" extrusionOk="0">
                  <a:moveTo>
                    <a:pt x="12" y="60"/>
                  </a:moveTo>
                  <a:lnTo>
                    <a:pt x="12" y="60"/>
                  </a:lnTo>
                  <a:cubicBezTo>
                    <a:pt x="0" y="80"/>
                    <a:pt x="4" y="102"/>
                    <a:pt x="13" y="130"/>
                  </a:cubicBezTo>
                  <a:cubicBezTo>
                    <a:pt x="6" y="108"/>
                    <a:pt x="6" y="82"/>
                    <a:pt x="12" y="60"/>
                  </a:cubicBezTo>
                  <a:close/>
                  <a:moveTo>
                    <a:pt x="90" y="0"/>
                  </a:moveTo>
                  <a:cubicBezTo>
                    <a:pt x="79" y="0"/>
                    <a:pt x="68" y="2"/>
                    <a:pt x="60" y="6"/>
                  </a:cubicBezTo>
                  <a:cubicBezTo>
                    <a:pt x="36" y="14"/>
                    <a:pt x="20" y="35"/>
                    <a:pt x="12" y="60"/>
                  </a:cubicBezTo>
                  <a:lnTo>
                    <a:pt x="12" y="60"/>
                  </a:lnTo>
                  <a:cubicBezTo>
                    <a:pt x="20" y="46"/>
                    <a:pt x="35" y="34"/>
                    <a:pt x="60" y="22"/>
                  </a:cubicBezTo>
                  <a:cubicBezTo>
                    <a:pt x="68" y="18"/>
                    <a:pt x="76" y="16"/>
                    <a:pt x="85" y="16"/>
                  </a:cubicBezTo>
                  <a:cubicBezTo>
                    <a:pt x="112" y="16"/>
                    <a:pt x="141" y="33"/>
                    <a:pt x="153" y="68"/>
                  </a:cubicBezTo>
                  <a:cubicBezTo>
                    <a:pt x="168" y="99"/>
                    <a:pt x="153" y="146"/>
                    <a:pt x="106" y="161"/>
                  </a:cubicBezTo>
                  <a:cubicBezTo>
                    <a:pt x="99" y="165"/>
                    <a:pt x="92" y="167"/>
                    <a:pt x="84" y="167"/>
                  </a:cubicBezTo>
                  <a:lnTo>
                    <a:pt x="84" y="167"/>
                  </a:lnTo>
                  <a:cubicBezTo>
                    <a:pt x="50" y="166"/>
                    <a:pt x="25" y="152"/>
                    <a:pt x="14" y="131"/>
                  </a:cubicBezTo>
                  <a:lnTo>
                    <a:pt x="14" y="131"/>
                  </a:lnTo>
                  <a:cubicBezTo>
                    <a:pt x="25" y="153"/>
                    <a:pt x="53" y="167"/>
                    <a:pt x="79" y="167"/>
                  </a:cubicBezTo>
                  <a:cubicBezTo>
                    <a:pt x="81" y="167"/>
                    <a:pt x="82" y="167"/>
                    <a:pt x="84" y="167"/>
                  </a:cubicBezTo>
                  <a:lnTo>
                    <a:pt x="84" y="167"/>
                  </a:lnTo>
                  <a:cubicBezTo>
                    <a:pt x="86" y="167"/>
                    <a:pt x="89" y="167"/>
                    <a:pt x="91" y="167"/>
                  </a:cubicBezTo>
                  <a:cubicBezTo>
                    <a:pt x="105" y="167"/>
                    <a:pt x="121" y="165"/>
                    <a:pt x="137" y="161"/>
                  </a:cubicBezTo>
                  <a:cubicBezTo>
                    <a:pt x="168" y="146"/>
                    <a:pt x="184" y="84"/>
                    <a:pt x="168" y="37"/>
                  </a:cubicBezTo>
                  <a:cubicBezTo>
                    <a:pt x="157" y="15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2049254" y="2199939"/>
              <a:ext cx="19571" cy="18320"/>
            </a:xfrm>
            <a:custGeom>
              <a:avLst/>
              <a:gdLst/>
              <a:ahLst/>
              <a:cxnLst/>
              <a:rect l="l" t="t" r="r" b="b"/>
              <a:pathLst>
                <a:path w="219" h="205" extrusionOk="0">
                  <a:moveTo>
                    <a:pt x="125" y="1"/>
                  </a:moveTo>
                  <a:cubicBezTo>
                    <a:pt x="107" y="1"/>
                    <a:pt x="87" y="10"/>
                    <a:pt x="63" y="28"/>
                  </a:cubicBezTo>
                  <a:cubicBezTo>
                    <a:pt x="1" y="59"/>
                    <a:pt x="1" y="121"/>
                    <a:pt x="16" y="152"/>
                  </a:cubicBezTo>
                  <a:cubicBezTo>
                    <a:pt x="1" y="121"/>
                    <a:pt x="16" y="59"/>
                    <a:pt x="63" y="43"/>
                  </a:cubicBezTo>
                  <a:cubicBezTo>
                    <a:pt x="78" y="43"/>
                    <a:pt x="125" y="43"/>
                    <a:pt x="141" y="74"/>
                  </a:cubicBezTo>
                  <a:cubicBezTo>
                    <a:pt x="156" y="121"/>
                    <a:pt x="156" y="152"/>
                    <a:pt x="125" y="183"/>
                  </a:cubicBezTo>
                  <a:cubicBezTo>
                    <a:pt x="108" y="189"/>
                    <a:pt x="93" y="192"/>
                    <a:pt x="79" y="192"/>
                  </a:cubicBezTo>
                  <a:cubicBezTo>
                    <a:pt x="56" y="192"/>
                    <a:pt x="36" y="182"/>
                    <a:pt x="17" y="152"/>
                  </a:cubicBezTo>
                  <a:lnTo>
                    <a:pt x="17" y="152"/>
                  </a:lnTo>
                  <a:cubicBezTo>
                    <a:pt x="40" y="187"/>
                    <a:pt x="63" y="204"/>
                    <a:pt x="99" y="204"/>
                  </a:cubicBezTo>
                  <a:cubicBezTo>
                    <a:pt x="111" y="204"/>
                    <a:pt x="125" y="202"/>
                    <a:pt x="141" y="199"/>
                  </a:cubicBezTo>
                  <a:lnTo>
                    <a:pt x="156" y="199"/>
                  </a:lnTo>
                  <a:cubicBezTo>
                    <a:pt x="218" y="152"/>
                    <a:pt x="218" y="105"/>
                    <a:pt x="203" y="59"/>
                  </a:cubicBezTo>
                  <a:cubicBezTo>
                    <a:pt x="174" y="21"/>
                    <a:pt x="152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7"/>
            <p:cNvSpPr/>
            <p:nvPr/>
          </p:nvSpPr>
          <p:spPr>
            <a:xfrm>
              <a:off x="1995278" y="2159010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9" y="153"/>
                    <a:pt x="51" y="165"/>
                    <a:pt x="67" y="166"/>
                  </a:cubicBezTo>
                  <a:lnTo>
                    <a:pt x="67" y="166"/>
                  </a:lnTo>
                  <a:cubicBezTo>
                    <a:pt x="54" y="158"/>
                    <a:pt x="42" y="145"/>
                    <a:pt x="31" y="129"/>
                  </a:cubicBezTo>
                  <a:close/>
                  <a:moveTo>
                    <a:pt x="119" y="0"/>
                  </a:moveTo>
                  <a:cubicBezTo>
                    <a:pt x="101" y="0"/>
                    <a:pt x="81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45"/>
                  </a:cubicBezTo>
                  <a:cubicBezTo>
                    <a:pt x="103" y="159"/>
                    <a:pt x="85" y="166"/>
                    <a:pt x="71" y="166"/>
                  </a:cubicBezTo>
                  <a:cubicBezTo>
                    <a:pt x="70" y="166"/>
                    <a:pt x="68" y="166"/>
                    <a:pt x="67" y="166"/>
                  </a:cubicBezTo>
                  <a:lnTo>
                    <a:pt x="67" y="166"/>
                  </a:lnTo>
                  <a:cubicBezTo>
                    <a:pt x="83" y="176"/>
                    <a:pt x="99" y="182"/>
                    <a:pt x="114" y="182"/>
                  </a:cubicBezTo>
                  <a:cubicBezTo>
                    <a:pt x="123" y="182"/>
                    <a:pt x="132" y="180"/>
                    <a:pt x="140" y="176"/>
                  </a:cubicBezTo>
                  <a:cubicBezTo>
                    <a:pt x="202" y="145"/>
                    <a:pt x="202" y="83"/>
                    <a:pt x="186" y="52"/>
                  </a:cubicBezTo>
                  <a:cubicBezTo>
                    <a:pt x="168" y="15"/>
                    <a:pt x="14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7"/>
            <p:cNvSpPr/>
            <p:nvPr/>
          </p:nvSpPr>
          <p:spPr>
            <a:xfrm>
              <a:off x="1946753" y="2118796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8" y="150"/>
                    <a:pt x="48" y="161"/>
                    <a:pt x="61" y="166"/>
                  </a:cubicBezTo>
                  <a:lnTo>
                    <a:pt x="61" y="166"/>
                  </a:lnTo>
                  <a:cubicBezTo>
                    <a:pt x="47" y="158"/>
                    <a:pt x="37" y="145"/>
                    <a:pt x="31" y="129"/>
                  </a:cubicBezTo>
                  <a:close/>
                  <a:moveTo>
                    <a:pt x="126" y="0"/>
                  </a:moveTo>
                  <a:cubicBezTo>
                    <a:pt x="108" y="0"/>
                    <a:pt x="88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60"/>
                  </a:cubicBezTo>
                  <a:cubicBezTo>
                    <a:pt x="107" y="166"/>
                    <a:pt x="92" y="170"/>
                    <a:pt x="79" y="170"/>
                  </a:cubicBezTo>
                  <a:cubicBezTo>
                    <a:pt x="73" y="170"/>
                    <a:pt x="66" y="169"/>
                    <a:pt x="61" y="166"/>
                  </a:cubicBezTo>
                  <a:lnTo>
                    <a:pt x="61" y="166"/>
                  </a:lnTo>
                  <a:cubicBezTo>
                    <a:pt x="76" y="177"/>
                    <a:pt x="95" y="182"/>
                    <a:pt x="112" y="182"/>
                  </a:cubicBezTo>
                  <a:cubicBezTo>
                    <a:pt x="122" y="182"/>
                    <a:pt x="132" y="180"/>
                    <a:pt x="140" y="176"/>
                  </a:cubicBezTo>
                  <a:cubicBezTo>
                    <a:pt x="202" y="145"/>
                    <a:pt x="202" y="98"/>
                    <a:pt x="186" y="52"/>
                  </a:cubicBezTo>
                  <a:cubicBezTo>
                    <a:pt x="168" y="16"/>
                    <a:pt x="15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1916279" y="2115043"/>
              <a:ext cx="173279" cy="149776"/>
            </a:xfrm>
            <a:custGeom>
              <a:avLst/>
              <a:gdLst/>
              <a:ahLst/>
              <a:cxnLst/>
              <a:rect l="l" t="t" r="r" b="b"/>
              <a:pathLst>
                <a:path w="1939" h="1676" extrusionOk="0">
                  <a:moveTo>
                    <a:pt x="0" y="1"/>
                  </a:moveTo>
                  <a:lnTo>
                    <a:pt x="217" y="233"/>
                  </a:lnTo>
                  <a:lnTo>
                    <a:pt x="419" y="466"/>
                  </a:lnTo>
                  <a:cubicBezTo>
                    <a:pt x="574" y="621"/>
                    <a:pt x="713" y="776"/>
                    <a:pt x="884" y="916"/>
                  </a:cubicBezTo>
                  <a:cubicBezTo>
                    <a:pt x="1070" y="1055"/>
                    <a:pt x="1225" y="1180"/>
                    <a:pt x="1396" y="1319"/>
                  </a:cubicBezTo>
                  <a:cubicBezTo>
                    <a:pt x="1566" y="1459"/>
                    <a:pt x="1737" y="1567"/>
                    <a:pt x="1939" y="1676"/>
                  </a:cubicBezTo>
                  <a:cubicBezTo>
                    <a:pt x="1846" y="1614"/>
                    <a:pt x="1737" y="1552"/>
                    <a:pt x="1660" y="1474"/>
                  </a:cubicBezTo>
                  <a:cubicBezTo>
                    <a:pt x="1582" y="1412"/>
                    <a:pt x="1489" y="1335"/>
                    <a:pt x="1411" y="1288"/>
                  </a:cubicBezTo>
                  <a:cubicBezTo>
                    <a:pt x="1241" y="1149"/>
                    <a:pt x="1086" y="1009"/>
                    <a:pt x="931" y="869"/>
                  </a:cubicBezTo>
                  <a:cubicBezTo>
                    <a:pt x="775" y="745"/>
                    <a:pt x="620" y="606"/>
                    <a:pt x="465" y="45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7"/>
            <p:cNvSpPr/>
            <p:nvPr/>
          </p:nvSpPr>
          <p:spPr>
            <a:xfrm>
              <a:off x="2103320" y="2124426"/>
              <a:ext cx="363269" cy="295977"/>
            </a:xfrm>
            <a:custGeom>
              <a:avLst/>
              <a:gdLst/>
              <a:ahLst/>
              <a:cxnLst/>
              <a:rect l="l" t="t" r="r" b="b"/>
              <a:pathLst>
                <a:path w="4065" h="3312" extrusionOk="0">
                  <a:moveTo>
                    <a:pt x="1969" y="0"/>
                  </a:moveTo>
                  <a:cubicBezTo>
                    <a:pt x="1849" y="0"/>
                    <a:pt x="1758" y="21"/>
                    <a:pt x="1784" y="66"/>
                  </a:cubicBezTo>
                  <a:cubicBezTo>
                    <a:pt x="2079" y="718"/>
                    <a:pt x="1691" y="2083"/>
                    <a:pt x="1614" y="2222"/>
                  </a:cubicBezTo>
                  <a:cubicBezTo>
                    <a:pt x="1604" y="2241"/>
                    <a:pt x="1577" y="2248"/>
                    <a:pt x="1537" y="2248"/>
                  </a:cubicBezTo>
                  <a:cubicBezTo>
                    <a:pt x="1285" y="2248"/>
                    <a:pt x="523" y="1926"/>
                    <a:pt x="358" y="1926"/>
                  </a:cubicBezTo>
                  <a:cubicBezTo>
                    <a:pt x="352" y="1926"/>
                    <a:pt x="347" y="1927"/>
                    <a:pt x="342" y="1928"/>
                  </a:cubicBezTo>
                  <a:cubicBezTo>
                    <a:pt x="202" y="1974"/>
                    <a:pt x="1" y="2207"/>
                    <a:pt x="16" y="2284"/>
                  </a:cubicBezTo>
                  <a:cubicBezTo>
                    <a:pt x="63" y="2362"/>
                    <a:pt x="916" y="3137"/>
                    <a:pt x="1893" y="3292"/>
                  </a:cubicBezTo>
                  <a:cubicBezTo>
                    <a:pt x="1981" y="3306"/>
                    <a:pt x="2068" y="3312"/>
                    <a:pt x="2155" y="3312"/>
                  </a:cubicBezTo>
                  <a:cubicBezTo>
                    <a:pt x="3089" y="3312"/>
                    <a:pt x="3902" y="2609"/>
                    <a:pt x="3987" y="2594"/>
                  </a:cubicBezTo>
                  <a:cubicBezTo>
                    <a:pt x="4064" y="2532"/>
                    <a:pt x="3940" y="2346"/>
                    <a:pt x="3878" y="2222"/>
                  </a:cubicBezTo>
                  <a:cubicBezTo>
                    <a:pt x="3866" y="2195"/>
                    <a:pt x="3798" y="2184"/>
                    <a:pt x="3697" y="2184"/>
                  </a:cubicBezTo>
                  <a:cubicBezTo>
                    <a:pt x="3358" y="2184"/>
                    <a:pt x="2650" y="2303"/>
                    <a:pt x="2418" y="2303"/>
                  </a:cubicBezTo>
                  <a:cubicBezTo>
                    <a:pt x="2368" y="2303"/>
                    <a:pt x="2341" y="2297"/>
                    <a:pt x="2343" y="2284"/>
                  </a:cubicBezTo>
                  <a:cubicBezTo>
                    <a:pt x="2560" y="1447"/>
                    <a:pt x="2482" y="222"/>
                    <a:pt x="2405" y="113"/>
                  </a:cubicBezTo>
                  <a:cubicBezTo>
                    <a:pt x="2360" y="41"/>
                    <a:pt x="2136" y="0"/>
                    <a:pt x="19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7"/>
            <p:cNvSpPr/>
            <p:nvPr/>
          </p:nvSpPr>
          <p:spPr>
            <a:xfrm>
              <a:off x="2172668" y="2281708"/>
              <a:ext cx="220463" cy="152367"/>
            </a:xfrm>
            <a:custGeom>
              <a:avLst/>
              <a:gdLst/>
              <a:ahLst/>
              <a:cxnLst/>
              <a:rect l="l" t="t" r="r" b="b"/>
              <a:pathLst>
                <a:path w="2467" h="1705" extrusionOk="0">
                  <a:moveTo>
                    <a:pt x="1139" y="1"/>
                  </a:moveTo>
                  <a:cubicBezTo>
                    <a:pt x="582" y="1"/>
                    <a:pt x="106" y="292"/>
                    <a:pt x="78" y="695"/>
                  </a:cubicBezTo>
                  <a:cubicBezTo>
                    <a:pt x="0" y="1160"/>
                    <a:pt x="481" y="1610"/>
                    <a:pt x="1117" y="1688"/>
                  </a:cubicBezTo>
                  <a:cubicBezTo>
                    <a:pt x="1195" y="1699"/>
                    <a:pt x="1272" y="1704"/>
                    <a:pt x="1347" y="1704"/>
                  </a:cubicBezTo>
                  <a:cubicBezTo>
                    <a:pt x="1899" y="1704"/>
                    <a:pt x="2350" y="1415"/>
                    <a:pt x="2404" y="1005"/>
                  </a:cubicBezTo>
                  <a:cubicBezTo>
                    <a:pt x="2466" y="540"/>
                    <a:pt x="1970" y="90"/>
                    <a:pt x="1334" y="12"/>
                  </a:cubicBezTo>
                  <a:cubicBezTo>
                    <a:pt x="1268" y="4"/>
                    <a:pt x="1203" y="1"/>
                    <a:pt x="1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1824770" y="1921836"/>
              <a:ext cx="230115" cy="176496"/>
            </a:xfrm>
            <a:custGeom>
              <a:avLst/>
              <a:gdLst/>
              <a:ahLst/>
              <a:cxnLst/>
              <a:rect l="l" t="t" r="r" b="b"/>
              <a:pathLst>
                <a:path w="2575" h="1975" extrusionOk="0">
                  <a:moveTo>
                    <a:pt x="2104" y="0"/>
                  </a:moveTo>
                  <a:cubicBezTo>
                    <a:pt x="1854" y="0"/>
                    <a:pt x="1467" y="125"/>
                    <a:pt x="931" y="519"/>
                  </a:cubicBezTo>
                  <a:cubicBezTo>
                    <a:pt x="0" y="1201"/>
                    <a:pt x="78" y="1760"/>
                    <a:pt x="202" y="1868"/>
                  </a:cubicBezTo>
                  <a:cubicBezTo>
                    <a:pt x="275" y="1942"/>
                    <a:pt x="383" y="1974"/>
                    <a:pt x="509" y="1974"/>
                  </a:cubicBezTo>
                  <a:cubicBezTo>
                    <a:pt x="836" y="1974"/>
                    <a:pt x="1293" y="1756"/>
                    <a:pt x="1629" y="1465"/>
                  </a:cubicBezTo>
                  <a:cubicBezTo>
                    <a:pt x="2094" y="1077"/>
                    <a:pt x="2575" y="441"/>
                    <a:pt x="2435" y="147"/>
                  </a:cubicBezTo>
                  <a:cubicBezTo>
                    <a:pt x="2396" y="68"/>
                    <a:pt x="2287" y="0"/>
                    <a:pt x="2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1700016" y="1749182"/>
              <a:ext cx="311973" cy="319748"/>
            </a:xfrm>
            <a:custGeom>
              <a:avLst/>
              <a:gdLst/>
              <a:ahLst/>
              <a:cxnLst/>
              <a:rect l="l" t="t" r="r" b="b"/>
              <a:pathLst>
                <a:path w="3491" h="3578" extrusionOk="0">
                  <a:moveTo>
                    <a:pt x="1908" y="0"/>
                  </a:moveTo>
                  <a:cubicBezTo>
                    <a:pt x="1520" y="0"/>
                    <a:pt x="1" y="1768"/>
                    <a:pt x="233" y="2172"/>
                  </a:cubicBezTo>
                  <a:cubicBezTo>
                    <a:pt x="481" y="2606"/>
                    <a:pt x="1489" y="3521"/>
                    <a:pt x="1707" y="3567"/>
                  </a:cubicBezTo>
                  <a:cubicBezTo>
                    <a:pt x="1728" y="3574"/>
                    <a:pt x="1753" y="3577"/>
                    <a:pt x="1780" y="3577"/>
                  </a:cubicBezTo>
                  <a:cubicBezTo>
                    <a:pt x="2247" y="3577"/>
                    <a:pt x="3415" y="2596"/>
                    <a:pt x="3459" y="2156"/>
                  </a:cubicBezTo>
                  <a:cubicBezTo>
                    <a:pt x="3490" y="2001"/>
                    <a:pt x="2327" y="0"/>
                    <a:pt x="1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7"/>
            <p:cNvSpPr/>
            <p:nvPr/>
          </p:nvSpPr>
          <p:spPr>
            <a:xfrm>
              <a:off x="1706987" y="1852488"/>
              <a:ext cx="83199" cy="89991"/>
            </a:xfrm>
            <a:custGeom>
              <a:avLst/>
              <a:gdLst/>
              <a:ahLst/>
              <a:cxnLst/>
              <a:rect l="l" t="t" r="r" b="b"/>
              <a:pathLst>
                <a:path w="931" h="1007" extrusionOk="0">
                  <a:moveTo>
                    <a:pt x="686" y="1"/>
                  </a:moveTo>
                  <a:cubicBezTo>
                    <a:pt x="553" y="1"/>
                    <a:pt x="350" y="86"/>
                    <a:pt x="186" y="349"/>
                  </a:cubicBezTo>
                  <a:cubicBezTo>
                    <a:pt x="0" y="659"/>
                    <a:pt x="31" y="923"/>
                    <a:pt x="155" y="985"/>
                  </a:cubicBezTo>
                  <a:cubicBezTo>
                    <a:pt x="179" y="999"/>
                    <a:pt x="208" y="1006"/>
                    <a:pt x="241" y="1006"/>
                  </a:cubicBezTo>
                  <a:cubicBezTo>
                    <a:pt x="385" y="1006"/>
                    <a:pt x="600" y="879"/>
                    <a:pt x="714" y="690"/>
                  </a:cubicBezTo>
                  <a:cubicBezTo>
                    <a:pt x="931" y="364"/>
                    <a:pt x="900" y="132"/>
                    <a:pt x="807" y="39"/>
                  </a:cubicBezTo>
                  <a:cubicBezTo>
                    <a:pt x="784" y="16"/>
                    <a:pt x="741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1797066" y="1741408"/>
              <a:ext cx="91510" cy="77748"/>
            </a:xfrm>
            <a:custGeom>
              <a:avLst/>
              <a:gdLst/>
              <a:ahLst/>
              <a:cxnLst/>
              <a:rect l="l" t="t" r="r" b="b"/>
              <a:pathLst>
                <a:path w="1024" h="870" extrusionOk="0">
                  <a:moveTo>
                    <a:pt x="741" y="1"/>
                  </a:moveTo>
                  <a:cubicBezTo>
                    <a:pt x="613" y="1"/>
                    <a:pt x="441" y="51"/>
                    <a:pt x="264" y="211"/>
                  </a:cubicBezTo>
                  <a:cubicBezTo>
                    <a:pt x="16" y="460"/>
                    <a:pt x="0" y="739"/>
                    <a:pt x="78" y="816"/>
                  </a:cubicBezTo>
                  <a:cubicBezTo>
                    <a:pt x="114" y="852"/>
                    <a:pt x="173" y="870"/>
                    <a:pt x="242" y="870"/>
                  </a:cubicBezTo>
                  <a:cubicBezTo>
                    <a:pt x="381" y="870"/>
                    <a:pt x="564" y="801"/>
                    <a:pt x="698" y="677"/>
                  </a:cubicBezTo>
                  <a:cubicBezTo>
                    <a:pt x="977" y="428"/>
                    <a:pt x="1024" y="196"/>
                    <a:pt x="946" y="72"/>
                  </a:cubicBezTo>
                  <a:cubicBezTo>
                    <a:pt x="925" y="36"/>
                    <a:pt x="849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1737460" y="1664643"/>
              <a:ext cx="149240" cy="138873"/>
            </a:xfrm>
            <a:custGeom>
              <a:avLst/>
              <a:gdLst/>
              <a:ahLst/>
              <a:cxnLst/>
              <a:rect l="l" t="t" r="r" b="b"/>
              <a:pathLst>
                <a:path w="1670" h="1554" extrusionOk="0">
                  <a:moveTo>
                    <a:pt x="559" y="0"/>
                  </a:moveTo>
                  <a:cubicBezTo>
                    <a:pt x="171" y="0"/>
                    <a:pt x="0" y="403"/>
                    <a:pt x="62" y="559"/>
                  </a:cubicBezTo>
                  <a:cubicBezTo>
                    <a:pt x="93" y="667"/>
                    <a:pt x="590" y="1536"/>
                    <a:pt x="807" y="1551"/>
                  </a:cubicBezTo>
                  <a:cubicBezTo>
                    <a:pt x="823" y="1553"/>
                    <a:pt x="840" y="1554"/>
                    <a:pt x="856" y="1554"/>
                  </a:cubicBezTo>
                  <a:cubicBezTo>
                    <a:pt x="1247" y="1554"/>
                    <a:pt x="1670" y="1049"/>
                    <a:pt x="1536" y="900"/>
                  </a:cubicBezTo>
                  <a:cubicBezTo>
                    <a:pt x="1334" y="636"/>
                    <a:pt x="698" y="0"/>
                    <a:pt x="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1668113" y="1776528"/>
              <a:ext cx="110813" cy="152993"/>
            </a:xfrm>
            <a:custGeom>
              <a:avLst/>
              <a:gdLst/>
              <a:ahLst/>
              <a:cxnLst/>
              <a:rect l="l" t="t" r="r" b="b"/>
              <a:pathLst>
                <a:path w="1240" h="1712" extrusionOk="0">
                  <a:moveTo>
                    <a:pt x="430" y="1"/>
                  </a:moveTo>
                  <a:cubicBezTo>
                    <a:pt x="298" y="1"/>
                    <a:pt x="149" y="148"/>
                    <a:pt x="78" y="361"/>
                  </a:cubicBezTo>
                  <a:cubicBezTo>
                    <a:pt x="1" y="594"/>
                    <a:pt x="327" y="1369"/>
                    <a:pt x="466" y="1664"/>
                  </a:cubicBezTo>
                  <a:cubicBezTo>
                    <a:pt x="484" y="1697"/>
                    <a:pt x="512" y="1712"/>
                    <a:pt x="548" y="1712"/>
                  </a:cubicBezTo>
                  <a:cubicBezTo>
                    <a:pt x="762" y="1712"/>
                    <a:pt x="1239" y="1181"/>
                    <a:pt x="1226" y="982"/>
                  </a:cubicBezTo>
                  <a:cubicBezTo>
                    <a:pt x="1195" y="749"/>
                    <a:pt x="590" y="51"/>
                    <a:pt x="466" y="4"/>
                  </a:cubicBezTo>
                  <a:cubicBezTo>
                    <a:pt x="454" y="2"/>
                    <a:pt x="442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1731919" y="1656600"/>
              <a:ext cx="68007" cy="62913"/>
            </a:xfrm>
            <a:custGeom>
              <a:avLst/>
              <a:gdLst/>
              <a:ahLst/>
              <a:cxnLst/>
              <a:rect l="l" t="t" r="r" b="b"/>
              <a:pathLst>
                <a:path w="761" h="704" extrusionOk="0">
                  <a:moveTo>
                    <a:pt x="548" y="1"/>
                  </a:moveTo>
                  <a:cubicBezTo>
                    <a:pt x="451" y="1"/>
                    <a:pt x="305" y="51"/>
                    <a:pt x="186" y="230"/>
                  </a:cubicBezTo>
                  <a:cubicBezTo>
                    <a:pt x="62" y="400"/>
                    <a:pt x="0" y="602"/>
                    <a:pt x="109" y="680"/>
                  </a:cubicBezTo>
                  <a:cubicBezTo>
                    <a:pt x="135" y="696"/>
                    <a:pt x="165" y="703"/>
                    <a:pt x="197" y="703"/>
                  </a:cubicBezTo>
                  <a:cubicBezTo>
                    <a:pt x="316" y="703"/>
                    <a:pt x="467" y="600"/>
                    <a:pt x="590" y="478"/>
                  </a:cubicBezTo>
                  <a:cubicBezTo>
                    <a:pt x="760" y="292"/>
                    <a:pt x="745" y="75"/>
                    <a:pt x="621" y="13"/>
                  </a:cubicBezTo>
                  <a:cubicBezTo>
                    <a:pt x="603" y="5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7"/>
            <p:cNvSpPr/>
            <p:nvPr/>
          </p:nvSpPr>
          <p:spPr>
            <a:xfrm>
              <a:off x="1672313" y="1777332"/>
              <a:ext cx="62466" cy="45934"/>
            </a:xfrm>
            <a:custGeom>
              <a:avLst/>
              <a:gdLst/>
              <a:ahLst/>
              <a:cxnLst/>
              <a:rect l="l" t="t" r="r" b="b"/>
              <a:pathLst>
                <a:path w="699" h="514" extrusionOk="0">
                  <a:moveTo>
                    <a:pt x="420" y="0"/>
                  </a:moveTo>
                  <a:cubicBezTo>
                    <a:pt x="337" y="0"/>
                    <a:pt x="255" y="36"/>
                    <a:pt x="186" y="104"/>
                  </a:cubicBezTo>
                  <a:cubicBezTo>
                    <a:pt x="47" y="213"/>
                    <a:pt x="0" y="337"/>
                    <a:pt x="31" y="430"/>
                  </a:cubicBezTo>
                  <a:cubicBezTo>
                    <a:pt x="56" y="486"/>
                    <a:pt x="130" y="513"/>
                    <a:pt x="217" y="513"/>
                  </a:cubicBezTo>
                  <a:cubicBezTo>
                    <a:pt x="299" y="513"/>
                    <a:pt x="391" y="490"/>
                    <a:pt x="466" y="445"/>
                  </a:cubicBezTo>
                  <a:cubicBezTo>
                    <a:pt x="621" y="352"/>
                    <a:pt x="698" y="182"/>
                    <a:pt x="621" y="73"/>
                  </a:cubicBezTo>
                  <a:cubicBezTo>
                    <a:pt x="558" y="24"/>
                    <a:pt x="489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1616817" y="1641230"/>
              <a:ext cx="177300" cy="72028"/>
            </a:xfrm>
            <a:custGeom>
              <a:avLst/>
              <a:gdLst/>
              <a:ahLst/>
              <a:cxnLst/>
              <a:rect l="l" t="t" r="r" b="b"/>
              <a:pathLst>
                <a:path w="1984" h="806" extrusionOk="0">
                  <a:moveTo>
                    <a:pt x="480" y="1"/>
                  </a:moveTo>
                  <a:cubicBezTo>
                    <a:pt x="386" y="1"/>
                    <a:pt x="315" y="5"/>
                    <a:pt x="280" y="14"/>
                  </a:cubicBezTo>
                  <a:cubicBezTo>
                    <a:pt x="110" y="45"/>
                    <a:pt x="1" y="185"/>
                    <a:pt x="172" y="355"/>
                  </a:cubicBezTo>
                  <a:cubicBezTo>
                    <a:pt x="420" y="619"/>
                    <a:pt x="1056" y="774"/>
                    <a:pt x="1350" y="805"/>
                  </a:cubicBezTo>
                  <a:cubicBezTo>
                    <a:pt x="1354" y="805"/>
                    <a:pt x="1359" y="805"/>
                    <a:pt x="1363" y="805"/>
                  </a:cubicBezTo>
                  <a:cubicBezTo>
                    <a:pt x="1597" y="805"/>
                    <a:pt x="1983" y="399"/>
                    <a:pt x="1816" y="231"/>
                  </a:cubicBezTo>
                  <a:cubicBezTo>
                    <a:pt x="1677" y="80"/>
                    <a:pt x="877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7"/>
            <p:cNvSpPr/>
            <p:nvPr/>
          </p:nvSpPr>
          <p:spPr>
            <a:xfrm>
              <a:off x="1669543" y="1709683"/>
              <a:ext cx="58266" cy="105093"/>
            </a:xfrm>
            <a:custGeom>
              <a:avLst/>
              <a:gdLst/>
              <a:ahLst/>
              <a:cxnLst/>
              <a:rect l="l" t="t" r="r" b="b"/>
              <a:pathLst>
                <a:path w="652" h="1176" extrusionOk="0">
                  <a:moveTo>
                    <a:pt x="400" y="1"/>
                  </a:moveTo>
                  <a:cubicBezTo>
                    <a:pt x="312" y="1"/>
                    <a:pt x="207" y="66"/>
                    <a:pt x="155" y="179"/>
                  </a:cubicBezTo>
                  <a:cubicBezTo>
                    <a:pt x="78" y="349"/>
                    <a:pt x="0" y="1047"/>
                    <a:pt x="109" y="1140"/>
                  </a:cubicBezTo>
                  <a:cubicBezTo>
                    <a:pt x="134" y="1165"/>
                    <a:pt x="168" y="1176"/>
                    <a:pt x="207" y="1176"/>
                  </a:cubicBezTo>
                  <a:cubicBezTo>
                    <a:pt x="358" y="1176"/>
                    <a:pt x="580" y="1013"/>
                    <a:pt x="605" y="939"/>
                  </a:cubicBezTo>
                  <a:cubicBezTo>
                    <a:pt x="652" y="830"/>
                    <a:pt x="590" y="179"/>
                    <a:pt x="512" y="55"/>
                  </a:cubicBezTo>
                  <a:cubicBezTo>
                    <a:pt x="486" y="18"/>
                    <a:pt x="445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7"/>
            <p:cNvSpPr/>
            <p:nvPr/>
          </p:nvSpPr>
          <p:spPr>
            <a:xfrm>
              <a:off x="2584283" y="2399313"/>
              <a:ext cx="518496" cy="346915"/>
            </a:xfrm>
            <a:custGeom>
              <a:avLst/>
              <a:gdLst/>
              <a:ahLst/>
              <a:cxnLst/>
              <a:rect l="l" t="t" r="r" b="b"/>
              <a:pathLst>
                <a:path w="5802" h="3882" extrusionOk="0">
                  <a:moveTo>
                    <a:pt x="2082" y="0"/>
                  </a:moveTo>
                  <a:cubicBezTo>
                    <a:pt x="1960" y="0"/>
                    <a:pt x="1849" y="5"/>
                    <a:pt x="1753" y="15"/>
                  </a:cubicBezTo>
                  <a:cubicBezTo>
                    <a:pt x="699" y="139"/>
                    <a:pt x="1" y="604"/>
                    <a:pt x="1" y="821"/>
                  </a:cubicBezTo>
                  <a:cubicBezTo>
                    <a:pt x="1" y="1054"/>
                    <a:pt x="125" y="2915"/>
                    <a:pt x="342" y="3101"/>
                  </a:cubicBezTo>
                  <a:cubicBezTo>
                    <a:pt x="543" y="3303"/>
                    <a:pt x="1428" y="3691"/>
                    <a:pt x="2079" y="3815"/>
                  </a:cubicBezTo>
                  <a:cubicBezTo>
                    <a:pt x="2295" y="3861"/>
                    <a:pt x="2533" y="3881"/>
                    <a:pt x="2775" y="3881"/>
                  </a:cubicBezTo>
                  <a:cubicBezTo>
                    <a:pt x="3510" y="3881"/>
                    <a:pt x="4288" y="3695"/>
                    <a:pt x="4638" y="3473"/>
                  </a:cubicBezTo>
                  <a:cubicBezTo>
                    <a:pt x="5103" y="3179"/>
                    <a:pt x="5801" y="635"/>
                    <a:pt x="5662" y="542"/>
                  </a:cubicBezTo>
                  <a:cubicBezTo>
                    <a:pt x="5549" y="444"/>
                    <a:pt x="3278" y="0"/>
                    <a:pt x="20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7"/>
            <p:cNvSpPr/>
            <p:nvPr/>
          </p:nvSpPr>
          <p:spPr>
            <a:xfrm>
              <a:off x="2616186" y="2668123"/>
              <a:ext cx="381231" cy="62824"/>
            </a:xfrm>
            <a:custGeom>
              <a:avLst/>
              <a:gdLst/>
              <a:ahLst/>
              <a:cxnLst/>
              <a:rect l="l" t="t" r="r" b="b"/>
              <a:pathLst>
                <a:path w="4266" h="703" extrusionOk="0">
                  <a:moveTo>
                    <a:pt x="1" y="0"/>
                  </a:moveTo>
                  <a:lnTo>
                    <a:pt x="1" y="0"/>
                  </a:lnTo>
                  <a:cubicBezTo>
                    <a:pt x="326" y="171"/>
                    <a:pt x="652" y="326"/>
                    <a:pt x="1008" y="450"/>
                  </a:cubicBezTo>
                  <a:cubicBezTo>
                    <a:pt x="652" y="310"/>
                    <a:pt x="326" y="171"/>
                    <a:pt x="1" y="0"/>
                  </a:cubicBezTo>
                  <a:close/>
                  <a:moveTo>
                    <a:pt x="4265" y="372"/>
                  </a:moveTo>
                  <a:cubicBezTo>
                    <a:pt x="3909" y="465"/>
                    <a:pt x="3567" y="543"/>
                    <a:pt x="3195" y="605"/>
                  </a:cubicBezTo>
                  <a:cubicBezTo>
                    <a:pt x="2873" y="645"/>
                    <a:pt x="2562" y="686"/>
                    <a:pt x="2243" y="686"/>
                  </a:cubicBezTo>
                  <a:cubicBezTo>
                    <a:pt x="2194" y="686"/>
                    <a:pt x="2144" y="685"/>
                    <a:pt x="2094" y="683"/>
                  </a:cubicBezTo>
                  <a:cubicBezTo>
                    <a:pt x="1722" y="652"/>
                    <a:pt x="1350" y="574"/>
                    <a:pt x="1009" y="450"/>
                  </a:cubicBezTo>
                  <a:lnTo>
                    <a:pt x="1009" y="450"/>
                  </a:lnTo>
                  <a:cubicBezTo>
                    <a:pt x="1350" y="574"/>
                    <a:pt x="1722" y="683"/>
                    <a:pt x="2094" y="698"/>
                  </a:cubicBezTo>
                  <a:cubicBezTo>
                    <a:pt x="2158" y="701"/>
                    <a:pt x="2221" y="702"/>
                    <a:pt x="2285" y="702"/>
                  </a:cubicBezTo>
                  <a:cubicBezTo>
                    <a:pt x="2589" y="702"/>
                    <a:pt x="2887" y="672"/>
                    <a:pt x="3195" y="621"/>
                  </a:cubicBezTo>
                  <a:cubicBezTo>
                    <a:pt x="3567" y="559"/>
                    <a:pt x="3909" y="465"/>
                    <a:pt x="4265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2610645" y="2643101"/>
              <a:ext cx="396513" cy="67024"/>
            </a:xfrm>
            <a:custGeom>
              <a:avLst/>
              <a:gdLst/>
              <a:ahLst/>
              <a:cxnLst/>
              <a:rect l="l" t="t" r="r" b="b"/>
              <a:pathLst>
                <a:path w="4437" h="750" extrusionOk="0">
                  <a:moveTo>
                    <a:pt x="0" y="1"/>
                  </a:moveTo>
                  <a:lnTo>
                    <a:pt x="0" y="1"/>
                  </a:lnTo>
                  <a:cubicBezTo>
                    <a:pt x="357" y="203"/>
                    <a:pt x="698" y="358"/>
                    <a:pt x="1070" y="497"/>
                  </a:cubicBezTo>
                  <a:cubicBezTo>
                    <a:pt x="1412" y="621"/>
                    <a:pt x="1799" y="730"/>
                    <a:pt x="2187" y="745"/>
                  </a:cubicBezTo>
                  <a:cubicBezTo>
                    <a:pt x="2251" y="748"/>
                    <a:pt x="2315" y="749"/>
                    <a:pt x="2380" y="749"/>
                  </a:cubicBezTo>
                  <a:cubicBezTo>
                    <a:pt x="2692" y="749"/>
                    <a:pt x="3014" y="719"/>
                    <a:pt x="3335" y="668"/>
                  </a:cubicBezTo>
                  <a:cubicBezTo>
                    <a:pt x="3707" y="606"/>
                    <a:pt x="4079" y="528"/>
                    <a:pt x="4436" y="420"/>
                  </a:cubicBezTo>
                  <a:lnTo>
                    <a:pt x="4436" y="420"/>
                  </a:lnTo>
                  <a:cubicBezTo>
                    <a:pt x="4095" y="513"/>
                    <a:pt x="3707" y="590"/>
                    <a:pt x="3335" y="652"/>
                  </a:cubicBezTo>
                  <a:cubicBezTo>
                    <a:pt x="3013" y="693"/>
                    <a:pt x="2679" y="733"/>
                    <a:pt x="2343" y="733"/>
                  </a:cubicBezTo>
                  <a:cubicBezTo>
                    <a:pt x="2291" y="733"/>
                    <a:pt x="2239" y="732"/>
                    <a:pt x="2187" y="730"/>
                  </a:cubicBezTo>
                  <a:cubicBezTo>
                    <a:pt x="1799" y="699"/>
                    <a:pt x="1443" y="606"/>
                    <a:pt x="1070" y="466"/>
                  </a:cubicBezTo>
                  <a:cubicBezTo>
                    <a:pt x="698" y="342"/>
                    <a:pt x="342" y="18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2609216" y="2622368"/>
              <a:ext cx="411794" cy="68364"/>
            </a:xfrm>
            <a:custGeom>
              <a:avLst/>
              <a:gdLst/>
              <a:ahLst/>
              <a:cxnLst/>
              <a:rect l="l" t="t" r="r" b="b"/>
              <a:pathLst>
                <a:path w="4608" h="765" extrusionOk="0">
                  <a:moveTo>
                    <a:pt x="1" y="0"/>
                  </a:moveTo>
                  <a:cubicBezTo>
                    <a:pt x="342" y="202"/>
                    <a:pt x="699" y="373"/>
                    <a:pt x="1086" y="497"/>
                  </a:cubicBezTo>
                  <a:cubicBezTo>
                    <a:pt x="1474" y="652"/>
                    <a:pt x="1862" y="729"/>
                    <a:pt x="2265" y="760"/>
                  </a:cubicBezTo>
                  <a:cubicBezTo>
                    <a:pt x="2334" y="763"/>
                    <a:pt x="2404" y="764"/>
                    <a:pt x="2474" y="764"/>
                  </a:cubicBezTo>
                  <a:cubicBezTo>
                    <a:pt x="2811" y="764"/>
                    <a:pt x="3154" y="734"/>
                    <a:pt x="3475" y="683"/>
                  </a:cubicBezTo>
                  <a:cubicBezTo>
                    <a:pt x="3863" y="605"/>
                    <a:pt x="4250" y="528"/>
                    <a:pt x="4607" y="419"/>
                  </a:cubicBezTo>
                  <a:lnTo>
                    <a:pt x="4607" y="419"/>
                  </a:lnTo>
                  <a:cubicBezTo>
                    <a:pt x="4219" y="528"/>
                    <a:pt x="3832" y="605"/>
                    <a:pt x="3444" y="667"/>
                  </a:cubicBezTo>
                  <a:cubicBezTo>
                    <a:pt x="3123" y="719"/>
                    <a:pt x="2802" y="749"/>
                    <a:pt x="2471" y="749"/>
                  </a:cubicBezTo>
                  <a:cubicBezTo>
                    <a:pt x="2403" y="749"/>
                    <a:pt x="2334" y="747"/>
                    <a:pt x="2265" y="745"/>
                  </a:cubicBezTo>
                  <a:cubicBezTo>
                    <a:pt x="1877" y="729"/>
                    <a:pt x="1474" y="621"/>
                    <a:pt x="1102" y="497"/>
                  </a:cubicBezTo>
                  <a:cubicBezTo>
                    <a:pt x="714" y="357"/>
                    <a:pt x="342" y="18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2611986" y="2604316"/>
              <a:ext cx="413134" cy="65773"/>
            </a:xfrm>
            <a:custGeom>
              <a:avLst/>
              <a:gdLst/>
              <a:ahLst/>
              <a:cxnLst/>
              <a:rect l="l" t="t" r="r" b="b"/>
              <a:pathLst>
                <a:path w="4623" h="736" extrusionOk="0">
                  <a:moveTo>
                    <a:pt x="1" y="1"/>
                  </a:moveTo>
                  <a:cubicBezTo>
                    <a:pt x="284" y="148"/>
                    <a:pt x="576" y="276"/>
                    <a:pt x="863" y="385"/>
                  </a:cubicBezTo>
                  <a:lnTo>
                    <a:pt x="863" y="385"/>
                  </a:lnTo>
                  <a:cubicBezTo>
                    <a:pt x="566" y="267"/>
                    <a:pt x="279" y="134"/>
                    <a:pt x="1" y="1"/>
                  </a:cubicBezTo>
                  <a:close/>
                  <a:moveTo>
                    <a:pt x="863" y="385"/>
                  </a:moveTo>
                  <a:lnTo>
                    <a:pt x="863" y="385"/>
                  </a:lnTo>
                  <a:cubicBezTo>
                    <a:pt x="947" y="418"/>
                    <a:pt x="1032" y="451"/>
                    <a:pt x="1118" y="481"/>
                  </a:cubicBezTo>
                  <a:cubicBezTo>
                    <a:pt x="1474" y="637"/>
                    <a:pt x="1893" y="714"/>
                    <a:pt x="2281" y="730"/>
                  </a:cubicBezTo>
                  <a:cubicBezTo>
                    <a:pt x="1862" y="699"/>
                    <a:pt x="1474" y="621"/>
                    <a:pt x="1086" y="466"/>
                  </a:cubicBezTo>
                  <a:cubicBezTo>
                    <a:pt x="1013" y="440"/>
                    <a:pt x="938" y="413"/>
                    <a:pt x="863" y="385"/>
                  </a:cubicBezTo>
                  <a:close/>
                  <a:moveTo>
                    <a:pt x="4623" y="404"/>
                  </a:moveTo>
                  <a:cubicBezTo>
                    <a:pt x="4235" y="513"/>
                    <a:pt x="3847" y="590"/>
                    <a:pt x="3459" y="652"/>
                  </a:cubicBezTo>
                  <a:cubicBezTo>
                    <a:pt x="3138" y="703"/>
                    <a:pt x="2817" y="734"/>
                    <a:pt x="2487" y="734"/>
                  </a:cubicBezTo>
                  <a:cubicBezTo>
                    <a:pt x="2419" y="734"/>
                    <a:pt x="2350" y="732"/>
                    <a:pt x="2281" y="730"/>
                  </a:cubicBezTo>
                  <a:lnTo>
                    <a:pt x="2281" y="730"/>
                  </a:lnTo>
                  <a:cubicBezTo>
                    <a:pt x="2371" y="733"/>
                    <a:pt x="2462" y="735"/>
                    <a:pt x="2552" y="735"/>
                  </a:cubicBezTo>
                  <a:cubicBezTo>
                    <a:pt x="2864" y="735"/>
                    <a:pt x="3174" y="712"/>
                    <a:pt x="3475" y="652"/>
                  </a:cubicBezTo>
                  <a:cubicBezTo>
                    <a:pt x="3863" y="590"/>
                    <a:pt x="4250" y="513"/>
                    <a:pt x="4623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2609305" y="2580813"/>
              <a:ext cx="425556" cy="73547"/>
            </a:xfrm>
            <a:custGeom>
              <a:avLst/>
              <a:gdLst/>
              <a:ahLst/>
              <a:cxnLst/>
              <a:rect l="l" t="t" r="r" b="b"/>
              <a:pathLst>
                <a:path w="4762" h="823" extrusionOk="0">
                  <a:moveTo>
                    <a:pt x="0" y="0"/>
                  </a:moveTo>
                  <a:cubicBezTo>
                    <a:pt x="372" y="202"/>
                    <a:pt x="729" y="372"/>
                    <a:pt x="1101" y="543"/>
                  </a:cubicBezTo>
                  <a:cubicBezTo>
                    <a:pt x="1489" y="698"/>
                    <a:pt x="1923" y="776"/>
                    <a:pt x="2326" y="822"/>
                  </a:cubicBezTo>
                  <a:cubicBezTo>
                    <a:pt x="2745" y="822"/>
                    <a:pt x="3164" y="791"/>
                    <a:pt x="3567" y="729"/>
                  </a:cubicBezTo>
                  <a:cubicBezTo>
                    <a:pt x="3970" y="667"/>
                    <a:pt x="4374" y="574"/>
                    <a:pt x="4761" y="450"/>
                  </a:cubicBezTo>
                  <a:lnTo>
                    <a:pt x="4761" y="450"/>
                  </a:lnTo>
                  <a:cubicBezTo>
                    <a:pt x="4358" y="543"/>
                    <a:pt x="3970" y="651"/>
                    <a:pt x="3567" y="698"/>
                  </a:cubicBezTo>
                  <a:cubicBezTo>
                    <a:pt x="3252" y="746"/>
                    <a:pt x="2928" y="785"/>
                    <a:pt x="2609" y="785"/>
                  </a:cubicBezTo>
                  <a:cubicBezTo>
                    <a:pt x="2519" y="785"/>
                    <a:pt x="2430" y="782"/>
                    <a:pt x="2342" y="776"/>
                  </a:cubicBezTo>
                  <a:cubicBezTo>
                    <a:pt x="1939" y="744"/>
                    <a:pt x="1535" y="667"/>
                    <a:pt x="1148" y="512"/>
                  </a:cubicBezTo>
                  <a:cubicBezTo>
                    <a:pt x="760" y="357"/>
                    <a:pt x="372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2603675" y="2555791"/>
              <a:ext cx="436727" cy="72207"/>
            </a:xfrm>
            <a:custGeom>
              <a:avLst/>
              <a:gdLst/>
              <a:ahLst/>
              <a:cxnLst/>
              <a:rect l="l" t="t" r="r" b="b"/>
              <a:pathLst>
                <a:path w="4887" h="808" extrusionOk="0">
                  <a:moveTo>
                    <a:pt x="1" y="1"/>
                  </a:moveTo>
                  <a:cubicBezTo>
                    <a:pt x="373" y="202"/>
                    <a:pt x="761" y="389"/>
                    <a:pt x="1164" y="513"/>
                  </a:cubicBezTo>
                  <a:cubicBezTo>
                    <a:pt x="1552" y="668"/>
                    <a:pt x="1970" y="776"/>
                    <a:pt x="2405" y="807"/>
                  </a:cubicBezTo>
                  <a:cubicBezTo>
                    <a:pt x="2808" y="807"/>
                    <a:pt x="3242" y="792"/>
                    <a:pt x="3661" y="714"/>
                  </a:cubicBezTo>
                  <a:cubicBezTo>
                    <a:pt x="4064" y="652"/>
                    <a:pt x="4483" y="559"/>
                    <a:pt x="4886" y="435"/>
                  </a:cubicBezTo>
                  <a:lnTo>
                    <a:pt x="4886" y="435"/>
                  </a:lnTo>
                  <a:cubicBezTo>
                    <a:pt x="4483" y="544"/>
                    <a:pt x="4080" y="637"/>
                    <a:pt x="3661" y="699"/>
                  </a:cubicBezTo>
                  <a:cubicBezTo>
                    <a:pt x="3312" y="739"/>
                    <a:pt x="2951" y="779"/>
                    <a:pt x="2578" y="779"/>
                  </a:cubicBezTo>
                  <a:cubicBezTo>
                    <a:pt x="2521" y="779"/>
                    <a:pt x="2463" y="778"/>
                    <a:pt x="2405" y="776"/>
                  </a:cubicBezTo>
                  <a:cubicBezTo>
                    <a:pt x="1986" y="745"/>
                    <a:pt x="1567" y="652"/>
                    <a:pt x="1164" y="497"/>
                  </a:cubicBezTo>
                  <a:cubicBezTo>
                    <a:pt x="776" y="358"/>
                    <a:pt x="373" y="18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2598760" y="2532556"/>
              <a:ext cx="455493" cy="76050"/>
            </a:xfrm>
            <a:custGeom>
              <a:avLst/>
              <a:gdLst/>
              <a:ahLst/>
              <a:cxnLst/>
              <a:rect l="l" t="t" r="r" b="b"/>
              <a:pathLst>
                <a:path w="5097" h="851" extrusionOk="0">
                  <a:moveTo>
                    <a:pt x="1" y="1"/>
                  </a:moveTo>
                  <a:lnTo>
                    <a:pt x="1" y="1"/>
                  </a:lnTo>
                  <a:cubicBezTo>
                    <a:pt x="387" y="201"/>
                    <a:pt x="803" y="386"/>
                    <a:pt x="1203" y="571"/>
                  </a:cubicBezTo>
                  <a:cubicBezTo>
                    <a:pt x="1622" y="726"/>
                    <a:pt x="2057" y="819"/>
                    <a:pt x="2506" y="850"/>
                  </a:cubicBezTo>
                  <a:cubicBezTo>
                    <a:pt x="2941" y="850"/>
                    <a:pt x="3390" y="835"/>
                    <a:pt x="3825" y="757"/>
                  </a:cubicBezTo>
                  <a:cubicBezTo>
                    <a:pt x="4259" y="680"/>
                    <a:pt x="4693" y="587"/>
                    <a:pt x="5096" y="462"/>
                  </a:cubicBezTo>
                  <a:lnTo>
                    <a:pt x="5096" y="462"/>
                  </a:lnTo>
                  <a:cubicBezTo>
                    <a:pt x="4678" y="587"/>
                    <a:pt x="4243" y="680"/>
                    <a:pt x="3825" y="742"/>
                  </a:cubicBezTo>
                  <a:cubicBezTo>
                    <a:pt x="3452" y="793"/>
                    <a:pt x="3090" y="823"/>
                    <a:pt x="2730" y="823"/>
                  </a:cubicBezTo>
                  <a:cubicBezTo>
                    <a:pt x="2655" y="823"/>
                    <a:pt x="2581" y="822"/>
                    <a:pt x="2506" y="819"/>
                  </a:cubicBezTo>
                  <a:cubicBezTo>
                    <a:pt x="2057" y="773"/>
                    <a:pt x="1607" y="680"/>
                    <a:pt x="1203" y="525"/>
                  </a:cubicBezTo>
                  <a:cubicBezTo>
                    <a:pt x="803" y="386"/>
                    <a:pt x="387" y="2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2596794" y="2508696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233"/>
                    <a:pt x="822" y="404"/>
                    <a:pt x="1225" y="559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2"/>
                    <a:pt x="2714" y="873"/>
                    <a:pt x="2791" y="873"/>
                  </a:cubicBezTo>
                  <a:cubicBezTo>
                    <a:pt x="3175" y="873"/>
                    <a:pt x="3549" y="841"/>
                    <a:pt x="3924" y="776"/>
                  </a:cubicBezTo>
                  <a:cubicBezTo>
                    <a:pt x="4343" y="714"/>
                    <a:pt x="4793" y="621"/>
                    <a:pt x="5211" y="481"/>
                  </a:cubicBezTo>
                  <a:lnTo>
                    <a:pt x="5211" y="481"/>
                  </a:lnTo>
                  <a:cubicBezTo>
                    <a:pt x="4793" y="605"/>
                    <a:pt x="4358" y="683"/>
                    <a:pt x="3924" y="761"/>
                  </a:cubicBezTo>
                  <a:cubicBezTo>
                    <a:pt x="3535" y="801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4"/>
                    <a:pt x="1241" y="543"/>
                  </a:cubicBezTo>
                  <a:cubicBezTo>
                    <a:pt x="822" y="388"/>
                    <a:pt x="403" y="21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2602334" y="2486533"/>
              <a:ext cx="467111" cy="78016"/>
            </a:xfrm>
            <a:custGeom>
              <a:avLst/>
              <a:gdLst/>
              <a:ahLst/>
              <a:cxnLst/>
              <a:rect l="l" t="t" r="r" b="b"/>
              <a:pathLst>
                <a:path w="5227" h="873" extrusionOk="0">
                  <a:moveTo>
                    <a:pt x="0" y="0"/>
                  </a:moveTo>
                  <a:lnTo>
                    <a:pt x="0" y="0"/>
                  </a:lnTo>
                  <a:cubicBezTo>
                    <a:pt x="388" y="202"/>
                    <a:pt x="807" y="404"/>
                    <a:pt x="1241" y="559"/>
                  </a:cubicBezTo>
                  <a:cubicBezTo>
                    <a:pt x="1660" y="729"/>
                    <a:pt x="2110" y="822"/>
                    <a:pt x="2575" y="869"/>
                  </a:cubicBezTo>
                  <a:cubicBezTo>
                    <a:pt x="2652" y="872"/>
                    <a:pt x="2730" y="873"/>
                    <a:pt x="2806" y="873"/>
                  </a:cubicBezTo>
                  <a:cubicBezTo>
                    <a:pt x="3190" y="873"/>
                    <a:pt x="3562" y="840"/>
                    <a:pt x="3924" y="776"/>
                  </a:cubicBezTo>
                  <a:cubicBezTo>
                    <a:pt x="4358" y="714"/>
                    <a:pt x="4808" y="621"/>
                    <a:pt x="5227" y="481"/>
                  </a:cubicBezTo>
                  <a:lnTo>
                    <a:pt x="5227" y="481"/>
                  </a:lnTo>
                  <a:cubicBezTo>
                    <a:pt x="4777" y="590"/>
                    <a:pt x="4358" y="667"/>
                    <a:pt x="3909" y="745"/>
                  </a:cubicBezTo>
                  <a:cubicBezTo>
                    <a:pt x="3570" y="793"/>
                    <a:pt x="3202" y="832"/>
                    <a:pt x="2851" y="832"/>
                  </a:cubicBezTo>
                  <a:cubicBezTo>
                    <a:pt x="2752" y="832"/>
                    <a:pt x="2655" y="829"/>
                    <a:pt x="2559" y="822"/>
                  </a:cubicBezTo>
                  <a:cubicBezTo>
                    <a:pt x="2110" y="807"/>
                    <a:pt x="1660" y="714"/>
                    <a:pt x="1241" y="543"/>
                  </a:cubicBezTo>
                  <a:cubicBezTo>
                    <a:pt x="807" y="388"/>
                    <a:pt x="404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2605105" y="2461600"/>
              <a:ext cx="467111" cy="76675"/>
            </a:xfrm>
            <a:custGeom>
              <a:avLst/>
              <a:gdLst/>
              <a:ahLst/>
              <a:cxnLst/>
              <a:rect l="l" t="t" r="r" b="b"/>
              <a:pathLst>
                <a:path w="5227" h="858" extrusionOk="0">
                  <a:moveTo>
                    <a:pt x="1" y="1"/>
                  </a:moveTo>
                  <a:lnTo>
                    <a:pt x="1" y="1"/>
                  </a:lnTo>
                  <a:cubicBezTo>
                    <a:pt x="419" y="218"/>
                    <a:pt x="822" y="404"/>
                    <a:pt x="1226" y="543"/>
                  </a:cubicBezTo>
                  <a:cubicBezTo>
                    <a:pt x="1644" y="714"/>
                    <a:pt x="2094" y="822"/>
                    <a:pt x="2559" y="853"/>
                  </a:cubicBezTo>
                  <a:cubicBezTo>
                    <a:pt x="2637" y="856"/>
                    <a:pt x="2714" y="857"/>
                    <a:pt x="2791" y="857"/>
                  </a:cubicBezTo>
                  <a:cubicBezTo>
                    <a:pt x="3175" y="857"/>
                    <a:pt x="3549" y="825"/>
                    <a:pt x="3924" y="760"/>
                  </a:cubicBezTo>
                  <a:cubicBezTo>
                    <a:pt x="4343" y="698"/>
                    <a:pt x="4793" y="605"/>
                    <a:pt x="5227" y="465"/>
                  </a:cubicBezTo>
                  <a:lnTo>
                    <a:pt x="5227" y="465"/>
                  </a:lnTo>
                  <a:cubicBezTo>
                    <a:pt x="4793" y="590"/>
                    <a:pt x="4358" y="667"/>
                    <a:pt x="3924" y="745"/>
                  </a:cubicBezTo>
                  <a:cubicBezTo>
                    <a:pt x="3549" y="809"/>
                    <a:pt x="3164" y="842"/>
                    <a:pt x="2785" y="842"/>
                  </a:cubicBezTo>
                  <a:cubicBezTo>
                    <a:pt x="2710" y="842"/>
                    <a:pt x="2634" y="840"/>
                    <a:pt x="2559" y="838"/>
                  </a:cubicBezTo>
                  <a:cubicBezTo>
                    <a:pt x="2125" y="822"/>
                    <a:pt x="1675" y="714"/>
                    <a:pt x="1241" y="543"/>
                  </a:cubicBezTo>
                  <a:cubicBezTo>
                    <a:pt x="822" y="388"/>
                    <a:pt x="419" y="2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2610645" y="2439438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0"/>
                  </a:moveTo>
                  <a:cubicBezTo>
                    <a:pt x="388" y="217"/>
                    <a:pt x="822" y="403"/>
                    <a:pt x="1226" y="558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1"/>
                    <a:pt x="2714" y="872"/>
                    <a:pt x="2791" y="872"/>
                  </a:cubicBezTo>
                  <a:cubicBezTo>
                    <a:pt x="3174" y="872"/>
                    <a:pt x="3547" y="840"/>
                    <a:pt x="3909" y="776"/>
                  </a:cubicBezTo>
                  <a:cubicBezTo>
                    <a:pt x="4343" y="713"/>
                    <a:pt x="4793" y="620"/>
                    <a:pt x="5212" y="481"/>
                  </a:cubicBezTo>
                  <a:lnTo>
                    <a:pt x="5212" y="481"/>
                  </a:lnTo>
                  <a:cubicBezTo>
                    <a:pt x="4793" y="605"/>
                    <a:pt x="4359" y="682"/>
                    <a:pt x="3909" y="760"/>
                  </a:cubicBezTo>
                  <a:cubicBezTo>
                    <a:pt x="3533" y="800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3"/>
                    <a:pt x="1241" y="543"/>
                  </a:cubicBezTo>
                  <a:cubicBezTo>
                    <a:pt x="822" y="388"/>
                    <a:pt x="404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2614846" y="2414505"/>
              <a:ext cx="467111" cy="79267"/>
            </a:xfrm>
            <a:custGeom>
              <a:avLst/>
              <a:gdLst/>
              <a:ahLst/>
              <a:cxnLst/>
              <a:rect l="l" t="t" r="r" b="b"/>
              <a:pathLst>
                <a:path w="5227" h="887" extrusionOk="0">
                  <a:moveTo>
                    <a:pt x="0" y="0"/>
                  </a:moveTo>
                  <a:cubicBezTo>
                    <a:pt x="403" y="217"/>
                    <a:pt x="806" y="419"/>
                    <a:pt x="1225" y="574"/>
                  </a:cubicBezTo>
                  <a:cubicBezTo>
                    <a:pt x="1659" y="744"/>
                    <a:pt x="2109" y="837"/>
                    <a:pt x="2574" y="884"/>
                  </a:cubicBezTo>
                  <a:cubicBezTo>
                    <a:pt x="2635" y="886"/>
                    <a:pt x="2694" y="887"/>
                    <a:pt x="2753" y="887"/>
                  </a:cubicBezTo>
                  <a:cubicBezTo>
                    <a:pt x="3152" y="887"/>
                    <a:pt x="3532" y="843"/>
                    <a:pt x="3924" y="775"/>
                  </a:cubicBezTo>
                  <a:cubicBezTo>
                    <a:pt x="4358" y="729"/>
                    <a:pt x="4792" y="620"/>
                    <a:pt x="5227" y="496"/>
                  </a:cubicBezTo>
                  <a:lnTo>
                    <a:pt x="5227" y="496"/>
                  </a:lnTo>
                  <a:cubicBezTo>
                    <a:pt x="4777" y="605"/>
                    <a:pt x="4358" y="682"/>
                    <a:pt x="3908" y="760"/>
                  </a:cubicBezTo>
                  <a:cubicBezTo>
                    <a:pt x="3536" y="811"/>
                    <a:pt x="3152" y="841"/>
                    <a:pt x="2785" y="841"/>
                  </a:cubicBezTo>
                  <a:cubicBezTo>
                    <a:pt x="2709" y="841"/>
                    <a:pt x="2633" y="840"/>
                    <a:pt x="2559" y="837"/>
                  </a:cubicBezTo>
                  <a:cubicBezTo>
                    <a:pt x="2109" y="822"/>
                    <a:pt x="1659" y="729"/>
                    <a:pt x="1241" y="543"/>
                  </a:cubicBezTo>
                  <a:cubicBezTo>
                    <a:pt x="806" y="388"/>
                    <a:pt x="403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2555150" y="1987161"/>
              <a:ext cx="229042" cy="274082"/>
            </a:xfrm>
            <a:custGeom>
              <a:avLst/>
              <a:gdLst/>
              <a:ahLst/>
              <a:cxnLst/>
              <a:rect l="l" t="t" r="r" b="b"/>
              <a:pathLst>
                <a:path w="2563" h="3067" extrusionOk="0">
                  <a:moveTo>
                    <a:pt x="1807" y="1"/>
                  </a:moveTo>
                  <a:cubicBezTo>
                    <a:pt x="1423" y="1"/>
                    <a:pt x="1000" y="295"/>
                    <a:pt x="761" y="610"/>
                  </a:cubicBezTo>
                  <a:cubicBezTo>
                    <a:pt x="296" y="1215"/>
                    <a:pt x="1" y="2921"/>
                    <a:pt x="451" y="3060"/>
                  </a:cubicBezTo>
                  <a:cubicBezTo>
                    <a:pt x="463" y="3064"/>
                    <a:pt x="475" y="3066"/>
                    <a:pt x="489" y="3066"/>
                  </a:cubicBezTo>
                  <a:cubicBezTo>
                    <a:pt x="1000" y="3066"/>
                    <a:pt x="2562" y="278"/>
                    <a:pt x="2064" y="51"/>
                  </a:cubicBezTo>
                  <a:cubicBezTo>
                    <a:pt x="1982" y="16"/>
                    <a:pt x="1895" y="1"/>
                    <a:pt x="1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2555150" y="1941853"/>
              <a:ext cx="618316" cy="709469"/>
            </a:xfrm>
            <a:custGeom>
              <a:avLst/>
              <a:gdLst/>
              <a:ahLst/>
              <a:cxnLst/>
              <a:rect l="l" t="t" r="r" b="b"/>
              <a:pathLst>
                <a:path w="6919" h="7939" extrusionOk="0">
                  <a:moveTo>
                    <a:pt x="3739" y="0"/>
                  </a:moveTo>
                  <a:cubicBezTo>
                    <a:pt x="2731" y="0"/>
                    <a:pt x="1381" y="605"/>
                    <a:pt x="932" y="1691"/>
                  </a:cubicBezTo>
                  <a:cubicBezTo>
                    <a:pt x="590" y="2575"/>
                    <a:pt x="1" y="5553"/>
                    <a:pt x="234" y="6762"/>
                  </a:cubicBezTo>
                  <a:cubicBezTo>
                    <a:pt x="296" y="6964"/>
                    <a:pt x="404" y="7119"/>
                    <a:pt x="575" y="7212"/>
                  </a:cubicBezTo>
                  <a:cubicBezTo>
                    <a:pt x="994" y="7212"/>
                    <a:pt x="1397" y="5801"/>
                    <a:pt x="2110" y="5708"/>
                  </a:cubicBezTo>
                  <a:cubicBezTo>
                    <a:pt x="2133" y="5704"/>
                    <a:pt x="2155" y="5702"/>
                    <a:pt x="2177" y="5702"/>
                  </a:cubicBezTo>
                  <a:cubicBezTo>
                    <a:pt x="2945" y="5702"/>
                    <a:pt x="3241" y="7939"/>
                    <a:pt x="4541" y="7939"/>
                  </a:cubicBezTo>
                  <a:cubicBezTo>
                    <a:pt x="4597" y="7939"/>
                    <a:pt x="4656" y="7934"/>
                    <a:pt x="4716" y="7926"/>
                  </a:cubicBezTo>
                  <a:cubicBezTo>
                    <a:pt x="5026" y="7894"/>
                    <a:pt x="5677" y="7445"/>
                    <a:pt x="5895" y="6979"/>
                  </a:cubicBezTo>
                  <a:cubicBezTo>
                    <a:pt x="6065" y="6592"/>
                    <a:pt x="6918" y="2854"/>
                    <a:pt x="6546" y="1691"/>
                  </a:cubicBezTo>
                  <a:cubicBezTo>
                    <a:pt x="6267" y="776"/>
                    <a:pt x="4824" y="0"/>
                    <a:pt x="3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3025031" y="2277061"/>
              <a:ext cx="22252" cy="21269"/>
            </a:xfrm>
            <a:custGeom>
              <a:avLst/>
              <a:gdLst/>
              <a:ahLst/>
              <a:cxnLst/>
              <a:rect l="l" t="t" r="r" b="b"/>
              <a:pathLst>
                <a:path w="249" h="238" extrusionOk="0">
                  <a:moveTo>
                    <a:pt x="115" y="0"/>
                  </a:moveTo>
                  <a:cubicBezTo>
                    <a:pt x="86" y="0"/>
                    <a:pt x="57" y="16"/>
                    <a:pt x="32" y="49"/>
                  </a:cubicBezTo>
                  <a:cubicBezTo>
                    <a:pt x="1" y="111"/>
                    <a:pt x="1" y="173"/>
                    <a:pt x="63" y="204"/>
                  </a:cubicBezTo>
                  <a:cubicBezTo>
                    <a:pt x="84" y="226"/>
                    <a:pt x="109" y="237"/>
                    <a:pt x="134" y="237"/>
                  </a:cubicBezTo>
                  <a:cubicBezTo>
                    <a:pt x="163" y="237"/>
                    <a:pt x="193" y="222"/>
                    <a:pt x="218" y="189"/>
                  </a:cubicBezTo>
                  <a:lnTo>
                    <a:pt x="218" y="189"/>
                  </a:lnTo>
                  <a:cubicBezTo>
                    <a:pt x="185" y="210"/>
                    <a:pt x="144" y="232"/>
                    <a:pt x="118" y="232"/>
                  </a:cubicBezTo>
                  <a:cubicBezTo>
                    <a:pt x="107" y="232"/>
                    <a:pt x="98" y="229"/>
                    <a:pt x="94" y="220"/>
                  </a:cubicBezTo>
                  <a:cubicBezTo>
                    <a:pt x="47" y="189"/>
                    <a:pt x="47" y="142"/>
                    <a:pt x="78" y="111"/>
                  </a:cubicBezTo>
                  <a:cubicBezTo>
                    <a:pt x="90" y="76"/>
                    <a:pt x="110" y="59"/>
                    <a:pt x="139" y="59"/>
                  </a:cubicBezTo>
                  <a:cubicBezTo>
                    <a:pt x="149" y="59"/>
                    <a:pt x="160" y="61"/>
                    <a:pt x="171" y="64"/>
                  </a:cubicBezTo>
                  <a:lnTo>
                    <a:pt x="187" y="64"/>
                  </a:lnTo>
                  <a:cubicBezTo>
                    <a:pt x="233" y="95"/>
                    <a:pt x="233" y="142"/>
                    <a:pt x="218" y="189"/>
                  </a:cubicBezTo>
                  <a:cubicBezTo>
                    <a:pt x="249" y="142"/>
                    <a:pt x="233" y="64"/>
                    <a:pt x="187" y="33"/>
                  </a:cubicBezTo>
                  <a:cubicBezTo>
                    <a:pt x="165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3007069" y="2360171"/>
              <a:ext cx="23592" cy="21269"/>
            </a:xfrm>
            <a:custGeom>
              <a:avLst/>
              <a:gdLst/>
              <a:ahLst/>
              <a:cxnLst/>
              <a:rect l="l" t="t" r="r" b="b"/>
              <a:pathLst>
                <a:path w="264" h="238" extrusionOk="0">
                  <a:moveTo>
                    <a:pt x="118" y="1"/>
                  </a:moveTo>
                  <a:cubicBezTo>
                    <a:pt x="89" y="1"/>
                    <a:pt x="63" y="16"/>
                    <a:pt x="47" y="50"/>
                  </a:cubicBezTo>
                  <a:cubicBezTo>
                    <a:pt x="0" y="112"/>
                    <a:pt x="0" y="174"/>
                    <a:pt x="62" y="205"/>
                  </a:cubicBezTo>
                  <a:cubicBezTo>
                    <a:pt x="91" y="226"/>
                    <a:pt x="116" y="238"/>
                    <a:pt x="140" y="238"/>
                  </a:cubicBezTo>
                  <a:cubicBezTo>
                    <a:pt x="167" y="238"/>
                    <a:pt x="192" y="222"/>
                    <a:pt x="217" y="189"/>
                  </a:cubicBezTo>
                  <a:lnTo>
                    <a:pt x="217" y="189"/>
                  </a:lnTo>
                  <a:cubicBezTo>
                    <a:pt x="199" y="207"/>
                    <a:pt x="170" y="215"/>
                    <a:pt x="146" y="215"/>
                  </a:cubicBezTo>
                  <a:cubicBezTo>
                    <a:pt x="129" y="215"/>
                    <a:pt x="115" y="211"/>
                    <a:pt x="109" y="205"/>
                  </a:cubicBezTo>
                  <a:cubicBezTo>
                    <a:pt x="62" y="174"/>
                    <a:pt x="62" y="127"/>
                    <a:pt x="78" y="96"/>
                  </a:cubicBezTo>
                  <a:cubicBezTo>
                    <a:pt x="97" y="67"/>
                    <a:pt x="123" y="56"/>
                    <a:pt x="151" y="56"/>
                  </a:cubicBezTo>
                  <a:cubicBezTo>
                    <a:pt x="168" y="56"/>
                    <a:pt x="185" y="59"/>
                    <a:pt x="202" y="65"/>
                  </a:cubicBezTo>
                  <a:cubicBezTo>
                    <a:pt x="233" y="96"/>
                    <a:pt x="233" y="143"/>
                    <a:pt x="217" y="189"/>
                  </a:cubicBezTo>
                  <a:cubicBezTo>
                    <a:pt x="264" y="127"/>
                    <a:pt x="233" y="65"/>
                    <a:pt x="202" y="34"/>
                  </a:cubicBezTo>
                  <a:cubicBezTo>
                    <a:pt x="173" y="12"/>
                    <a:pt x="144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2991787" y="2441404"/>
              <a:ext cx="20822" cy="19660"/>
            </a:xfrm>
            <a:custGeom>
              <a:avLst/>
              <a:gdLst/>
              <a:ahLst/>
              <a:cxnLst/>
              <a:rect l="l" t="t" r="r" b="b"/>
              <a:pathLst>
                <a:path w="233" h="220" extrusionOk="0">
                  <a:moveTo>
                    <a:pt x="210" y="61"/>
                  </a:moveTo>
                  <a:cubicBezTo>
                    <a:pt x="232" y="103"/>
                    <a:pt x="229" y="141"/>
                    <a:pt x="218" y="164"/>
                  </a:cubicBezTo>
                  <a:lnTo>
                    <a:pt x="218" y="164"/>
                  </a:lnTo>
                  <a:cubicBezTo>
                    <a:pt x="232" y="135"/>
                    <a:pt x="233" y="82"/>
                    <a:pt x="210" y="61"/>
                  </a:cubicBezTo>
                  <a:close/>
                  <a:moveTo>
                    <a:pt x="216" y="166"/>
                  </a:moveTo>
                  <a:lnTo>
                    <a:pt x="216" y="166"/>
                  </a:lnTo>
                  <a:cubicBezTo>
                    <a:pt x="201" y="186"/>
                    <a:pt x="185" y="200"/>
                    <a:pt x="169" y="208"/>
                  </a:cubicBezTo>
                  <a:lnTo>
                    <a:pt x="169" y="208"/>
                  </a:lnTo>
                  <a:cubicBezTo>
                    <a:pt x="184" y="201"/>
                    <a:pt x="200" y="187"/>
                    <a:pt x="216" y="166"/>
                  </a:cubicBezTo>
                  <a:close/>
                  <a:moveTo>
                    <a:pt x="121" y="0"/>
                  </a:moveTo>
                  <a:cubicBezTo>
                    <a:pt x="85" y="0"/>
                    <a:pt x="47" y="14"/>
                    <a:pt x="16" y="56"/>
                  </a:cubicBezTo>
                  <a:cubicBezTo>
                    <a:pt x="0" y="118"/>
                    <a:pt x="0" y="180"/>
                    <a:pt x="62" y="211"/>
                  </a:cubicBezTo>
                  <a:cubicBezTo>
                    <a:pt x="83" y="216"/>
                    <a:pt x="102" y="219"/>
                    <a:pt x="120" y="219"/>
                  </a:cubicBezTo>
                  <a:cubicBezTo>
                    <a:pt x="137" y="219"/>
                    <a:pt x="153" y="216"/>
                    <a:pt x="169" y="208"/>
                  </a:cubicBezTo>
                  <a:lnTo>
                    <a:pt x="169" y="208"/>
                  </a:lnTo>
                  <a:cubicBezTo>
                    <a:pt x="158" y="213"/>
                    <a:pt x="148" y="216"/>
                    <a:pt x="139" y="216"/>
                  </a:cubicBezTo>
                  <a:cubicBezTo>
                    <a:pt x="122" y="216"/>
                    <a:pt x="106" y="208"/>
                    <a:pt x="94" y="195"/>
                  </a:cubicBezTo>
                  <a:cubicBezTo>
                    <a:pt x="62" y="164"/>
                    <a:pt x="62" y="118"/>
                    <a:pt x="78" y="71"/>
                  </a:cubicBezTo>
                  <a:cubicBezTo>
                    <a:pt x="87" y="46"/>
                    <a:pt x="109" y="34"/>
                    <a:pt x="136" y="34"/>
                  </a:cubicBezTo>
                  <a:cubicBezTo>
                    <a:pt x="157" y="34"/>
                    <a:pt x="181" y="42"/>
                    <a:pt x="202" y="56"/>
                  </a:cubicBezTo>
                  <a:cubicBezTo>
                    <a:pt x="205" y="57"/>
                    <a:pt x="208" y="59"/>
                    <a:pt x="210" y="61"/>
                  </a:cubicBezTo>
                  <a:lnTo>
                    <a:pt x="210" y="61"/>
                  </a:lnTo>
                  <a:cubicBezTo>
                    <a:pt x="201" y="44"/>
                    <a:pt x="189" y="27"/>
                    <a:pt x="171" y="9"/>
                  </a:cubicBezTo>
                  <a:cubicBezTo>
                    <a:pt x="156" y="4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2977936" y="2516202"/>
              <a:ext cx="20822" cy="19482"/>
            </a:xfrm>
            <a:custGeom>
              <a:avLst/>
              <a:gdLst/>
              <a:ahLst/>
              <a:cxnLst/>
              <a:rect l="l" t="t" r="r" b="b"/>
              <a:pathLst>
                <a:path w="233" h="218" extrusionOk="0">
                  <a:moveTo>
                    <a:pt x="114" y="1"/>
                  </a:moveTo>
                  <a:cubicBezTo>
                    <a:pt x="78" y="1"/>
                    <a:pt x="47" y="15"/>
                    <a:pt x="16" y="56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0" y="215"/>
                    <a:pt x="80" y="217"/>
                    <a:pt x="91" y="217"/>
                  </a:cubicBezTo>
                  <a:cubicBezTo>
                    <a:pt x="100" y="217"/>
                    <a:pt x="109" y="216"/>
                    <a:pt x="119" y="213"/>
                  </a:cubicBezTo>
                  <a:lnTo>
                    <a:pt x="119" y="213"/>
                  </a:lnTo>
                  <a:cubicBezTo>
                    <a:pt x="121" y="213"/>
                    <a:pt x="122" y="213"/>
                    <a:pt x="123" y="213"/>
                  </a:cubicBezTo>
                  <a:cubicBezTo>
                    <a:pt x="148" y="213"/>
                    <a:pt x="177" y="198"/>
                    <a:pt x="202" y="165"/>
                  </a:cubicBezTo>
                  <a:lnTo>
                    <a:pt x="202" y="165"/>
                  </a:lnTo>
                  <a:cubicBezTo>
                    <a:pt x="177" y="190"/>
                    <a:pt x="146" y="206"/>
                    <a:pt x="119" y="213"/>
                  </a:cubicBezTo>
                  <a:lnTo>
                    <a:pt x="119" y="213"/>
                  </a:lnTo>
                  <a:cubicBezTo>
                    <a:pt x="100" y="212"/>
                    <a:pt x="85" y="200"/>
                    <a:pt x="78" y="180"/>
                  </a:cubicBezTo>
                  <a:cubicBezTo>
                    <a:pt x="47" y="149"/>
                    <a:pt x="47" y="103"/>
                    <a:pt x="62" y="72"/>
                  </a:cubicBezTo>
                  <a:cubicBezTo>
                    <a:pt x="71" y="46"/>
                    <a:pt x="94" y="35"/>
                    <a:pt x="117" y="35"/>
                  </a:cubicBezTo>
                  <a:cubicBezTo>
                    <a:pt x="137" y="35"/>
                    <a:pt x="157" y="42"/>
                    <a:pt x="171" y="56"/>
                  </a:cubicBezTo>
                  <a:cubicBezTo>
                    <a:pt x="217" y="72"/>
                    <a:pt x="217" y="134"/>
                    <a:pt x="202" y="165"/>
                  </a:cubicBezTo>
                  <a:cubicBezTo>
                    <a:pt x="233" y="134"/>
                    <a:pt x="217" y="72"/>
                    <a:pt x="171" y="10"/>
                  </a:cubicBezTo>
                  <a:cubicBezTo>
                    <a:pt x="150" y="4"/>
                    <a:pt x="131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2955773" y="2592431"/>
              <a:ext cx="22252" cy="19660"/>
            </a:xfrm>
            <a:custGeom>
              <a:avLst/>
              <a:gdLst/>
              <a:ahLst/>
              <a:cxnLst/>
              <a:rect l="l" t="t" r="r" b="b"/>
              <a:pathLst>
                <a:path w="249" h="220" extrusionOk="0">
                  <a:moveTo>
                    <a:pt x="217" y="165"/>
                  </a:moveTo>
                  <a:cubicBezTo>
                    <a:pt x="194" y="195"/>
                    <a:pt x="167" y="211"/>
                    <a:pt x="141" y="217"/>
                  </a:cubicBezTo>
                  <a:lnTo>
                    <a:pt x="141" y="217"/>
                  </a:lnTo>
                  <a:cubicBezTo>
                    <a:pt x="173" y="215"/>
                    <a:pt x="195" y="198"/>
                    <a:pt x="217" y="165"/>
                  </a:cubicBezTo>
                  <a:close/>
                  <a:moveTo>
                    <a:pt x="108" y="0"/>
                  </a:moveTo>
                  <a:cubicBezTo>
                    <a:pt x="75" y="0"/>
                    <a:pt x="45" y="11"/>
                    <a:pt x="16" y="41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8" y="216"/>
                    <a:pt x="95" y="220"/>
                    <a:pt x="113" y="220"/>
                  </a:cubicBezTo>
                  <a:cubicBezTo>
                    <a:pt x="122" y="220"/>
                    <a:pt x="131" y="219"/>
                    <a:pt x="141" y="217"/>
                  </a:cubicBezTo>
                  <a:lnTo>
                    <a:pt x="141" y="217"/>
                  </a:lnTo>
                  <a:cubicBezTo>
                    <a:pt x="139" y="217"/>
                    <a:pt x="137" y="217"/>
                    <a:pt x="134" y="217"/>
                  </a:cubicBezTo>
                  <a:cubicBezTo>
                    <a:pt x="122" y="217"/>
                    <a:pt x="109" y="215"/>
                    <a:pt x="93" y="211"/>
                  </a:cubicBezTo>
                  <a:cubicBezTo>
                    <a:pt x="47" y="180"/>
                    <a:pt x="31" y="118"/>
                    <a:pt x="47" y="87"/>
                  </a:cubicBezTo>
                  <a:cubicBezTo>
                    <a:pt x="70" y="52"/>
                    <a:pt x="102" y="35"/>
                    <a:pt x="136" y="35"/>
                  </a:cubicBezTo>
                  <a:cubicBezTo>
                    <a:pt x="148" y="35"/>
                    <a:pt x="159" y="37"/>
                    <a:pt x="171" y="41"/>
                  </a:cubicBezTo>
                  <a:lnTo>
                    <a:pt x="186" y="41"/>
                  </a:lnTo>
                  <a:cubicBezTo>
                    <a:pt x="233" y="72"/>
                    <a:pt x="233" y="134"/>
                    <a:pt x="217" y="165"/>
                  </a:cubicBezTo>
                  <a:cubicBezTo>
                    <a:pt x="248" y="134"/>
                    <a:pt x="233" y="56"/>
                    <a:pt x="171" y="10"/>
                  </a:cubicBezTo>
                  <a:cubicBezTo>
                    <a:pt x="148" y="4"/>
                    <a:pt x="127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2983476" y="2273040"/>
              <a:ext cx="84629" cy="363269"/>
            </a:xfrm>
            <a:custGeom>
              <a:avLst/>
              <a:gdLst/>
              <a:ahLst/>
              <a:cxnLst/>
              <a:rect l="l" t="t" r="r" b="b"/>
              <a:pathLst>
                <a:path w="947" h="4065" extrusionOk="0">
                  <a:moveTo>
                    <a:pt x="946" y="1"/>
                  </a:moveTo>
                  <a:cubicBezTo>
                    <a:pt x="931" y="172"/>
                    <a:pt x="915" y="342"/>
                    <a:pt x="869" y="544"/>
                  </a:cubicBezTo>
                  <a:cubicBezTo>
                    <a:pt x="853" y="699"/>
                    <a:pt x="807" y="869"/>
                    <a:pt x="776" y="1040"/>
                  </a:cubicBezTo>
                  <a:cubicBezTo>
                    <a:pt x="698" y="1381"/>
                    <a:pt x="621" y="1722"/>
                    <a:pt x="543" y="2048"/>
                  </a:cubicBezTo>
                  <a:cubicBezTo>
                    <a:pt x="450" y="2389"/>
                    <a:pt x="373" y="2731"/>
                    <a:pt x="264" y="3056"/>
                  </a:cubicBezTo>
                  <a:lnTo>
                    <a:pt x="0" y="4064"/>
                  </a:lnTo>
                  <a:lnTo>
                    <a:pt x="155" y="3568"/>
                  </a:lnTo>
                  <a:lnTo>
                    <a:pt x="311" y="3056"/>
                  </a:lnTo>
                  <a:cubicBezTo>
                    <a:pt x="404" y="2731"/>
                    <a:pt x="481" y="2405"/>
                    <a:pt x="574" y="2048"/>
                  </a:cubicBezTo>
                  <a:cubicBezTo>
                    <a:pt x="683" y="1707"/>
                    <a:pt x="760" y="1381"/>
                    <a:pt x="807" y="1025"/>
                  </a:cubicBezTo>
                  <a:cubicBezTo>
                    <a:pt x="869" y="699"/>
                    <a:pt x="931" y="342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3019490" y="2026303"/>
              <a:ext cx="160678" cy="302322"/>
            </a:xfrm>
            <a:custGeom>
              <a:avLst/>
              <a:gdLst/>
              <a:ahLst/>
              <a:cxnLst/>
              <a:rect l="l" t="t" r="r" b="b"/>
              <a:pathLst>
                <a:path w="1798" h="3383" extrusionOk="0">
                  <a:moveTo>
                    <a:pt x="610" y="1"/>
                  </a:moveTo>
                  <a:cubicBezTo>
                    <a:pt x="603" y="1"/>
                    <a:pt x="597" y="1"/>
                    <a:pt x="590" y="1"/>
                  </a:cubicBezTo>
                  <a:cubicBezTo>
                    <a:pt x="1" y="48"/>
                    <a:pt x="512" y="3336"/>
                    <a:pt x="993" y="3382"/>
                  </a:cubicBezTo>
                  <a:cubicBezTo>
                    <a:pt x="998" y="3383"/>
                    <a:pt x="1002" y="3383"/>
                    <a:pt x="1006" y="3383"/>
                  </a:cubicBezTo>
                  <a:cubicBezTo>
                    <a:pt x="1480" y="3383"/>
                    <a:pt x="1798" y="1731"/>
                    <a:pt x="1598" y="994"/>
                  </a:cubicBezTo>
                  <a:cubicBezTo>
                    <a:pt x="1461" y="535"/>
                    <a:pt x="1067" y="1"/>
                    <a:pt x="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2702066" y="2092523"/>
              <a:ext cx="177568" cy="197050"/>
            </a:xfrm>
            <a:custGeom>
              <a:avLst/>
              <a:gdLst/>
              <a:ahLst/>
              <a:cxnLst/>
              <a:rect l="l" t="t" r="r" b="b"/>
              <a:pathLst>
                <a:path w="1987" h="2205" extrusionOk="0">
                  <a:moveTo>
                    <a:pt x="1119" y="1"/>
                  </a:moveTo>
                  <a:cubicBezTo>
                    <a:pt x="705" y="1"/>
                    <a:pt x="293" y="341"/>
                    <a:pt x="156" y="873"/>
                  </a:cubicBezTo>
                  <a:cubicBezTo>
                    <a:pt x="1" y="1478"/>
                    <a:pt x="234" y="2052"/>
                    <a:pt x="699" y="2176"/>
                  </a:cubicBezTo>
                  <a:cubicBezTo>
                    <a:pt x="763" y="2195"/>
                    <a:pt x="828" y="2204"/>
                    <a:pt x="893" y="2204"/>
                  </a:cubicBezTo>
                  <a:cubicBezTo>
                    <a:pt x="1299" y="2204"/>
                    <a:pt x="1697" y="1844"/>
                    <a:pt x="1831" y="1323"/>
                  </a:cubicBezTo>
                  <a:cubicBezTo>
                    <a:pt x="1986" y="718"/>
                    <a:pt x="1754" y="144"/>
                    <a:pt x="1288" y="20"/>
                  </a:cubicBezTo>
                  <a:cubicBezTo>
                    <a:pt x="1232" y="7"/>
                    <a:pt x="1176" y="1"/>
                    <a:pt x="1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2709036" y="2105302"/>
              <a:ext cx="151206" cy="165951"/>
            </a:xfrm>
            <a:custGeom>
              <a:avLst/>
              <a:gdLst/>
              <a:ahLst/>
              <a:cxnLst/>
              <a:rect l="l" t="t" r="r" b="b"/>
              <a:pathLst>
                <a:path w="1692" h="1857" extrusionOk="0">
                  <a:moveTo>
                    <a:pt x="951" y="1"/>
                  </a:moveTo>
                  <a:cubicBezTo>
                    <a:pt x="606" y="1"/>
                    <a:pt x="264" y="305"/>
                    <a:pt x="140" y="730"/>
                  </a:cubicBezTo>
                  <a:cubicBezTo>
                    <a:pt x="0" y="1242"/>
                    <a:pt x="218" y="1723"/>
                    <a:pt x="605" y="1831"/>
                  </a:cubicBezTo>
                  <a:cubicBezTo>
                    <a:pt x="660" y="1849"/>
                    <a:pt x="715" y="1857"/>
                    <a:pt x="770" y="1857"/>
                  </a:cubicBezTo>
                  <a:cubicBezTo>
                    <a:pt x="1109" y="1857"/>
                    <a:pt x="1445" y="1545"/>
                    <a:pt x="1551" y="1118"/>
                  </a:cubicBezTo>
                  <a:cubicBezTo>
                    <a:pt x="1691" y="622"/>
                    <a:pt x="1474" y="125"/>
                    <a:pt x="1086" y="17"/>
                  </a:cubicBezTo>
                  <a:cubicBezTo>
                    <a:pt x="1041" y="6"/>
                    <a:pt x="996" y="1"/>
                    <a:pt x="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3275878" y="2439170"/>
              <a:ext cx="318944" cy="443697"/>
            </a:xfrm>
            <a:custGeom>
              <a:avLst/>
              <a:gdLst/>
              <a:ahLst/>
              <a:cxnLst/>
              <a:rect l="l" t="t" r="r" b="b"/>
              <a:pathLst>
                <a:path w="3569" h="4965" extrusionOk="0">
                  <a:moveTo>
                    <a:pt x="2396" y="0"/>
                  </a:moveTo>
                  <a:cubicBezTo>
                    <a:pt x="1616" y="0"/>
                    <a:pt x="516" y="597"/>
                    <a:pt x="389" y="934"/>
                  </a:cubicBezTo>
                  <a:cubicBezTo>
                    <a:pt x="234" y="1383"/>
                    <a:pt x="1" y="3942"/>
                    <a:pt x="311" y="4423"/>
                  </a:cubicBezTo>
                  <a:cubicBezTo>
                    <a:pt x="520" y="4746"/>
                    <a:pt x="1464" y="4964"/>
                    <a:pt x="2216" y="4964"/>
                  </a:cubicBezTo>
                  <a:cubicBezTo>
                    <a:pt x="2583" y="4964"/>
                    <a:pt x="2904" y="4913"/>
                    <a:pt x="3072" y="4796"/>
                  </a:cubicBezTo>
                  <a:cubicBezTo>
                    <a:pt x="3568" y="4423"/>
                    <a:pt x="3553" y="856"/>
                    <a:pt x="3025" y="236"/>
                  </a:cubicBezTo>
                  <a:cubicBezTo>
                    <a:pt x="2885" y="68"/>
                    <a:pt x="2659" y="0"/>
                    <a:pt x="2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3497682" y="2565174"/>
              <a:ext cx="18945" cy="16622"/>
            </a:xfrm>
            <a:custGeom>
              <a:avLst/>
              <a:gdLst/>
              <a:ahLst/>
              <a:cxnLst/>
              <a:rect l="l" t="t" r="r" b="b"/>
              <a:pathLst>
                <a:path w="212" h="186" extrusionOk="0">
                  <a:moveTo>
                    <a:pt x="197" y="59"/>
                  </a:moveTo>
                  <a:cubicBezTo>
                    <a:pt x="202" y="82"/>
                    <a:pt x="202" y="107"/>
                    <a:pt x="202" y="129"/>
                  </a:cubicBezTo>
                  <a:cubicBezTo>
                    <a:pt x="211" y="101"/>
                    <a:pt x="210" y="79"/>
                    <a:pt x="197" y="59"/>
                  </a:cubicBezTo>
                  <a:close/>
                  <a:moveTo>
                    <a:pt x="110" y="0"/>
                  </a:moveTo>
                  <a:cubicBezTo>
                    <a:pt x="67" y="0"/>
                    <a:pt x="41" y="28"/>
                    <a:pt x="16" y="66"/>
                  </a:cubicBezTo>
                  <a:cubicBezTo>
                    <a:pt x="0" y="129"/>
                    <a:pt x="47" y="160"/>
                    <a:pt x="78" y="175"/>
                  </a:cubicBezTo>
                  <a:cubicBezTo>
                    <a:pt x="92" y="182"/>
                    <a:pt x="105" y="185"/>
                    <a:pt x="117" y="185"/>
                  </a:cubicBezTo>
                  <a:cubicBezTo>
                    <a:pt x="154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3" y="148"/>
                    <a:pt x="158" y="161"/>
                    <a:pt x="134" y="161"/>
                  </a:cubicBezTo>
                  <a:cubicBezTo>
                    <a:pt x="119" y="161"/>
                    <a:pt x="105" y="156"/>
                    <a:pt x="94" y="144"/>
                  </a:cubicBezTo>
                  <a:cubicBezTo>
                    <a:pt x="62" y="129"/>
                    <a:pt x="47" y="97"/>
                    <a:pt x="62" y="66"/>
                  </a:cubicBezTo>
                  <a:cubicBezTo>
                    <a:pt x="78" y="51"/>
                    <a:pt x="94" y="20"/>
                    <a:pt x="140" y="20"/>
                  </a:cubicBezTo>
                  <a:lnTo>
                    <a:pt x="156" y="20"/>
                  </a:lnTo>
                  <a:cubicBezTo>
                    <a:pt x="175" y="33"/>
                    <a:pt x="189" y="46"/>
                    <a:pt x="197" y="59"/>
                  </a:cubicBezTo>
                  <a:lnTo>
                    <a:pt x="197" y="59"/>
                  </a:lnTo>
                  <a:cubicBezTo>
                    <a:pt x="192" y="34"/>
                    <a:pt x="180" y="13"/>
                    <a:pt x="156" y="4"/>
                  </a:cubicBezTo>
                  <a:lnTo>
                    <a:pt x="140" y="4"/>
                  </a:lnTo>
                  <a:cubicBezTo>
                    <a:pt x="129" y="2"/>
                    <a:pt x="11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3497682" y="2634432"/>
              <a:ext cx="18588" cy="16622"/>
            </a:xfrm>
            <a:custGeom>
              <a:avLst/>
              <a:gdLst/>
              <a:ahLst/>
              <a:cxnLst/>
              <a:rect l="l" t="t" r="r" b="b"/>
              <a:pathLst>
                <a:path w="208" h="186" extrusionOk="0">
                  <a:moveTo>
                    <a:pt x="208" y="97"/>
                  </a:moveTo>
                  <a:cubicBezTo>
                    <a:pt x="208" y="107"/>
                    <a:pt x="206" y="117"/>
                    <a:pt x="202" y="128"/>
                  </a:cubicBezTo>
                  <a:lnTo>
                    <a:pt x="202" y="128"/>
                  </a:lnTo>
                  <a:cubicBezTo>
                    <a:pt x="206" y="117"/>
                    <a:pt x="208" y="106"/>
                    <a:pt x="208" y="97"/>
                  </a:cubicBezTo>
                  <a:close/>
                  <a:moveTo>
                    <a:pt x="202" y="129"/>
                  </a:moveTo>
                  <a:cubicBezTo>
                    <a:pt x="191" y="141"/>
                    <a:pt x="177" y="154"/>
                    <a:pt x="162" y="165"/>
                  </a:cubicBezTo>
                  <a:lnTo>
                    <a:pt x="162" y="165"/>
                  </a:lnTo>
                  <a:cubicBezTo>
                    <a:pt x="176" y="160"/>
                    <a:pt x="189" y="149"/>
                    <a:pt x="202" y="129"/>
                  </a:cubicBezTo>
                  <a:close/>
                  <a:moveTo>
                    <a:pt x="115" y="1"/>
                  </a:moveTo>
                  <a:cubicBezTo>
                    <a:pt x="78" y="1"/>
                    <a:pt x="41" y="29"/>
                    <a:pt x="16" y="67"/>
                  </a:cubicBezTo>
                  <a:cubicBezTo>
                    <a:pt x="0" y="98"/>
                    <a:pt x="47" y="160"/>
                    <a:pt x="78" y="176"/>
                  </a:cubicBezTo>
                  <a:cubicBezTo>
                    <a:pt x="89" y="183"/>
                    <a:pt x="100" y="186"/>
                    <a:pt x="110" y="186"/>
                  </a:cubicBezTo>
                  <a:cubicBezTo>
                    <a:pt x="128" y="186"/>
                    <a:pt x="146" y="177"/>
                    <a:pt x="162" y="165"/>
                  </a:cubicBezTo>
                  <a:lnTo>
                    <a:pt x="162" y="165"/>
                  </a:lnTo>
                  <a:cubicBezTo>
                    <a:pt x="155" y="168"/>
                    <a:pt x="147" y="169"/>
                    <a:pt x="139" y="169"/>
                  </a:cubicBezTo>
                  <a:cubicBezTo>
                    <a:pt x="125" y="169"/>
                    <a:pt x="111" y="166"/>
                    <a:pt x="94" y="160"/>
                  </a:cubicBezTo>
                  <a:cubicBezTo>
                    <a:pt x="62" y="144"/>
                    <a:pt x="47" y="129"/>
                    <a:pt x="62" y="82"/>
                  </a:cubicBezTo>
                  <a:lnTo>
                    <a:pt x="62" y="67"/>
                  </a:lnTo>
                  <a:cubicBezTo>
                    <a:pt x="74" y="32"/>
                    <a:pt x="94" y="15"/>
                    <a:pt x="124" y="15"/>
                  </a:cubicBezTo>
                  <a:cubicBezTo>
                    <a:pt x="133" y="15"/>
                    <a:pt x="144" y="17"/>
                    <a:pt x="156" y="20"/>
                  </a:cubicBezTo>
                  <a:cubicBezTo>
                    <a:pt x="190" y="44"/>
                    <a:pt x="208" y="67"/>
                    <a:pt x="208" y="97"/>
                  </a:cubicBezTo>
                  <a:lnTo>
                    <a:pt x="208" y="97"/>
                  </a:lnTo>
                  <a:cubicBezTo>
                    <a:pt x="208" y="66"/>
                    <a:pt x="190" y="40"/>
                    <a:pt x="156" y="5"/>
                  </a:cubicBezTo>
                  <a:lnTo>
                    <a:pt x="140" y="5"/>
                  </a:lnTo>
                  <a:cubicBezTo>
                    <a:pt x="132" y="2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497682" y="2703779"/>
              <a:ext cx="18677" cy="16622"/>
            </a:xfrm>
            <a:custGeom>
              <a:avLst/>
              <a:gdLst/>
              <a:ahLst/>
              <a:cxnLst/>
              <a:rect l="l" t="t" r="r" b="b"/>
              <a:pathLst>
                <a:path w="209" h="186" extrusionOk="0">
                  <a:moveTo>
                    <a:pt x="208" y="90"/>
                  </a:moveTo>
                  <a:cubicBezTo>
                    <a:pt x="207" y="102"/>
                    <a:pt x="205" y="115"/>
                    <a:pt x="202" y="128"/>
                  </a:cubicBezTo>
                  <a:cubicBezTo>
                    <a:pt x="207" y="114"/>
                    <a:pt x="209" y="102"/>
                    <a:pt x="208" y="90"/>
                  </a:cubicBezTo>
                  <a:close/>
                  <a:moveTo>
                    <a:pt x="115" y="0"/>
                  </a:moveTo>
                  <a:cubicBezTo>
                    <a:pt x="78" y="0"/>
                    <a:pt x="41" y="28"/>
                    <a:pt x="16" y="66"/>
                  </a:cubicBezTo>
                  <a:cubicBezTo>
                    <a:pt x="0" y="97"/>
                    <a:pt x="47" y="159"/>
                    <a:pt x="78" y="175"/>
                  </a:cubicBezTo>
                  <a:cubicBezTo>
                    <a:pt x="89" y="182"/>
                    <a:pt x="100" y="185"/>
                    <a:pt x="110" y="185"/>
                  </a:cubicBezTo>
                  <a:cubicBezTo>
                    <a:pt x="145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4" y="147"/>
                    <a:pt x="166" y="154"/>
                    <a:pt x="144" y="154"/>
                  </a:cubicBezTo>
                  <a:cubicBezTo>
                    <a:pt x="129" y="154"/>
                    <a:pt x="113" y="150"/>
                    <a:pt x="94" y="144"/>
                  </a:cubicBezTo>
                  <a:cubicBezTo>
                    <a:pt x="62" y="128"/>
                    <a:pt x="47" y="97"/>
                    <a:pt x="62" y="66"/>
                  </a:cubicBezTo>
                  <a:cubicBezTo>
                    <a:pt x="74" y="32"/>
                    <a:pt x="94" y="14"/>
                    <a:pt x="124" y="14"/>
                  </a:cubicBezTo>
                  <a:cubicBezTo>
                    <a:pt x="133" y="14"/>
                    <a:pt x="144" y="16"/>
                    <a:pt x="156" y="20"/>
                  </a:cubicBezTo>
                  <a:cubicBezTo>
                    <a:pt x="188" y="42"/>
                    <a:pt x="205" y="63"/>
                    <a:pt x="208" y="90"/>
                  </a:cubicBezTo>
                  <a:lnTo>
                    <a:pt x="208" y="90"/>
                  </a:lnTo>
                  <a:cubicBezTo>
                    <a:pt x="209" y="48"/>
                    <a:pt x="188" y="17"/>
                    <a:pt x="140" y="4"/>
                  </a:cubicBezTo>
                  <a:cubicBezTo>
                    <a:pt x="132" y="2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3499023" y="2766156"/>
              <a:ext cx="19124" cy="16622"/>
            </a:xfrm>
            <a:custGeom>
              <a:avLst/>
              <a:gdLst/>
              <a:ahLst/>
              <a:cxnLst/>
              <a:rect l="l" t="t" r="r" b="b"/>
              <a:pathLst>
                <a:path w="214" h="186" extrusionOk="0">
                  <a:moveTo>
                    <a:pt x="188" y="46"/>
                  </a:moveTo>
                  <a:lnTo>
                    <a:pt x="188" y="46"/>
                  </a:lnTo>
                  <a:cubicBezTo>
                    <a:pt x="198" y="71"/>
                    <a:pt x="203" y="102"/>
                    <a:pt x="203" y="128"/>
                  </a:cubicBezTo>
                  <a:cubicBezTo>
                    <a:pt x="214" y="95"/>
                    <a:pt x="209" y="69"/>
                    <a:pt x="188" y="46"/>
                  </a:cubicBezTo>
                  <a:close/>
                  <a:moveTo>
                    <a:pt x="122" y="0"/>
                  </a:moveTo>
                  <a:cubicBezTo>
                    <a:pt x="89" y="0"/>
                    <a:pt x="45" y="28"/>
                    <a:pt x="32" y="66"/>
                  </a:cubicBezTo>
                  <a:cubicBezTo>
                    <a:pt x="1" y="97"/>
                    <a:pt x="47" y="159"/>
                    <a:pt x="79" y="175"/>
                  </a:cubicBezTo>
                  <a:cubicBezTo>
                    <a:pt x="89" y="182"/>
                    <a:pt x="101" y="185"/>
                    <a:pt x="113" y="185"/>
                  </a:cubicBezTo>
                  <a:cubicBezTo>
                    <a:pt x="151" y="185"/>
                    <a:pt x="191" y="152"/>
                    <a:pt x="203" y="128"/>
                  </a:cubicBezTo>
                  <a:lnTo>
                    <a:pt x="203" y="128"/>
                  </a:lnTo>
                  <a:cubicBezTo>
                    <a:pt x="169" y="151"/>
                    <a:pt x="143" y="165"/>
                    <a:pt x="125" y="165"/>
                  </a:cubicBezTo>
                  <a:cubicBezTo>
                    <a:pt x="119" y="165"/>
                    <a:pt x="114" y="164"/>
                    <a:pt x="110" y="159"/>
                  </a:cubicBezTo>
                  <a:cubicBezTo>
                    <a:pt x="63" y="144"/>
                    <a:pt x="47" y="128"/>
                    <a:pt x="63" y="82"/>
                  </a:cubicBezTo>
                  <a:lnTo>
                    <a:pt x="63" y="66"/>
                  </a:lnTo>
                  <a:cubicBezTo>
                    <a:pt x="75" y="31"/>
                    <a:pt x="104" y="14"/>
                    <a:pt x="131" y="14"/>
                  </a:cubicBezTo>
                  <a:cubicBezTo>
                    <a:pt x="140" y="14"/>
                    <a:pt x="148" y="16"/>
                    <a:pt x="156" y="20"/>
                  </a:cubicBezTo>
                  <a:cubicBezTo>
                    <a:pt x="169" y="29"/>
                    <a:pt x="180" y="37"/>
                    <a:pt x="188" y="46"/>
                  </a:cubicBezTo>
                  <a:lnTo>
                    <a:pt x="188" y="46"/>
                  </a:lnTo>
                  <a:cubicBezTo>
                    <a:pt x="180" y="27"/>
                    <a:pt x="170" y="11"/>
                    <a:pt x="156" y="4"/>
                  </a:cubicBezTo>
                  <a:lnTo>
                    <a:pt x="141" y="4"/>
                  </a:lnTo>
                  <a:cubicBezTo>
                    <a:pt x="135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524045" y="2584924"/>
              <a:ext cx="13941" cy="227434"/>
            </a:xfrm>
            <a:custGeom>
              <a:avLst/>
              <a:gdLst/>
              <a:ahLst/>
              <a:cxnLst/>
              <a:rect l="l" t="t" r="r" b="b"/>
              <a:pathLst>
                <a:path w="156" h="2545" extrusionOk="0">
                  <a:moveTo>
                    <a:pt x="62" y="1"/>
                  </a:moveTo>
                  <a:cubicBezTo>
                    <a:pt x="66" y="24"/>
                    <a:pt x="69" y="47"/>
                    <a:pt x="73" y="71"/>
                  </a:cubicBezTo>
                  <a:lnTo>
                    <a:pt x="73" y="71"/>
                  </a:lnTo>
                  <a:cubicBezTo>
                    <a:pt x="69" y="46"/>
                    <a:pt x="66" y="22"/>
                    <a:pt x="62" y="1"/>
                  </a:cubicBezTo>
                  <a:close/>
                  <a:moveTo>
                    <a:pt x="73" y="71"/>
                  </a:moveTo>
                  <a:lnTo>
                    <a:pt x="73" y="71"/>
                  </a:lnTo>
                  <a:cubicBezTo>
                    <a:pt x="83" y="150"/>
                    <a:pt x="90" y="240"/>
                    <a:pt x="78" y="311"/>
                  </a:cubicBezTo>
                  <a:cubicBezTo>
                    <a:pt x="93" y="404"/>
                    <a:pt x="93" y="497"/>
                    <a:pt x="93" y="621"/>
                  </a:cubicBezTo>
                  <a:cubicBezTo>
                    <a:pt x="109" y="838"/>
                    <a:pt x="93" y="1040"/>
                    <a:pt x="93" y="1257"/>
                  </a:cubicBezTo>
                  <a:cubicBezTo>
                    <a:pt x="93" y="1474"/>
                    <a:pt x="78" y="1691"/>
                    <a:pt x="47" y="1893"/>
                  </a:cubicBezTo>
                  <a:lnTo>
                    <a:pt x="0" y="2544"/>
                  </a:lnTo>
                  <a:lnTo>
                    <a:pt x="47" y="2234"/>
                  </a:lnTo>
                  <a:lnTo>
                    <a:pt x="93" y="1924"/>
                  </a:lnTo>
                  <a:cubicBezTo>
                    <a:pt x="109" y="1707"/>
                    <a:pt x="140" y="1489"/>
                    <a:pt x="140" y="1272"/>
                  </a:cubicBezTo>
                  <a:cubicBezTo>
                    <a:pt x="140" y="1071"/>
                    <a:pt x="155" y="854"/>
                    <a:pt x="140" y="636"/>
                  </a:cubicBezTo>
                  <a:cubicBezTo>
                    <a:pt x="140" y="443"/>
                    <a:pt x="103" y="262"/>
                    <a:pt x="73" y="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075165" y="2041585"/>
              <a:ext cx="483554" cy="447808"/>
            </a:xfrm>
            <a:custGeom>
              <a:avLst/>
              <a:gdLst/>
              <a:ahLst/>
              <a:cxnLst/>
              <a:rect l="l" t="t" r="r" b="b"/>
              <a:pathLst>
                <a:path w="5411" h="5011" extrusionOk="0">
                  <a:moveTo>
                    <a:pt x="364" y="1"/>
                  </a:moveTo>
                  <a:cubicBezTo>
                    <a:pt x="1" y="1"/>
                    <a:pt x="232" y="1431"/>
                    <a:pt x="448" y="2141"/>
                  </a:cubicBezTo>
                  <a:cubicBezTo>
                    <a:pt x="556" y="2498"/>
                    <a:pt x="1859" y="4716"/>
                    <a:pt x="2867" y="4995"/>
                  </a:cubicBezTo>
                  <a:cubicBezTo>
                    <a:pt x="2903" y="5005"/>
                    <a:pt x="2946" y="5010"/>
                    <a:pt x="2996" y="5010"/>
                  </a:cubicBezTo>
                  <a:cubicBezTo>
                    <a:pt x="3620" y="5010"/>
                    <a:pt x="5262" y="4239"/>
                    <a:pt x="5333" y="3708"/>
                  </a:cubicBezTo>
                  <a:cubicBezTo>
                    <a:pt x="5411" y="3149"/>
                    <a:pt x="1068" y="32"/>
                    <a:pt x="370" y="1"/>
                  </a:cubicBezTo>
                  <a:cubicBezTo>
                    <a:pt x="368" y="1"/>
                    <a:pt x="366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3101259" y="2090825"/>
              <a:ext cx="20911" cy="18945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174" y="38"/>
                  </a:moveTo>
                  <a:lnTo>
                    <a:pt x="174" y="38"/>
                  </a:lnTo>
                  <a:cubicBezTo>
                    <a:pt x="178" y="43"/>
                    <a:pt x="183" y="49"/>
                    <a:pt x="187" y="55"/>
                  </a:cubicBezTo>
                  <a:cubicBezTo>
                    <a:pt x="183" y="47"/>
                    <a:pt x="179" y="42"/>
                    <a:pt x="174" y="38"/>
                  </a:cubicBezTo>
                  <a:close/>
                  <a:moveTo>
                    <a:pt x="104" y="1"/>
                  </a:moveTo>
                  <a:cubicBezTo>
                    <a:pt x="88" y="1"/>
                    <a:pt x="74" y="7"/>
                    <a:pt x="63" y="24"/>
                  </a:cubicBezTo>
                  <a:cubicBezTo>
                    <a:pt x="16" y="55"/>
                    <a:pt x="1" y="117"/>
                    <a:pt x="32" y="148"/>
                  </a:cubicBezTo>
                  <a:lnTo>
                    <a:pt x="32" y="179"/>
                  </a:lnTo>
                  <a:cubicBezTo>
                    <a:pt x="60" y="198"/>
                    <a:pt x="95" y="211"/>
                    <a:pt x="125" y="211"/>
                  </a:cubicBezTo>
                  <a:cubicBezTo>
                    <a:pt x="143" y="211"/>
                    <a:pt x="159" y="206"/>
                    <a:pt x="171" y="194"/>
                  </a:cubicBezTo>
                  <a:cubicBezTo>
                    <a:pt x="218" y="163"/>
                    <a:pt x="233" y="101"/>
                    <a:pt x="187" y="55"/>
                  </a:cubicBezTo>
                  <a:lnTo>
                    <a:pt x="187" y="55"/>
                  </a:lnTo>
                  <a:cubicBezTo>
                    <a:pt x="218" y="101"/>
                    <a:pt x="187" y="132"/>
                    <a:pt x="156" y="132"/>
                  </a:cubicBezTo>
                  <a:cubicBezTo>
                    <a:pt x="135" y="146"/>
                    <a:pt x="117" y="154"/>
                    <a:pt x="102" y="154"/>
                  </a:cubicBezTo>
                  <a:cubicBezTo>
                    <a:pt x="85" y="154"/>
                    <a:pt x="71" y="142"/>
                    <a:pt x="63" y="117"/>
                  </a:cubicBezTo>
                  <a:cubicBezTo>
                    <a:pt x="63" y="86"/>
                    <a:pt x="63" y="39"/>
                    <a:pt x="94" y="24"/>
                  </a:cubicBezTo>
                  <a:cubicBezTo>
                    <a:pt x="130" y="24"/>
                    <a:pt x="156" y="24"/>
                    <a:pt x="174" y="38"/>
                  </a:cubicBezTo>
                  <a:lnTo>
                    <a:pt x="174" y="38"/>
                  </a:lnTo>
                  <a:cubicBezTo>
                    <a:pt x="154" y="16"/>
                    <a:pt x="127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65066" y="2137563"/>
              <a:ext cx="20822" cy="19303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111" y="1"/>
                  </a:moveTo>
                  <a:cubicBezTo>
                    <a:pt x="91" y="1"/>
                    <a:pt x="74" y="10"/>
                    <a:pt x="62" y="28"/>
                  </a:cubicBezTo>
                  <a:cubicBezTo>
                    <a:pt x="16" y="59"/>
                    <a:pt x="0" y="121"/>
                    <a:pt x="31" y="152"/>
                  </a:cubicBezTo>
                  <a:lnTo>
                    <a:pt x="31" y="183"/>
                  </a:lnTo>
                  <a:cubicBezTo>
                    <a:pt x="60" y="202"/>
                    <a:pt x="95" y="216"/>
                    <a:pt x="124" y="216"/>
                  </a:cubicBezTo>
                  <a:cubicBezTo>
                    <a:pt x="143" y="216"/>
                    <a:pt x="159" y="210"/>
                    <a:pt x="171" y="199"/>
                  </a:cubicBezTo>
                  <a:cubicBezTo>
                    <a:pt x="217" y="152"/>
                    <a:pt x="233" y="106"/>
                    <a:pt x="202" y="59"/>
                  </a:cubicBezTo>
                  <a:lnTo>
                    <a:pt x="202" y="59"/>
                  </a:lnTo>
                  <a:cubicBezTo>
                    <a:pt x="217" y="106"/>
                    <a:pt x="202" y="137"/>
                    <a:pt x="155" y="183"/>
                  </a:cubicBezTo>
                  <a:cubicBezTo>
                    <a:pt x="140" y="183"/>
                    <a:pt x="93" y="183"/>
                    <a:pt x="78" y="137"/>
                  </a:cubicBezTo>
                  <a:cubicBezTo>
                    <a:pt x="62" y="106"/>
                    <a:pt x="62" y="59"/>
                    <a:pt x="93" y="43"/>
                  </a:cubicBezTo>
                  <a:cubicBezTo>
                    <a:pt x="112" y="37"/>
                    <a:pt x="129" y="33"/>
                    <a:pt x="144" y="33"/>
                  </a:cubicBezTo>
                  <a:cubicBezTo>
                    <a:pt x="160" y="33"/>
                    <a:pt x="175" y="38"/>
                    <a:pt x="189" y="48"/>
                  </a:cubicBezTo>
                  <a:lnTo>
                    <a:pt x="189" y="48"/>
                  </a:lnTo>
                  <a:cubicBezTo>
                    <a:pt x="187" y="49"/>
                    <a:pt x="189" y="53"/>
                    <a:pt x="202" y="59"/>
                  </a:cubicBezTo>
                  <a:cubicBezTo>
                    <a:pt x="202" y="53"/>
                    <a:pt x="197" y="49"/>
                    <a:pt x="193" y="48"/>
                  </a:cubicBezTo>
                  <a:lnTo>
                    <a:pt x="193" y="48"/>
                  </a:lnTo>
                  <a:cubicBezTo>
                    <a:pt x="167" y="17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228783" y="2180458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3" y="0"/>
                  </a:moveTo>
                  <a:cubicBezTo>
                    <a:pt x="90" y="0"/>
                    <a:pt x="76" y="4"/>
                    <a:pt x="63" y="13"/>
                  </a:cubicBezTo>
                  <a:cubicBezTo>
                    <a:pt x="1" y="29"/>
                    <a:pt x="1" y="60"/>
                    <a:pt x="16" y="122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4"/>
                    <a:pt x="140" y="168"/>
                  </a:cubicBezTo>
                  <a:cubicBezTo>
                    <a:pt x="202" y="137"/>
                    <a:pt x="202" y="91"/>
                    <a:pt x="187" y="44"/>
                  </a:cubicBezTo>
                  <a:lnTo>
                    <a:pt x="187" y="44"/>
                  </a:lnTo>
                  <a:cubicBezTo>
                    <a:pt x="202" y="91"/>
                    <a:pt x="187" y="122"/>
                    <a:pt x="125" y="168"/>
                  </a:cubicBezTo>
                  <a:cubicBezTo>
                    <a:pt x="94" y="168"/>
                    <a:pt x="63" y="168"/>
                    <a:pt x="47" y="122"/>
                  </a:cubicBezTo>
                  <a:cubicBezTo>
                    <a:pt x="16" y="91"/>
                    <a:pt x="47" y="44"/>
                    <a:pt x="63" y="29"/>
                  </a:cubicBezTo>
                  <a:lnTo>
                    <a:pt x="78" y="29"/>
                  </a:lnTo>
                  <a:cubicBezTo>
                    <a:pt x="97" y="22"/>
                    <a:pt x="114" y="19"/>
                    <a:pt x="129" y="19"/>
                  </a:cubicBezTo>
                  <a:cubicBezTo>
                    <a:pt x="150" y="19"/>
                    <a:pt x="169" y="26"/>
                    <a:pt x="187" y="44"/>
                  </a:cubicBezTo>
                  <a:cubicBezTo>
                    <a:pt x="165" y="22"/>
                    <a:pt x="135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3284189" y="2220404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46" y="12"/>
                  </a:moveTo>
                  <a:lnTo>
                    <a:pt x="146" y="12"/>
                  </a:lnTo>
                  <a:cubicBezTo>
                    <a:pt x="161" y="18"/>
                    <a:pt x="175" y="29"/>
                    <a:pt x="187" y="47"/>
                  </a:cubicBezTo>
                  <a:cubicBezTo>
                    <a:pt x="174" y="27"/>
                    <a:pt x="160" y="16"/>
                    <a:pt x="146" y="12"/>
                  </a:cubicBezTo>
                  <a:close/>
                  <a:moveTo>
                    <a:pt x="63" y="1"/>
                  </a:moveTo>
                  <a:cubicBezTo>
                    <a:pt x="1" y="32"/>
                    <a:pt x="1" y="78"/>
                    <a:pt x="32" y="125"/>
                  </a:cubicBezTo>
                  <a:cubicBezTo>
                    <a:pt x="41" y="161"/>
                    <a:pt x="55" y="176"/>
                    <a:pt x="78" y="176"/>
                  </a:cubicBezTo>
                  <a:cubicBezTo>
                    <a:pt x="94" y="176"/>
                    <a:pt x="115" y="168"/>
                    <a:pt x="141" y="156"/>
                  </a:cubicBezTo>
                  <a:cubicBezTo>
                    <a:pt x="203" y="140"/>
                    <a:pt x="203" y="78"/>
                    <a:pt x="187" y="47"/>
                  </a:cubicBezTo>
                  <a:lnTo>
                    <a:pt x="187" y="47"/>
                  </a:lnTo>
                  <a:cubicBezTo>
                    <a:pt x="203" y="109"/>
                    <a:pt x="187" y="140"/>
                    <a:pt x="141" y="140"/>
                  </a:cubicBezTo>
                  <a:cubicBezTo>
                    <a:pt x="136" y="145"/>
                    <a:pt x="129" y="147"/>
                    <a:pt x="121" y="147"/>
                  </a:cubicBezTo>
                  <a:cubicBezTo>
                    <a:pt x="100" y="147"/>
                    <a:pt x="74" y="136"/>
                    <a:pt x="63" y="125"/>
                  </a:cubicBezTo>
                  <a:cubicBezTo>
                    <a:pt x="32" y="109"/>
                    <a:pt x="32" y="47"/>
                    <a:pt x="63" y="32"/>
                  </a:cubicBezTo>
                  <a:lnTo>
                    <a:pt x="79" y="32"/>
                  </a:lnTo>
                  <a:cubicBezTo>
                    <a:pt x="99" y="18"/>
                    <a:pt x="117" y="10"/>
                    <a:pt x="133" y="10"/>
                  </a:cubicBezTo>
                  <a:cubicBezTo>
                    <a:pt x="138" y="10"/>
                    <a:pt x="142" y="10"/>
                    <a:pt x="146" y="12"/>
                  </a:cubicBezTo>
                  <a:lnTo>
                    <a:pt x="146" y="12"/>
                  </a:lnTo>
                  <a:cubicBezTo>
                    <a:pt x="121" y="1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3339685" y="2263657"/>
              <a:ext cx="18052" cy="15818"/>
            </a:xfrm>
            <a:custGeom>
              <a:avLst/>
              <a:gdLst/>
              <a:ahLst/>
              <a:cxnLst/>
              <a:rect l="l" t="t" r="r" b="b"/>
              <a:pathLst>
                <a:path w="202" h="177" extrusionOk="0">
                  <a:moveTo>
                    <a:pt x="161" y="25"/>
                  </a:moveTo>
                  <a:cubicBezTo>
                    <a:pt x="169" y="31"/>
                    <a:pt x="177" y="37"/>
                    <a:pt x="186" y="44"/>
                  </a:cubicBezTo>
                  <a:cubicBezTo>
                    <a:pt x="178" y="35"/>
                    <a:pt x="170" y="29"/>
                    <a:pt x="161" y="25"/>
                  </a:cubicBezTo>
                  <a:close/>
                  <a:moveTo>
                    <a:pt x="186" y="44"/>
                  </a:moveTo>
                  <a:lnTo>
                    <a:pt x="186" y="44"/>
                  </a:lnTo>
                  <a:cubicBezTo>
                    <a:pt x="202" y="106"/>
                    <a:pt x="186" y="137"/>
                    <a:pt x="140" y="168"/>
                  </a:cubicBezTo>
                  <a:cubicBezTo>
                    <a:pt x="202" y="137"/>
                    <a:pt x="202" y="90"/>
                    <a:pt x="186" y="44"/>
                  </a:cubicBezTo>
                  <a:close/>
                  <a:moveTo>
                    <a:pt x="107" y="0"/>
                  </a:moveTo>
                  <a:cubicBezTo>
                    <a:pt x="95" y="0"/>
                    <a:pt x="81" y="4"/>
                    <a:pt x="62" y="13"/>
                  </a:cubicBezTo>
                  <a:cubicBezTo>
                    <a:pt x="0" y="28"/>
                    <a:pt x="0" y="90"/>
                    <a:pt x="16" y="121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3"/>
                    <a:pt x="140" y="168"/>
                  </a:cubicBezTo>
                  <a:cubicBezTo>
                    <a:pt x="124" y="168"/>
                    <a:pt x="78" y="168"/>
                    <a:pt x="62" y="121"/>
                  </a:cubicBezTo>
                  <a:cubicBezTo>
                    <a:pt x="47" y="90"/>
                    <a:pt x="47" y="44"/>
                    <a:pt x="78" y="28"/>
                  </a:cubicBezTo>
                  <a:cubicBezTo>
                    <a:pt x="97" y="22"/>
                    <a:pt x="114" y="18"/>
                    <a:pt x="129" y="18"/>
                  </a:cubicBezTo>
                  <a:cubicBezTo>
                    <a:pt x="140" y="18"/>
                    <a:pt x="151" y="20"/>
                    <a:pt x="161" y="25"/>
                  </a:cubicBezTo>
                  <a:lnTo>
                    <a:pt x="161" y="25"/>
                  </a:lnTo>
                  <a:cubicBezTo>
                    <a:pt x="142" y="11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3393751" y="2307177"/>
              <a:ext cx="18052" cy="15281"/>
            </a:xfrm>
            <a:custGeom>
              <a:avLst/>
              <a:gdLst/>
              <a:ahLst/>
              <a:cxnLst/>
              <a:rect l="l" t="t" r="r" b="b"/>
              <a:pathLst>
                <a:path w="202" h="171" extrusionOk="0">
                  <a:moveTo>
                    <a:pt x="136" y="12"/>
                  </a:moveTo>
                  <a:lnTo>
                    <a:pt x="136" y="12"/>
                  </a:lnTo>
                  <a:cubicBezTo>
                    <a:pt x="149" y="19"/>
                    <a:pt x="161" y="27"/>
                    <a:pt x="171" y="38"/>
                  </a:cubicBezTo>
                  <a:cubicBezTo>
                    <a:pt x="163" y="22"/>
                    <a:pt x="151" y="14"/>
                    <a:pt x="136" y="12"/>
                  </a:cubicBezTo>
                  <a:close/>
                  <a:moveTo>
                    <a:pt x="171" y="38"/>
                  </a:moveTo>
                  <a:cubicBezTo>
                    <a:pt x="171" y="84"/>
                    <a:pt x="155" y="115"/>
                    <a:pt x="140" y="162"/>
                  </a:cubicBezTo>
                  <a:cubicBezTo>
                    <a:pt x="202" y="146"/>
                    <a:pt x="202" y="84"/>
                    <a:pt x="171" y="38"/>
                  </a:cubicBezTo>
                  <a:close/>
                  <a:moveTo>
                    <a:pt x="140" y="162"/>
                  </a:moveTo>
                  <a:lnTo>
                    <a:pt x="140" y="162"/>
                  </a:lnTo>
                  <a:cubicBezTo>
                    <a:pt x="132" y="164"/>
                    <a:pt x="124" y="167"/>
                    <a:pt x="116" y="168"/>
                  </a:cubicBezTo>
                  <a:lnTo>
                    <a:pt x="116" y="168"/>
                  </a:lnTo>
                  <a:cubicBezTo>
                    <a:pt x="124" y="168"/>
                    <a:pt x="132" y="166"/>
                    <a:pt x="140" y="162"/>
                  </a:cubicBezTo>
                  <a:close/>
                  <a:moveTo>
                    <a:pt x="90" y="1"/>
                  </a:moveTo>
                  <a:cubicBezTo>
                    <a:pt x="80" y="1"/>
                    <a:pt x="71" y="2"/>
                    <a:pt x="62" y="7"/>
                  </a:cubicBezTo>
                  <a:cubicBezTo>
                    <a:pt x="0" y="22"/>
                    <a:pt x="0" y="84"/>
                    <a:pt x="16" y="115"/>
                  </a:cubicBezTo>
                  <a:cubicBezTo>
                    <a:pt x="36" y="157"/>
                    <a:pt x="64" y="170"/>
                    <a:pt x="94" y="170"/>
                  </a:cubicBezTo>
                  <a:cubicBezTo>
                    <a:pt x="101" y="170"/>
                    <a:pt x="109" y="170"/>
                    <a:pt x="116" y="168"/>
                  </a:cubicBezTo>
                  <a:lnTo>
                    <a:pt x="116" y="168"/>
                  </a:lnTo>
                  <a:cubicBezTo>
                    <a:pt x="115" y="168"/>
                    <a:pt x="114" y="168"/>
                    <a:pt x="113" y="168"/>
                  </a:cubicBezTo>
                  <a:cubicBezTo>
                    <a:pt x="92" y="168"/>
                    <a:pt x="73" y="157"/>
                    <a:pt x="62" y="146"/>
                  </a:cubicBezTo>
                  <a:cubicBezTo>
                    <a:pt x="16" y="115"/>
                    <a:pt x="16" y="69"/>
                    <a:pt x="62" y="38"/>
                  </a:cubicBezTo>
                  <a:cubicBezTo>
                    <a:pt x="62" y="22"/>
                    <a:pt x="78" y="22"/>
                    <a:pt x="78" y="22"/>
                  </a:cubicBezTo>
                  <a:cubicBezTo>
                    <a:pt x="97" y="16"/>
                    <a:pt x="114" y="12"/>
                    <a:pt x="128" y="12"/>
                  </a:cubicBezTo>
                  <a:cubicBezTo>
                    <a:pt x="131" y="12"/>
                    <a:pt x="133" y="12"/>
                    <a:pt x="136" y="12"/>
                  </a:cubicBezTo>
                  <a:lnTo>
                    <a:pt x="136" y="12"/>
                  </a:lnTo>
                  <a:cubicBezTo>
                    <a:pt x="121" y="5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3113770" y="2065177"/>
              <a:ext cx="311884" cy="221804"/>
            </a:xfrm>
            <a:custGeom>
              <a:avLst/>
              <a:gdLst/>
              <a:ahLst/>
              <a:cxnLst/>
              <a:rect l="l" t="t" r="r" b="b"/>
              <a:pathLst>
                <a:path w="3490" h="2482" extrusionOk="0">
                  <a:moveTo>
                    <a:pt x="0" y="0"/>
                  </a:moveTo>
                  <a:cubicBezTo>
                    <a:pt x="310" y="187"/>
                    <a:pt x="590" y="404"/>
                    <a:pt x="884" y="605"/>
                  </a:cubicBezTo>
                  <a:cubicBezTo>
                    <a:pt x="1179" y="791"/>
                    <a:pt x="1474" y="993"/>
                    <a:pt x="1753" y="1195"/>
                  </a:cubicBezTo>
                  <a:cubicBezTo>
                    <a:pt x="2048" y="1396"/>
                    <a:pt x="2342" y="1613"/>
                    <a:pt x="2637" y="1815"/>
                  </a:cubicBezTo>
                  <a:cubicBezTo>
                    <a:pt x="2916" y="2032"/>
                    <a:pt x="3211" y="2249"/>
                    <a:pt x="3490" y="2482"/>
                  </a:cubicBezTo>
                  <a:cubicBezTo>
                    <a:pt x="3226" y="2249"/>
                    <a:pt x="2963" y="2032"/>
                    <a:pt x="2668" y="1800"/>
                  </a:cubicBezTo>
                  <a:cubicBezTo>
                    <a:pt x="2373" y="1567"/>
                    <a:pt x="2094" y="1350"/>
                    <a:pt x="1799" y="1164"/>
                  </a:cubicBezTo>
                  <a:cubicBezTo>
                    <a:pt x="1505" y="962"/>
                    <a:pt x="1210" y="760"/>
                    <a:pt x="900" y="559"/>
                  </a:cubicBezTo>
                  <a:cubicBezTo>
                    <a:pt x="590" y="373"/>
                    <a:pt x="310" y="17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7"/>
            <p:cNvSpPr/>
            <p:nvPr/>
          </p:nvSpPr>
          <p:spPr>
            <a:xfrm>
              <a:off x="3295807" y="2263478"/>
              <a:ext cx="307326" cy="349775"/>
            </a:xfrm>
            <a:custGeom>
              <a:avLst/>
              <a:gdLst/>
              <a:ahLst/>
              <a:cxnLst/>
              <a:rect l="l" t="t" r="r" b="b"/>
              <a:pathLst>
                <a:path w="3439" h="3914" extrusionOk="0">
                  <a:moveTo>
                    <a:pt x="1870" y="1"/>
                  </a:moveTo>
                  <a:cubicBezTo>
                    <a:pt x="1762" y="1"/>
                    <a:pt x="1564" y="136"/>
                    <a:pt x="1577" y="294"/>
                  </a:cubicBezTo>
                  <a:cubicBezTo>
                    <a:pt x="1577" y="434"/>
                    <a:pt x="2244" y="1721"/>
                    <a:pt x="2151" y="1721"/>
                  </a:cubicBezTo>
                  <a:cubicBezTo>
                    <a:pt x="1298" y="1798"/>
                    <a:pt x="150" y="2279"/>
                    <a:pt x="73" y="2372"/>
                  </a:cubicBezTo>
                  <a:cubicBezTo>
                    <a:pt x="0" y="2488"/>
                    <a:pt x="23" y="2985"/>
                    <a:pt x="127" y="2985"/>
                  </a:cubicBezTo>
                  <a:cubicBezTo>
                    <a:pt x="135" y="2985"/>
                    <a:pt x="142" y="2982"/>
                    <a:pt x="150" y="2977"/>
                  </a:cubicBezTo>
                  <a:cubicBezTo>
                    <a:pt x="811" y="2532"/>
                    <a:pt x="1990" y="2433"/>
                    <a:pt x="2284" y="2433"/>
                  </a:cubicBezTo>
                  <a:cubicBezTo>
                    <a:pt x="2308" y="2433"/>
                    <a:pt x="2325" y="2433"/>
                    <a:pt x="2337" y="2434"/>
                  </a:cubicBezTo>
                  <a:cubicBezTo>
                    <a:pt x="2492" y="2450"/>
                    <a:pt x="2570" y="3613"/>
                    <a:pt x="2663" y="3737"/>
                  </a:cubicBezTo>
                  <a:cubicBezTo>
                    <a:pt x="2730" y="3831"/>
                    <a:pt x="3007" y="3914"/>
                    <a:pt x="3130" y="3914"/>
                  </a:cubicBezTo>
                  <a:cubicBezTo>
                    <a:pt x="3149" y="3914"/>
                    <a:pt x="3164" y="3912"/>
                    <a:pt x="3175" y="3908"/>
                  </a:cubicBezTo>
                  <a:cubicBezTo>
                    <a:pt x="3252" y="3861"/>
                    <a:pt x="3438" y="2776"/>
                    <a:pt x="3268" y="1814"/>
                  </a:cubicBezTo>
                  <a:cubicBezTo>
                    <a:pt x="3097" y="806"/>
                    <a:pt x="2011" y="61"/>
                    <a:pt x="1918" y="15"/>
                  </a:cubicBezTo>
                  <a:cubicBezTo>
                    <a:pt x="1906" y="5"/>
                    <a:pt x="1890" y="1"/>
                    <a:pt x="1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7"/>
            <p:cNvSpPr/>
            <p:nvPr/>
          </p:nvSpPr>
          <p:spPr>
            <a:xfrm>
              <a:off x="3442276" y="2334344"/>
              <a:ext cx="171938" cy="206344"/>
            </a:xfrm>
            <a:custGeom>
              <a:avLst/>
              <a:gdLst/>
              <a:ahLst/>
              <a:cxnLst/>
              <a:rect l="l" t="t" r="r" b="b"/>
              <a:pathLst>
                <a:path w="1924" h="2309" extrusionOk="0">
                  <a:moveTo>
                    <a:pt x="837" y="0"/>
                  </a:moveTo>
                  <a:cubicBezTo>
                    <a:pt x="796" y="0"/>
                    <a:pt x="754" y="4"/>
                    <a:pt x="714" y="13"/>
                  </a:cubicBezTo>
                  <a:cubicBezTo>
                    <a:pt x="279" y="106"/>
                    <a:pt x="0" y="695"/>
                    <a:pt x="140" y="1331"/>
                  </a:cubicBezTo>
                  <a:cubicBezTo>
                    <a:pt x="265" y="1889"/>
                    <a:pt x="667" y="2309"/>
                    <a:pt x="1073" y="2309"/>
                  </a:cubicBezTo>
                  <a:cubicBezTo>
                    <a:pt x="1119" y="2309"/>
                    <a:pt x="1165" y="2304"/>
                    <a:pt x="1210" y="2293"/>
                  </a:cubicBezTo>
                  <a:cubicBezTo>
                    <a:pt x="1644" y="2200"/>
                    <a:pt x="1923" y="1626"/>
                    <a:pt x="1784" y="974"/>
                  </a:cubicBezTo>
                  <a:cubicBezTo>
                    <a:pt x="1657" y="410"/>
                    <a:pt x="1248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7"/>
            <p:cNvSpPr/>
            <p:nvPr/>
          </p:nvSpPr>
          <p:spPr>
            <a:xfrm>
              <a:off x="3298130" y="2799668"/>
              <a:ext cx="259069" cy="104378"/>
            </a:xfrm>
            <a:custGeom>
              <a:avLst/>
              <a:gdLst/>
              <a:ahLst/>
              <a:cxnLst/>
              <a:rect l="l" t="t" r="r" b="b"/>
              <a:pathLst>
                <a:path w="2899" h="1168" extrusionOk="0">
                  <a:moveTo>
                    <a:pt x="1578" y="1"/>
                  </a:moveTo>
                  <a:cubicBezTo>
                    <a:pt x="1558" y="1"/>
                    <a:pt x="1539" y="1"/>
                    <a:pt x="1520" y="2"/>
                  </a:cubicBezTo>
                  <a:cubicBezTo>
                    <a:pt x="915" y="17"/>
                    <a:pt x="124" y="234"/>
                    <a:pt x="62" y="529"/>
                  </a:cubicBezTo>
                  <a:cubicBezTo>
                    <a:pt x="0" y="730"/>
                    <a:pt x="310" y="1118"/>
                    <a:pt x="1473" y="1165"/>
                  </a:cubicBezTo>
                  <a:cubicBezTo>
                    <a:pt x="1526" y="1167"/>
                    <a:pt x="1577" y="1168"/>
                    <a:pt x="1626" y="1168"/>
                  </a:cubicBezTo>
                  <a:cubicBezTo>
                    <a:pt x="2646" y="1168"/>
                    <a:pt x="2899" y="723"/>
                    <a:pt x="2869" y="560"/>
                  </a:cubicBezTo>
                  <a:cubicBezTo>
                    <a:pt x="2839" y="229"/>
                    <a:pt x="2169" y="1"/>
                    <a:pt x="1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3307782" y="2834610"/>
              <a:ext cx="292581" cy="285342"/>
            </a:xfrm>
            <a:custGeom>
              <a:avLst/>
              <a:gdLst/>
              <a:ahLst/>
              <a:cxnLst/>
              <a:rect l="l" t="t" r="r" b="b"/>
              <a:pathLst>
                <a:path w="3274" h="3193" extrusionOk="0">
                  <a:moveTo>
                    <a:pt x="1846" y="1"/>
                  </a:moveTo>
                  <a:cubicBezTo>
                    <a:pt x="1240" y="1"/>
                    <a:pt x="395" y="206"/>
                    <a:pt x="202" y="464"/>
                  </a:cubicBezTo>
                  <a:cubicBezTo>
                    <a:pt x="109" y="572"/>
                    <a:pt x="1" y="2961"/>
                    <a:pt x="342" y="3162"/>
                  </a:cubicBezTo>
                  <a:cubicBezTo>
                    <a:pt x="378" y="3183"/>
                    <a:pt x="442" y="3193"/>
                    <a:pt x="528" y="3193"/>
                  </a:cubicBezTo>
                  <a:cubicBezTo>
                    <a:pt x="1212" y="3193"/>
                    <a:pt x="3259" y="2581"/>
                    <a:pt x="3273" y="2154"/>
                  </a:cubicBezTo>
                  <a:cubicBezTo>
                    <a:pt x="3273" y="1689"/>
                    <a:pt x="2591" y="293"/>
                    <a:pt x="2436" y="138"/>
                  </a:cubicBezTo>
                  <a:cubicBezTo>
                    <a:pt x="2340" y="42"/>
                    <a:pt x="2117" y="1"/>
                    <a:pt x="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7"/>
            <p:cNvSpPr/>
            <p:nvPr/>
          </p:nvSpPr>
          <p:spPr>
            <a:xfrm>
              <a:off x="3317523" y="3074733"/>
              <a:ext cx="105361" cy="55942"/>
            </a:xfrm>
            <a:custGeom>
              <a:avLst/>
              <a:gdLst/>
              <a:ahLst/>
              <a:cxnLst/>
              <a:rect l="l" t="t" r="r" b="b"/>
              <a:pathLst>
                <a:path w="1179" h="626" extrusionOk="0">
                  <a:moveTo>
                    <a:pt x="680" y="0"/>
                  </a:moveTo>
                  <a:cubicBezTo>
                    <a:pt x="640" y="0"/>
                    <a:pt x="599" y="3"/>
                    <a:pt x="559" y="10"/>
                  </a:cubicBezTo>
                  <a:cubicBezTo>
                    <a:pt x="171" y="56"/>
                    <a:pt x="16" y="212"/>
                    <a:pt x="0" y="351"/>
                  </a:cubicBezTo>
                  <a:cubicBezTo>
                    <a:pt x="0" y="434"/>
                    <a:pt x="158" y="625"/>
                    <a:pt x="495" y="625"/>
                  </a:cubicBezTo>
                  <a:cubicBezTo>
                    <a:pt x="539" y="625"/>
                    <a:pt x="586" y="622"/>
                    <a:pt x="636" y="615"/>
                  </a:cubicBezTo>
                  <a:cubicBezTo>
                    <a:pt x="1024" y="568"/>
                    <a:pt x="1179" y="367"/>
                    <a:pt x="1163" y="243"/>
                  </a:cubicBezTo>
                  <a:cubicBezTo>
                    <a:pt x="1137" y="110"/>
                    <a:pt x="918" y="0"/>
                    <a:pt x="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7"/>
            <p:cNvSpPr/>
            <p:nvPr/>
          </p:nvSpPr>
          <p:spPr>
            <a:xfrm>
              <a:off x="3323510" y="3089926"/>
              <a:ext cx="104915" cy="145218"/>
            </a:xfrm>
            <a:custGeom>
              <a:avLst/>
              <a:gdLst/>
              <a:ahLst/>
              <a:cxnLst/>
              <a:rect l="l" t="t" r="r" b="b"/>
              <a:pathLst>
                <a:path w="1174" h="1625" extrusionOk="0">
                  <a:moveTo>
                    <a:pt x="635" y="1"/>
                  </a:moveTo>
                  <a:cubicBezTo>
                    <a:pt x="332" y="1"/>
                    <a:pt x="0" y="130"/>
                    <a:pt x="11" y="259"/>
                  </a:cubicBezTo>
                  <a:cubicBezTo>
                    <a:pt x="26" y="569"/>
                    <a:pt x="212" y="1468"/>
                    <a:pt x="321" y="1546"/>
                  </a:cubicBezTo>
                  <a:cubicBezTo>
                    <a:pt x="406" y="1602"/>
                    <a:pt x="498" y="1624"/>
                    <a:pt x="586" y="1624"/>
                  </a:cubicBezTo>
                  <a:cubicBezTo>
                    <a:pt x="819" y="1624"/>
                    <a:pt x="1032" y="1468"/>
                    <a:pt x="1065" y="1344"/>
                  </a:cubicBezTo>
                  <a:cubicBezTo>
                    <a:pt x="1081" y="1251"/>
                    <a:pt x="1174" y="243"/>
                    <a:pt x="988" y="88"/>
                  </a:cubicBezTo>
                  <a:cubicBezTo>
                    <a:pt x="897" y="26"/>
                    <a:pt x="769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3343796" y="3199576"/>
              <a:ext cx="79088" cy="45755"/>
            </a:xfrm>
            <a:custGeom>
              <a:avLst/>
              <a:gdLst/>
              <a:ahLst/>
              <a:cxnLst/>
              <a:rect l="l" t="t" r="r" b="b"/>
              <a:pathLst>
                <a:path w="885" h="512" extrusionOk="0">
                  <a:moveTo>
                    <a:pt x="551" y="1"/>
                  </a:moveTo>
                  <a:cubicBezTo>
                    <a:pt x="484" y="1"/>
                    <a:pt x="412" y="9"/>
                    <a:pt x="342" y="24"/>
                  </a:cubicBezTo>
                  <a:cubicBezTo>
                    <a:pt x="78" y="71"/>
                    <a:pt x="1" y="272"/>
                    <a:pt x="63" y="381"/>
                  </a:cubicBezTo>
                  <a:cubicBezTo>
                    <a:pt x="84" y="435"/>
                    <a:pt x="188" y="511"/>
                    <a:pt x="333" y="511"/>
                  </a:cubicBezTo>
                  <a:cubicBezTo>
                    <a:pt x="397" y="511"/>
                    <a:pt x="468" y="496"/>
                    <a:pt x="544" y="459"/>
                  </a:cubicBezTo>
                  <a:cubicBezTo>
                    <a:pt x="730" y="397"/>
                    <a:pt x="885" y="257"/>
                    <a:pt x="854" y="133"/>
                  </a:cubicBezTo>
                  <a:cubicBezTo>
                    <a:pt x="812" y="38"/>
                    <a:pt x="692" y="1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3349873" y="3215662"/>
              <a:ext cx="118319" cy="130920"/>
            </a:xfrm>
            <a:custGeom>
              <a:avLst/>
              <a:gdLst/>
              <a:ahLst/>
              <a:cxnLst/>
              <a:rect l="l" t="t" r="r" b="b"/>
              <a:pathLst>
                <a:path w="1324" h="1465" extrusionOk="0">
                  <a:moveTo>
                    <a:pt x="412" y="1"/>
                  </a:moveTo>
                  <a:cubicBezTo>
                    <a:pt x="211" y="1"/>
                    <a:pt x="1" y="87"/>
                    <a:pt x="10" y="248"/>
                  </a:cubicBezTo>
                  <a:cubicBezTo>
                    <a:pt x="10" y="496"/>
                    <a:pt x="848" y="1333"/>
                    <a:pt x="1003" y="1426"/>
                  </a:cubicBezTo>
                  <a:cubicBezTo>
                    <a:pt x="1042" y="1451"/>
                    <a:pt x="1089" y="1464"/>
                    <a:pt x="1134" y="1464"/>
                  </a:cubicBezTo>
                  <a:cubicBezTo>
                    <a:pt x="1233" y="1464"/>
                    <a:pt x="1324" y="1400"/>
                    <a:pt x="1313" y="1240"/>
                  </a:cubicBezTo>
                  <a:cubicBezTo>
                    <a:pt x="1282" y="868"/>
                    <a:pt x="926" y="341"/>
                    <a:pt x="724" y="108"/>
                  </a:cubicBezTo>
                  <a:cubicBezTo>
                    <a:pt x="664" y="36"/>
                    <a:pt x="540" y="1"/>
                    <a:pt x="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3397862" y="3054716"/>
              <a:ext cx="104021" cy="58355"/>
            </a:xfrm>
            <a:custGeom>
              <a:avLst/>
              <a:gdLst/>
              <a:ahLst/>
              <a:cxnLst/>
              <a:rect l="l" t="t" r="r" b="b"/>
              <a:pathLst>
                <a:path w="1164" h="653" extrusionOk="0">
                  <a:moveTo>
                    <a:pt x="687" y="1"/>
                  </a:moveTo>
                  <a:cubicBezTo>
                    <a:pt x="640" y="1"/>
                    <a:pt x="591" y="6"/>
                    <a:pt x="544" y="17"/>
                  </a:cubicBezTo>
                  <a:cubicBezTo>
                    <a:pt x="156" y="63"/>
                    <a:pt x="1" y="249"/>
                    <a:pt x="1" y="374"/>
                  </a:cubicBezTo>
                  <a:cubicBezTo>
                    <a:pt x="1" y="467"/>
                    <a:pt x="150" y="653"/>
                    <a:pt x="480" y="653"/>
                  </a:cubicBezTo>
                  <a:cubicBezTo>
                    <a:pt x="532" y="653"/>
                    <a:pt x="590" y="648"/>
                    <a:pt x="652" y="637"/>
                  </a:cubicBezTo>
                  <a:cubicBezTo>
                    <a:pt x="1009" y="575"/>
                    <a:pt x="1164" y="358"/>
                    <a:pt x="1133" y="234"/>
                  </a:cubicBezTo>
                  <a:cubicBezTo>
                    <a:pt x="1108" y="107"/>
                    <a:pt x="905" y="1"/>
                    <a:pt x="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3401079" y="3072053"/>
              <a:ext cx="103574" cy="145576"/>
            </a:xfrm>
            <a:custGeom>
              <a:avLst/>
              <a:gdLst/>
              <a:ahLst/>
              <a:cxnLst/>
              <a:rect l="l" t="t" r="r" b="b"/>
              <a:pathLst>
                <a:path w="1159" h="1629" extrusionOk="0">
                  <a:moveTo>
                    <a:pt x="630" y="0"/>
                  </a:moveTo>
                  <a:cubicBezTo>
                    <a:pt x="330" y="0"/>
                    <a:pt x="0" y="137"/>
                    <a:pt x="11" y="288"/>
                  </a:cubicBezTo>
                  <a:cubicBezTo>
                    <a:pt x="58" y="598"/>
                    <a:pt x="244" y="1482"/>
                    <a:pt x="368" y="1544"/>
                  </a:cubicBezTo>
                  <a:cubicBezTo>
                    <a:pt x="458" y="1604"/>
                    <a:pt x="552" y="1629"/>
                    <a:pt x="641" y="1629"/>
                  </a:cubicBezTo>
                  <a:cubicBezTo>
                    <a:pt x="872" y="1629"/>
                    <a:pt x="1070" y="1462"/>
                    <a:pt x="1081" y="1327"/>
                  </a:cubicBezTo>
                  <a:cubicBezTo>
                    <a:pt x="1097" y="1219"/>
                    <a:pt x="1159" y="226"/>
                    <a:pt x="973" y="86"/>
                  </a:cubicBezTo>
                  <a:cubicBezTo>
                    <a:pt x="884" y="26"/>
                    <a:pt x="760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3422795" y="3181614"/>
              <a:ext cx="81858" cy="45397"/>
            </a:xfrm>
            <a:custGeom>
              <a:avLst/>
              <a:gdLst/>
              <a:ahLst/>
              <a:cxnLst/>
              <a:rect l="l" t="t" r="r" b="b"/>
              <a:pathLst>
                <a:path w="916" h="508" extrusionOk="0">
                  <a:moveTo>
                    <a:pt x="552" y="0"/>
                  </a:moveTo>
                  <a:cubicBezTo>
                    <a:pt x="486" y="0"/>
                    <a:pt x="418" y="9"/>
                    <a:pt x="358" y="24"/>
                  </a:cubicBezTo>
                  <a:cubicBezTo>
                    <a:pt x="78" y="101"/>
                    <a:pt x="1" y="287"/>
                    <a:pt x="78" y="396"/>
                  </a:cubicBezTo>
                  <a:cubicBezTo>
                    <a:pt x="110" y="448"/>
                    <a:pt x="218" y="507"/>
                    <a:pt x="357" y="507"/>
                  </a:cubicBezTo>
                  <a:cubicBezTo>
                    <a:pt x="424" y="507"/>
                    <a:pt x="499" y="493"/>
                    <a:pt x="575" y="458"/>
                  </a:cubicBezTo>
                  <a:cubicBezTo>
                    <a:pt x="761" y="380"/>
                    <a:pt x="916" y="225"/>
                    <a:pt x="854" y="132"/>
                  </a:cubicBezTo>
                  <a:cubicBezTo>
                    <a:pt x="822" y="38"/>
                    <a:pt x="691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3430837" y="3195912"/>
              <a:ext cx="121894" cy="129132"/>
            </a:xfrm>
            <a:custGeom>
              <a:avLst/>
              <a:gdLst/>
              <a:ahLst/>
              <a:cxnLst/>
              <a:rect l="l" t="t" r="r" b="b"/>
              <a:pathLst>
                <a:path w="1364" h="1445" extrusionOk="0">
                  <a:moveTo>
                    <a:pt x="430" y="1"/>
                  </a:moveTo>
                  <a:cubicBezTo>
                    <a:pt x="222" y="1"/>
                    <a:pt x="0" y="87"/>
                    <a:pt x="20" y="251"/>
                  </a:cubicBezTo>
                  <a:cubicBezTo>
                    <a:pt x="20" y="515"/>
                    <a:pt x="888" y="1306"/>
                    <a:pt x="1043" y="1399"/>
                  </a:cubicBezTo>
                  <a:cubicBezTo>
                    <a:pt x="1092" y="1429"/>
                    <a:pt x="1143" y="1444"/>
                    <a:pt x="1189" y="1444"/>
                  </a:cubicBezTo>
                  <a:cubicBezTo>
                    <a:pt x="1288" y="1444"/>
                    <a:pt x="1364" y="1372"/>
                    <a:pt x="1353" y="1213"/>
                  </a:cubicBezTo>
                  <a:cubicBezTo>
                    <a:pt x="1307" y="841"/>
                    <a:pt x="919" y="313"/>
                    <a:pt x="733" y="96"/>
                  </a:cubicBezTo>
                  <a:cubicBezTo>
                    <a:pt x="675" y="32"/>
                    <a:pt x="555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3464439" y="3025851"/>
              <a:ext cx="101251" cy="61215"/>
            </a:xfrm>
            <a:custGeom>
              <a:avLst/>
              <a:gdLst/>
              <a:ahLst/>
              <a:cxnLst/>
              <a:rect l="l" t="t" r="r" b="b"/>
              <a:pathLst>
                <a:path w="1133" h="685" extrusionOk="0">
                  <a:moveTo>
                    <a:pt x="768" y="1"/>
                  </a:moveTo>
                  <a:cubicBezTo>
                    <a:pt x="672" y="1"/>
                    <a:pt x="565" y="20"/>
                    <a:pt x="466" y="61"/>
                  </a:cubicBezTo>
                  <a:cubicBezTo>
                    <a:pt x="124" y="200"/>
                    <a:pt x="0" y="402"/>
                    <a:pt x="47" y="526"/>
                  </a:cubicBezTo>
                  <a:cubicBezTo>
                    <a:pt x="58" y="590"/>
                    <a:pt x="173" y="685"/>
                    <a:pt x="377" y="685"/>
                  </a:cubicBezTo>
                  <a:cubicBezTo>
                    <a:pt x="467" y="685"/>
                    <a:pt x="575" y="666"/>
                    <a:pt x="698" y="619"/>
                  </a:cubicBezTo>
                  <a:cubicBezTo>
                    <a:pt x="1039" y="495"/>
                    <a:pt x="1132" y="262"/>
                    <a:pt x="1086" y="138"/>
                  </a:cubicBezTo>
                  <a:cubicBezTo>
                    <a:pt x="1057" y="51"/>
                    <a:pt x="926" y="1"/>
                    <a:pt x="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3469443" y="3040775"/>
              <a:ext cx="112868" cy="141375"/>
            </a:xfrm>
            <a:custGeom>
              <a:avLst/>
              <a:gdLst/>
              <a:ahLst/>
              <a:cxnLst/>
              <a:rect l="l" t="t" r="r" b="b"/>
              <a:pathLst>
                <a:path w="1263" h="1582" extrusionOk="0">
                  <a:moveTo>
                    <a:pt x="744" y="1"/>
                  </a:moveTo>
                  <a:cubicBezTo>
                    <a:pt x="416" y="1"/>
                    <a:pt x="1" y="265"/>
                    <a:pt x="53" y="421"/>
                  </a:cubicBezTo>
                  <a:cubicBezTo>
                    <a:pt x="146" y="716"/>
                    <a:pt x="518" y="1507"/>
                    <a:pt x="627" y="1553"/>
                  </a:cubicBezTo>
                  <a:cubicBezTo>
                    <a:pt x="684" y="1573"/>
                    <a:pt x="739" y="1582"/>
                    <a:pt x="791" y="1582"/>
                  </a:cubicBezTo>
                  <a:cubicBezTo>
                    <a:pt x="1065" y="1582"/>
                    <a:pt x="1263" y="1340"/>
                    <a:pt x="1263" y="1196"/>
                  </a:cubicBezTo>
                  <a:cubicBezTo>
                    <a:pt x="1263" y="1103"/>
                    <a:pt x="1138" y="126"/>
                    <a:pt x="921" y="33"/>
                  </a:cubicBezTo>
                  <a:cubicBezTo>
                    <a:pt x="868" y="11"/>
                    <a:pt x="808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3518504" y="3141489"/>
              <a:ext cx="73547" cy="49776"/>
            </a:xfrm>
            <a:custGeom>
              <a:avLst/>
              <a:gdLst/>
              <a:ahLst/>
              <a:cxnLst/>
              <a:rect l="l" t="t" r="r" b="b"/>
              <a:pathLst>
                <a:path w="823" h="557" extrusionOk="0">
                  <a:moveTo>
                    <a:pt x="584" y="1"/>
                  </a:moveTo>
                  <a:cubicBezTo>
                    <a:pt x="488" y="1"/>
                    <a:pt x="374" y="33"/>
                    <a:pt x="279" y="85"/>
                  </a:cubicBezTo>
                  <a:cubicBezTo>
                    <a:pt x="47" y="209"/>
                    <a:pt x="0" y="395"/>
                    <a:pt x="78" y="504"/>
                  </a:cubicBezTo>
                  <a:cubicBezTo>
                    <a:pt x="110" y="528"/>
                    <a:pt x="184" y="556"/>
                    <a:pt x="273" y="556"/>
                  </a:cubicBezTo>
                  <a:cubicBezTo>
                    <a:pt x="357" y="556"/>
                    <a:pt x="453" y="532"/>
                    <a:pt x="543" y="457"/>
                  </a:cubicBezTo>
                  <a:cubicBezTo>
                    <a:pt x="698" y="349"/>
                    <a:pt x="822" y="163"/>
                    <a:pt x="760" y="69"/>
                  </a:cubicBezTo>
                  <a:cubicBezTo>
                    <a:pt x="726" y="21"/>
                    <a:pt x="661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3521096" y="3156413"/>
              <a:ext cx="140661" cy="108310"/>
            </a:xfrm>
            <a:custGeom>
              <a:avLst/>
              <a:gdLst/>
              <a:ahLst/>
              <a:cxnLst/>
              <a:rect l="l" t="t" r="r" b="b"/>
              <a:pathLst>
                <a:path w="1574" h="1212" extrusionOk="0">
                  <a:moveTo>
                    <a:pt x="541" y="0"/>
                  </a:moveTo>
                  <a:cubicBezTo>
                    <a:pt x="310" y="0"/>
                    <a:pt x="1" y="142"/>
                    <a:pt x="49" y="321"/>
                  </a:cubicBezTo>
                  <a:cubicBezTo>
                    <a:pt x="111" y="569"/>
                    <a:pt x="1103" y="1143"/>
                    <a:pt x="1258" y="1205"/>
                  </a:cubicBezTo>
                  <a:cubicBezTo>
                    <a:pt x="1280" y="1210"/>
                    <a:pt x="1303" y="1212"/>
                    <a:pt x="1324" y="1212"/>
                  </a:cubicBezTo>
                  <a:cubicBezTo>
                    <a:pt x="1457" y="1212"/>
                    <a:pt x="1573" y="1130"/>
                    <a:pt x="1507" y="957"/>
                  </a:cubicBezTo>
                  <a:cubicBezTo>
                    <a:pt x="1413" y="616"/>
                    <a:pt x="948" y="213"/>
                    <a:pt x="716" y="42"/>
                  </a:cubicBezTo>
                  <a:cubicBezTo>
                    <a:pt x="672" y="13"/>
                    <a:pt x="610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3529586" y="2988854"/>
              <a:ext cx="85969" cy="67917"/>
            </a:xfrm>
            <a:custGeom>
              <a:avLst/>
              <a:gdLst/>
              <a:ahLst/>
              <a:cxnLst/>
              <a:rect l="l" t="t" r="r" b="b"/>
              <a:pathLst>
                <a:path w="962" h="760" extrusionOk="0">
                  <a:moveTo>
                    <a:pt x="706" y="0"/>
                  </a:moveTo>
                  <a:cubicBezTo>
                    <a:pt x="587" y="0"/>
                    <a:pt x="439" y="55"/>
                    <a:pt x="326" y="149"/>
                  </a:cubicBezTo>
                  <a:cubicBezTo>
                    <a:pt x="47" y="366"/>
                    <a:pt x="0" y="552"/>
                    <a:pt x="47" y="676"/>
                  </a:cubicBezTo>
                  <a:cubicBezTo>
                    <a:pt x="71" y="716"/>
                    <a:pt x="147" y="760"/>
                    <a:pt x="260" y="760"/>
                  </a:cubicBezTo>
                  <a:cubicBezTo>
                    <a:pt x="368" y="760"/>
                    <a:pt x="508" y="720"/>
                    <a:pt x="667" y="599"/>
                  </a:cubicBezTo>
                  <a:cubicBezTo>
                    <a:pt x="931" y="397"/>
                    <a:pt x="962" y="164"/>
                    <a:pt x="884" y="71"/>
                  </a:cubicBezTo>
                  <a:cubicBezTo>
                    <a:pt x="848" y="23"/>
                    <a:pt x="783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3532713" y="3003241"/>
              <a:ext cx="125737" cy="125290"/>
            </a:xfrm>
            <a:custGeom>
              <a:avLst/>
              <a:gdLst/>
              <a:ahLst/>
              <a:cxnLst/>
              <a:rect l="l" t="t" r="r" b="b"/>
              <a:pathLst>
                <a:path w="1407" h="1402" extrusionOk="0">
                  <a:moveTo>
                    <a:pt x="725" y="0"/>
                  </a:moveTo>
                  <a:cubicBezTo>
                    <a:pt x="405" y="0"/>
                    <a:pt x="1" y="428"/>
                    <a:pt x="89" y="546"/>
                  </a:cubicBezTo>
                  <a:cubicBezTo>
                    <a:pt x="244" y="779"/>
                    <a:pt x="772" y="1399"/>
                    <a:pt x="896" y="1399"/>
                  </a:cubicBezTo>
                  <a:cubicBezTo>
                    <a:pt x="910" y="1401"/>
                    <a:pt x="925" y="1401"/>
                    <a:pt x="939" y="1401"/>
                  </a:cubicBezTo>
                  <a:cubicBezTo>
                    <a:pt x="1251" y="1401"/>
                    <a:pt x="1406" y="1082"/>
                    <a:pt x="1377" y="934"/>
                  </a:cubicBezTo>
                  <a:cubicBezTo>
                    <a:pt x="1361" y="841"/>
                    <a:pt x="989" y="34"/>
                    <a:pt x="772" y="3"/>
                  </a:cubicBezTo>
                  <a:cubicBezTo>
                    <a:pt x="756" y="1"/>
                    <a:pt x="741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7"/>
            <p:cNvSpPr/>
            <p:nvPr/>
          </p:nvSpPr>
          <p:spPr>
            <a:xfrm>
              <a:off x="3601614" y="3070086"/>
              <a:ext cx="55585" cy="58981"/>
            </a:xfrm>
            <a:custGeom>
              <a:avLst/>
              <a:gdLst/>
              <a:ahLst/>
              <a:cxnLst/>
              <a:rect l="l" t="t" r="r" b="b"/>
              <a:pathLst>
                <a:path w="622" h="660" extrusionOk="0">
                  <a:moveTo>
                    <a:pt x="463" y="0"/>
                  </a:moveTo>
                  <a:cubicBezTo>
                    <a:pt x="349" y="0"/>
                    <a:pt x="218" y="119"/>
                    <a:pt x="140" y="248"/>
                  </a:cubicBezTo>
                  <a:cubicBezTo>
                    <a:pt x="1" y="450"/>
                    <a:pt x="63" y="620"/>
                    <a:pt x="156" y="651"/>
                  </a:cubicBezTo>
                  <a:cubicBezTo>
                    <a:pt x="170" y="657"/>
                    <a:pt x="187" y="660"/>
                    <a:pt x="208" y="660"/>
                  </a:cubicBezTo>
                  <a:cubicBezTo>
                    <a:pt x="302" y="660"/>
                    <a:pt x="451" y="594"/>
                    <a:pt x="528" y="403"/>
                  </a:cubicBezTo>
                  <a:cubicBezTo>
                    <a:pt x="606" y="264"/>
                    <a:pt x="621" y="77"/>
                    <a:pt x="528" y="15"/>
                  </a:cubicBezTo>
                  <a:cubicBezTo>
                    <a:pt x="507" y="5"/>
                    <a:pt x="48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7"/>
            <p:cNvSpPr/>
            <p:nvPr/>
          </p:nvSpPr>
          <p:spPr>
            <a:xfrm>
              <a:off x="3603312" y="3081078"/>
              <a:ext cx="157819" cy="64164"/>
            </a:xfrm>
            <a:custGeom>
              <a:avLst/>
              <a:gdLst/>
              <a:ahLst/>
              <a:cxnLst/>
              <a:rect l="l" t="t" r="r" b="b"/>
              <a:pathLst>
                <a:path w="1766" h="718" extrusionOk="0">
                  <a:moveTo>
                    <a:pt x="558" y="1"/>
                  </a:moveTo>
                  <a:cubicBezTo>
                    <a:pt x="340" y="1"/>
                    <a:pt x="0" y="376"/>
                    <a:pt x="152" y="528"/>
                  </a:cubicBezTo>
                  <a:cubicBezTo>
                    <a:pt x="289" y="665"/>
                    <a:pt x="1123" y="717"/>
                    <a:pt x="1426" y="717"/>
                  </a:cubicBezTo>
                  <a:cubicBezTo>
                    <a:pt x="1467" y="717"/>
                    <a:pt x="1499" y="716"/>
                    <a:pt x="1517" y="714"/>
                  </a:cubicBezTo>
                  <a:cubicBezTo>
                    <a:pt x="1672" y="683"/>
                    <a:pt x="1765" y="544"/>
                    <a:pt x="1610" y="389"/>
                  </a:cubicBezTo>
                  <a:cubicBezTo>
                    <a:pt x="1378" y="156"/>
                    <a:pt x="819" y="48"/>
                    <a:pt x="571" y="1"/>
                  </a:cubicBezTo>
                  <a:cubicBezTo>
                    <a:pt x="567" y="1"/>
                    <a:pt x="562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2763102" y="1777958"/>
              <a:ext cx="191330" cy="276674"/>
            </a:xfrm>
            <a:custGeom>
              <a:avLst/>
              <a:gdLst/>
              <a:ahLst/>
              <a:cxnLst/>
              <a:rect l="l" t="t" r="r" b="b"/>
              <a:pathLst>
                <a:path w="2141" h="3096" extrusionOk="0">
                  <a:moveTo>
                    <a:pt x="1834" y="0"/>
                  </a:moveTo>
                  <a:cubicBezTo>
                    <a:pt x="1776" y="0"/>
                    <a:pt x="1644" y="66"/>
                    <a:pt x="1644" y="66"/>
                  </a:cubicBezTo>
                  <a:lnTo>
                    <a:pt x="1257" y="190"/>
                  </a:lnTo>
                  <a:lnTo>
                    <a:pt x="0" y="578"/>
                  </a:lnTo>
                  <a:cubicBezTo>
                    <a:pt x="140" y="950"/>
                    <a:pt x="218" y="1338"/>
                    <a:pt x="249" y="1695"/>
                  </a:cubicBezTo>
                  <a:lnTo>
                    <a:pt x="249" y="1819"/>
                  </a:lnTo>
                  <a:lnTo>
                    <a:pt x="249" y="1834"/>
                  </a:lnTo>
                  <a:cubicBezTo>
                    <a:pt x="233" y="2113"/>
                    <a:pt x="171" y="3013"/>
                    <a:pt x="605" y="3090"/>
                  </a:cubicBezTo>
                  <a:cubicBezTo>
                    <a:pt x="626" y="3094"/>
                    <a:pt x="648" y="3096"/>
                    <a:pt x="671" y="3096"/>
                  </a:cubicBezTo>
                  <a:cubicBezTo>
                    <a:pt x="1128" y="3096"/>
                    <a:pt x="1858" y="2366"/>
                    <a:pt x="2110" y="1834"/>
                  </a:cubicBezTo>
                  <a:cubicBezTo>
                    <a:pt x="2141" y="1803"/>
                    <a:pt x="2063" y="1415"/>
                    <a:pt x="1986" y="919"/>
                  </a:cubicBezTo>
                  <a:cubicBezTo>
                    <a:pt x="1939" y="640"/>
                    <a:pt x="1877" y="299"/>
                    <a:pt x="1862" y="19"/>
                  </a:cubicBezTo>
                  <a:cubicBezTo>
                    <a:pt x="1862" y="6"/>
                    <a:pt x="1851" y="0"/>
                    <a:pt x="1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2764443" y="1790737"/>
              <a:ext cx="158087" cy="155316"/>
            </a:xfrm>
            <a:custGeom>
              <a:avLst/>
              <a:gdLst/>
              <a:ahLst/>
              <a:cxnLst/>
              <a:rect l="l" t="t" r="r" b="b"/>
              <a:pathLst>
                <a:path w="1769" h="1738" extrusionOk="0">
                  <a:moveTo>
                    <a:pt x="1769" y="1"/>
                  </a:moveTo>
                  <a:lnTo>
                    <a:pt x="1273" y="63"/>
                  </a:lnTo>
                  <a:lnTo>
                    <a:pt x="1" y="450"/>
                  </a:lnTo>
                  <a:cubicBezTo>
                    <a:pt x="140" y="823"/>
                    <a:pt x="218" y="1195"/>
                    <a:pt x="249" y="1583"/>
                  </a:cubicBezTo>
                  <a:lnTo>
                    <a:pt x="265" y="1707"/>
                  </a:lnTo>
                  <a:lnTo>
                    <a:pt x="265" y="1738"/>
                  </a:lnTo>
                  <a:lnTo>
                    <a:pt x="451" y="1738"/>
                  </a:lnTo>
                  <a:cubicBezTo>
                    <a:pt x="1707" y="1614"/>
                    <a:pt x="1769" y="1"/>
                    <a:pt x="1769" y="1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754791" y="1921031"/>
              <a:ext cx="209382" cy="153082"/>
            </a:xfrm>
            <a:custGeom>
              <a:avLst/>
              <a:gdLst/>
              <a:ahLst/>
              <a:cxnLst/>
              <a:rect l="l" t="t" r="r" b="b"/>
              <a:pathLst>
                <a:path w="2343" h="1713" extrusionOk="0">
                  <a:moveTo>
                    <a:pt x="2172" y="0"/>
                  </a:moveTo>
                  <a:cubicBezTo>
                    <a:pt x="1911" y="623"/>
                    <a:pt x="1447" y="1408"/>
                    <a:pt x="831" y="1408"/>
                  </a:cubicBezTo>
                  <a:cubicBezTo>
                    <a:pt x="788" y="1408"/>
                    <a:pt x="743" y="1405"/>
                    <a:pt x="698" y="1396"/>
                  </a:cubicBezTo>
                  <a:cubicBezTo>
                    <a:pt x="295" y="1319"/>
                    <a:pt x="373" y="280"/>
                    <a:pt x="373" y="280"/>
                  </a:cubicBezTo>
                  <a:lnTo>
                    <a:pt x="373" y="280"/>
                  </a:lnTo>
                  <a:cubicBezTo>
                    <a:pt x="217" y="481"/>
                    <a:pt x="0" y="1520"/>
                    <a:pt x="652" y="1691"/>
                  </a:cubicBezTo>
                  <a:cubicBezTo>
                    <a:pt x="714" y="1706"/>
                    <a:pt x="775" y="1713"/>
                    <a:pt x="837" y="1713"/>
                  </a:cubicBezTo>
                  <a:cubicBezTo>
                    <a:pt x="1546" y="1713"/>
                    <a:pt x="2209" y="788"/>
                    <a:pt x="2280" y="388"/>
                  </a:cubicBezTo>
                  <a:cubicBezTo>
                    <a:pt x="2342" y="78"/>
                    <a:pt x="2172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2431826" y="1628540"/>
              <a:ext cx="117872" cy="203931"/>
            </a:xfrm>
            <a:custGeom>
              <a:avLst/>
              <a:gdLst/>
              <a:ahLst/>
              <a:cxnLst/>
              <a:rect l="l" t="t" r="r" b="b"/>
              <a:pathLst>
                <a:path w="1319" h="2282" extrusionOk="0">
                  <a:moveTo>
                    <a:pt x="762" y="1"/>
                  </a:moveTo>
                  <a:cubicBezTo>
                    <a:pt x="761" y="1"/>
                    <a:pt x="761" y="1"/>
                    <a:pt x="761" y="1"/>
                  </a:cubicBezTo>
                  <a:cubicBezTo>
                    <a:pt x="652" y="16"/>
                    <a:pt x="1" y="730"/>
                    <a:pt x="1" y="807"/>
                  </a:cubicBezTo>
                  <a:cubicBezTo>
                    <a:pt x="1" y="885"/>
                    <a:pt x="311" y="2017"/>
                    <a:pt x="342" y="2079"/>
                  </a:cubicBezTo>
                  <a:cubicBezTo>
                    <a:pt x="357" y="2124"/>
                    <a:pt x="1167" y="2282"/>
                    <a:pt x="1277" y="2282"/>
                  </a:cubicBezTo>
                  <a:cubicBezTo>
                    <a:pt x="1282" y="2282"/>
                    <a:pt x="1286" y="2282"/>
                    <a:pt x="1288" y="2281"/>
                  </a:cubicBezTo>
                  <a:cubicBezTo>
                    <a:pt x="1319" y="2250"/>
                    <a:pt x="888" y="1"/>
                    <a:pt x="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2448448" y="1232117"/>
              <a:ext cx="759603" cy="647896"/>
            </a:xfrm>
            <a:custGeom>
              <a:avLst/>
              <a:gdLst/>
              <a:ahLst/>
              <a:cxnLst/>
              <a:rect l="l" t="t" r="r" b="b"/>
              <a:pathLst>
                <a:path w="8500" h="7250" extrusionOk="0">
                  <a:moveTo>
                    <a:pt x="6161" y="0"/>
                  </a:moveTo>
                  <a:cubicBezTo>
                    <a:pt x="5862" y="0"/>
                    <a:pt x="928" y="733"/>
                    <a:pt x="776" y="854"/>
                  </a:cubicBezTo>
                  <a:cubicBezTo>
                    <a:pt x="621" y="963"/>
                    <a:pt x="125" y="1723"/>
                    <a:pt x="47" y="1940"/>
                  </a:cubicBezTo>
                  <a:cubicBezTo>
                    <a:pt x="1" y="2126"/>
                    <a:pt x="854" y="6531"/>
                    <a:pt x="900" y="6686"/>
                  </a:cubicBezTo>
                  <a:cubicBezTo>
                    <a:pt x="958" y="6831"/>
                    <a:pt x="1754" y="7250"/>
                    <a:pt x="2006" y="7250"/>
                  </a:cubicBezTo>
                  <a:cubicBezTo>
                    <a:pt x="2022" y="7250"/>
                    <a:pt x="2036" y="7248"/>
                    <a:pt x="2048" y="7244"/>
                  </a:cubicBezTo>
                  <a:cubicBezTo>
                    <a:pt x="2250" y="7182"/>
                    <a:pt x="6530" y="6763"/>
                    <a:pt x="6747" y="6686"/>
                  </a:cubicBezTo>
                  <a:cubicBezTo>
                    <a:pt x="6949" y="6608"/>
                    <a:pt x="8314" y="5926"/>
                    <a:pt x="8407" y="5771"/>
                  </a:cubicBezTo>
                  <a:cubicBezTo>
                    <a:pt x="8500" y="5616"/>
                    <a:pt x="8097" y="885"/>
                    <a:pt x="8081" y="746"/>
                  </a:cubicBezTo>
                  <a:cubicBezTo>
                    <a:pt x="8066" y="622"/>
                    <a:pt x="6298" y="17"/>
                    <a:pt x="6174" y="1"/>
                  </a:cubicBezTo>
                  <a:cubicBezTo>
                    <a:pt x="6171" y="1"/>
                    <a:pt x="6167" y="0"/>
                    <a:pt x="6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2835488" y="1582249"/>
              <a:ext cx="116800" cy="110634"/>
            </a:xfrm>
            <a:custGeom>
              <a:avLst/>
              <a:gdLst/>
              <a:ahLst/>
              <a:cxnLst/>
              <a:rect l="l" t="t" r="r" b="b"/>
              <a:pathLst>
                <a:path w="1307" h="1238" extrusionOk="0">
                  <a:moveTo>
                    <a:pt x="585" y="0"/>
                  </a:moveTo>
                  <a:cubicBezTo>
                    <a:pt x="560" y="0"/>
                    <a:pt x="535" y="3"/>
                    <a:pt x="509" y="7"/>
                  </a:cubicBezTo>
                  <a:cubicBezTo>
                    <a:pt x="1" y="112"/>
                    <a:pt x="169" y="1237"/>
                    <a:pt x="695" y="1237"/>
                  </a:cubicBezTo>
                  <a:cubicBezTo>
                    <a:pt x="715" y="1237"/>
                    <a:pt x="736" y="1236"/>
                    <a:pt x="757" y="1232"/>
                  </a:cubicBezTo>
                  <a:cubicBezTo>
                    <a:pt x="1306" y="1128"/>
                    <a:pt x="1145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2555150" y="1616029"/>
              <a:ext cx="114566" cy="111259"/>
            </a:xfrm>
            <a:custGeom>
              <a:avLst/>
              <a:gdLst/>
              <a:ahLst/>
              <a:cxnLst/>
              <a:rect l="l" t="t" r="r" b="b"/>
              <a:pathLst>
                <a:path w="1282" h="1245" extrusionOk="0">
                  <a:moveTo>
                    <a:pt x="624" y="1"/>
                  </a:moveTo>
                  <a:cubicBezTo>
                    <a:pt x="618" y="1"/>
                    <a:pt x="612" y="1"/>
                    <a:pt x="606" y="1"/>
                  </a:cubicBezTo>
                  <a:cubicBezTo>
                    <a:pt x="1" y="62"/>
                    <a:pt x="133" y="1244"/>
                    <a:pt x="673" y="1244"/>
                  </a:cubicBezTo>
                  <a:cubicBezTo>
                    <a:pt x="687" y="1244"/>
                    <a:pt x="700" y="1244"/>
                    <a:pt x="714" y="1242"/>
                  </a:cubicBezTo>
                  <a:cubicBezTo>
                    <a:pt x="1281" y="1211"/>
                    <a:pt x="1107" y="1"/>
                    <a:pt x="6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2714577" y="1704232"/>
              <a:ext cx="74977" cy="15281"/>
            </a:xfrm>
            <a:custGeom>
              <a:avLst/>
              <a:gdLst/>
              <a:ahLst/>
              <a:cxnLst/>
              <a:rect l="l" t="t" r="r" b="b"/>
              <a:pathLst>
                <a:path w="839" h="171" extrusionOk="0">
                  <a:moveTo>
                    <a:pt x="552" y="1"/>
                  </a:moveTo>
                  <a:cubicBezTo>
                    <a:pt x="356" y="1"/>
                    <a:pt x="168" y="52"/>
                    <a:pt x="1" y="147"/>
                  </a:cubicBezTo>
                  <a:cubicBezTo>
                    <a:pt x="96" y="162"/>
                    <a:pt x="191" y="170"/>
                    <a:pt x="284" y="170"/>
                  </a:cubicBezTo>
                  <a:cubicBezTo>
                    <a:pt x="481" y="170"/>
                    <a:pt x="670" y="133"/>
                    <a:pt x="838" y="38"/>
                  </a:cubicBezTo>
                  <a:cubicBezTo>
                    <a:pt x="742" y="13"/>
                    <a:pt x="646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3054164" y="1566163"/>
              <a:ext cx="230115" cy="194190"/>
            </a:xfrm>
            <a:custGeom>
              <a:avLst/>
              <a:gdLst/>
              <a:ahLst/>
              <a:cxnLst/>
              <a:rect l="l" t="t" r="r" b="b"/>
              <a:pathLst>
                <a:path w="2575" h="2173" extrusionOk="0">
                  <a:moveTo>
                    <a:pt x="1646" y="0"/>
                  </a:moveTo>
                  <a:cubicBezTo>
                    <a:pt x="1092" y="0"/>
                    <a:pt x="93" y="266"/>
                    <a:pt x="62" y="311"/>
                  </a:cubicBezTo>
                  <a:cubicBezTo>
                    <a:pt x="0" y="373"/>
                    <a:pt x="218" y="2095"/>
                    <a:pt x="326" y="2157"/>
                  </a:cubicBezTo>
                  <a:cubicBezTo>
                    <a:pt x="430" y="2168"/>
                    <a:pt x="535" y="2173"/>
                    <a:pt x="640" y="2173"/>
                  </a:cubicBezTo>
                  <a:cubicBezTo>
                    <a:pt x="831" y="2173"/>
                    <a:pt x="1025" y="2156"/>
                    <a:pt x="1226" y="2126"/>
                  </a:cubicBezTo>
                  <a:cubicBezTo>
                    <a:pt x="1675" y="2017"/>
                    <a:pt x="2110" y="1862"/>
                    <a:pt x="2528" y="1645"/>
                  </a:cubicBezTo>
                  <a:cubicBezTo>
                    <a:pt x="2575" y="1567"/>
                    <a:pt x="2404" y="203"/>
                    <a:pt x="2327" y="172"/>
                  </a:cubicBezTo>
                  <a:cubicBezTo>
                    <a:pt x="2110" y="94"/>
                    <a:pt x="1908" y="32"/>
                    <a:pt x="1691" y="1"/>
                  </a:cubicBezTo>
                  <a:cubicBezTo>
                    <a:pt x="1676" y="1"/>
                    <a:pt x="1661" y="0"/>
                    <a:pt x="1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27622" y="1582606"/>
              <a:ext cx="162197" cy="174709"/>
            </a:xfrm>
            <a:custGeom>
              <a:avLst/>
              <a:gdLst/>
              <a:ahLst/>
              <a:cxnLst/>
              <a:rect l="l" t="t" r="r" b="b"/>
              <a:pathLst>
                <a:path w="1815" h="1955" extrusionOk="0">
                  <a:moveTo>
                    <a:pt x="1462" y="1"/>
                  </a:moveTo>
                  <a:cubicBezTo>
                    <a:pt x="1240" y="1"/>
                    <a:pt x="76" y="269"/>
                    <a:pt x="47" y="313"/>
                  </a:cubicBezTo>
                  <a:cubicBezTo>
                    <a:pt x="0" y="608"/>
                    <a:pt x="280" y="1849"/>
                    <a:pt x="342" y="1942"/>
                  </a:cubicBezTo>
                  <a:cubicBezTo>
                    <a:pt x="347" y="1950"/>
                    <a:pt x="362" y="1954"/>
                    <a:pt x="385" y="1954"/>
                  </a:cubicBezTo>
                  <a:cubicBezTo>
                    <a:pt x="605" y="1954"/>
                    <a:pt x="1549" y="1575"/>
                    <a:pt x="1675" y="1477"/>
                  </a:cubicBezTo>
                  <a:cubicBezTo>
                    <a:pt x="1815" y="1383"/>
                    <a:pt x="1598" y="50"/>
                    <a:pt x="1489" y="3"/>
                  </a:cubicBezTo>
                  <a:cubicBezTo>
                    <a:pt x="1483" y="2"/>
                    <a:pt x="1474" y="1"/>
                    <a:pt x="1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4" name="Google Shape;1334;p37"/>
            <p:cNvGrpSpPr/>
            <p:nvPr/>
          </p:nvGrpSpPr>
          <p:grpSpPr>
            <a:xfrm>
              <a:off x="1970341" y="2490644"/>
              <a:ext cx="2142883" cy="1548249"/>
              <a:chOff x="2198941" y="2490644"/>
              <a:chExt cx="2142883" cy="1548249"/>
            </a:xfrm>
          </p:grpSpPr>
          <p:sp>
            <p:nvSpPr>
              <p:cNvPr id="1335" name="Google Shape;1335;p37"/>
              <p:cNvSpPr/>
              <p:nvPr/>
            </p:nvSpPr>
            <p:spPr>
              <a:xfrm>
                <a:off x="4287669" y="2490644"/>
                <a:ext cx="54155" cy="1217062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3619" extrusionOk="0">
                    <a:moveTo>
                      <a:pt x="1" y="1"/>
                    </a:moveTo>
                    <a:lnTo>
                      <a:pt x="16" y="13169"/>
                    </a:lnTo>
                    <a:cubicBezTo>
                      <a:pt x="402" y="13276"/>
                      <a:pt x="603" y="13446"/>
                      <a:pt x="606" y="13615"/>
                    </a:cubicBezTo>
                    <a:lnTo>
                      <a:pt x="606" y="13615"/>
                    </a:lnTo>
                    <a:cubicBezTo>
                      <a:pt x="590" y="11515"/>
                      <a:pt x="590" y="2559"/>
                      <a:pt x="590" y="451"/>
                    </a:cubicBezTo>
                    <a:cubicBezTo>
                      <a:pt x="590" y="280"/>
                      <a:pt x="389" y="125"/>
                      <a:pt x="1" y="1"/>
                    </a:cubicBezTo>
                    <a:close/>
                    <a:moveTo>
                      <a:pt x="606" y="13615"/>
                    </a:moveTo>
                    <a:cubicBezTo>
                      <a:pt x="606" y="13616"/>
                      <a:pt x="606" y="13617"/>
                      <a:pt x="606" y="13618"/>
                    </a:cubicBezTo>
                    <a:cubicBezTo>
                      <a:pt x="606" y="13617"/>
                      <a:pt x="606" y="13616"/>
                      <a:pt x="606" y="136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7"/>
              <p:cNvSpPr/>
              <p:nvPr/>
            </p:nvSpPr>
            <p:spPr>
              <a:xfrm>
                <a:off x="2198941" y="2530858"/>
                <a:ext cx="2142883" cy="1508034"/>
              </a:xfrm>
              <a:custGeom>
                <a:avLst/>
                <a:gdLst/>
                <a:ahLst/>
                <a:cxnLst/>
                <a:rect l="l" t="t" r="r" b="b"/>
                <a:pathLst>
                  <a:path w="23979" h="16875" extrusionOk="0">
                    <a:moveTo>
                      <a:pt x="1" y="3025"/>
                    </a:moveTo>
                    <a:cubicBezTo>
                      <a:pt x="1" y="3025"/>
                      <a:pt x="1" y="3025"/>
                      <a:pt x="1" y="3026"/>
                    </a:cubicBezTo>
                    <a:lnTo>
                      <a:pt x="1" y="3026"/>
                    </a:lnTo>
                    <a:lnTo>
                      <a:pt x="1" y="3025"/>
                    </a:lnTo>
                    <a:close/>
                    <a:moveTo>
                      <a:pt x="23963" y="1"/>
                    </a:moveTo>
                    <a:cubicBezTo>
                      <a:pt x="23963" y="683"/>
                      <a:pt x="21110" y="1691"/>
                      <a:pt x="16565" y="2482"/>
                    </a:cubicBezTo>
                    <a:cubicBezTo>
                      <a:pt x="12463" y="3209"/>
                      <a:pt x="6976" y="3726"/>
                      <a:pt x="3504" y="3726"/>
                    </a:cubicBezTo>
                    <a:cubicBezTo>
                      <a:pt x="2159" y="3726"/>
                      <a:pt x="1116" y="3648"/>
                      <a:pt x="575" y="3475"/>
                    </a:cubicBezTo>
                    <a:cubicBezTo>
                      <a:pt x="188" y="3351"/>
                      <a:pt x="1" y="3196"/>
                      <a:pt x="1" y="3026"/>
                    </a:cubicBezTo>
                    <a:lnTo>
                      <a:pt x="1" y="3026"/>
                    </a:lnTo>
                    <a:lnTo>
                      <a:pt x="16" y="16193"/>
                    </a:lnTo>
                    <a:cubicBezTo>
                      <a:pt x="16" y="16363"/>
                      <a:pt x="203" y="16518"/>
                      <a:pt x="590" y="16627"/>
                    </a:cubicBezTo>
                    <a:cubicBezTo>
                      <a:pt x="1136" y="16797"/>
                      <a:pt x="2192" y="16874"/>
                      <a:pt x="3553" y="16874"/>
                    </a:cubicBezTo>
                    <a:cubicBezTo>
                      <a:pt x="7027" y="16874"/>
                      <a:pt x="12496" y="16374"/>
                      <a:pt x="16596" y="15650"/>
                    </a:cubicBezTo>
                    <a:cubicBezTo>
                      <a:pt x="21125" y="14859"/>
                      <a:pt x="23979" y="13851"/>
                      <a:pt x="23979" y="13168"/>
                    </a:cubicBezTo>
                    <a:lnTo>
                      <a:pt x="239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7"/>
              <p:cNvSpPr/>
              <p:nvPr/>
            </p:nvSpPr>
            <p:spPr>
              <a:xfrm>
                <a:off x="2456759" y="2826120"/>
                <a:ext cx="1624388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94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7"/>
              <p:cNvSpPr/>
              <p:nvPr/>
            </p:nvSpPr>
            <p:spPr>
              <a:xfrm>
                <a:off x="2456759" y="2881526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cubicBezTo>
                      <a:pt x="15200" y="792"/>
                      <a:pt x="12160" y="1365"/>
                      <a:pt x="9089" y="1753"/>
                    </a:cubicBezTo>
                    <a:cubicBezTo>
                      <a:pt x="6314" y="2109"/>
                      <a:pt x="3540" y="2269"/>
                      <a:pt x="753" y="2269"/>
                    </a:cubicBezTo>
                    <a:cubicBezTo>
                      <a:pt x="502" y="2269"/>
                      <a:pt x="251" y="2268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7"/>
              <p:cNvSpPr/>
              <p:nvPr/>
            </p:nvSpPr>
            <p:spPr>
              <a:xfrm>
                <a:off x="2456759" y="2938362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1"/>
                      <a:pt x="12160" y="1381"/>
                      <a:pt x="9089" y="1769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7"/>
              <p:cNvSpPr/>
              <p:nvPr/>
            </p:nvSpPr>
            <p:spPr>
              <a:xfrm>
                <a:off x="2456759" y="2995199"/>
                <a:ext cx="1624298" cy="205897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304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7"/>
              <p:cNvSpPr/>
              <p:nvPr/>
            </p:nvSpPr>
            <p:spPr>
              <a:xfrm>
                <a:off x="2456759" y="3050605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1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7"/>
              <p:cNvSpPr/>
              <p:nvPr/>
            </p:nvSpPr>
            <p:spPr>
              <a:xfrm>
                <a:off x="2456759" y="3107441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7"/>
              <p:cNvSpPr/>
              <p:nvPr/>
            </p:nvSpPr>
            <p:spPr>
              <a:xfrm>
                <a:off x="2456759" y="3165707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7"/>
              <p:cNvSpPr/>
              <p:nvPr/>
            </p:nvSpPr>
            <p:spPr>
              <a:xfrm>
                <a:off x="2456759" y="3219684"/>
                <a:ext cx="1624477" cy="20464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314" y="2125"/>
                      <a:pt x="3540" y="2285"/>
                      <a:pt x="753" y="2285"/>
                    </a:cubicBezTo>
                    <a:cubicBezTo>
                      <a:pt x="502" y="2285"/>
                      <a:pt x="251" y="2283"/>
                      <a:pt x="1" y="2281"/>
                    </a:cubicBezTo>
                    <a:lnTo>
                      <a:pt x="1" y="2281"/>
                    </a:lnTo>
                    <a:cubicBezTo>
                      <a:pt x="375" y="2287"/>
                      <a:pt x="749" y="2289"/>
                      <a:pt x="1123" y="2289"/>
                    </a:cubicBezTo>
                    <a:cubicBezTo>
                      <a:pt x="3789" y="2289"/>
                      <a:pt x="6451" y="2142"/>
                      <a:pt x="9089" y="1816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7"/>
              <p:cNvSpPr/>
              <p:nvPr/>
            </p:nvSpPr>
            <p:spPr>
              <a:xfrm>
                <a:off x="2456759" y="3277949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7"/>
              <p:cNvSpPr/>
              <p:nvPr/>
            </p:nvSpPr>
            <p:spPr>
              <a:xfrm>
                <a:off x="2456759" y="3334786"/>
                <a:ext cx="162429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278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0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7"/>
              <p:cNvSpPr/>
              <p:nvPr/>
            </p:nvSpPr>
            <p:spPr>
              <a:xfrm>
                <a:off x="2456759" y="3390192"/>
                <a:ext cx="1624477" cy="20598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05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7"/>
              <p:cNvSpPr/>
              <p:nvPr/>
            </p:nvSpPr>
            <p:spPr>
              <a:xfrm>
                <a:off x="2456759" y="3447028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7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7"/>
              <p:cNvSpPr/>
              <p:nvPr/>
            </p:nvSpPr>
            <p:spPr>
              <a:xfrm>
                <a:off x="2456759" y="3505294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0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1"/>
                      <a:pt x="15199" y="791"/>
                      <a:pt x="18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7"/>
              <p:cNvSpPr/>
              <p:nvPr/>
            </p:nvSpPr>
            <p:spPr>
              <a:xfrm>
                <a:off x="2456759" y="3560700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7"/>
              <p:cNvSpPr/>
              <p:nvPr/>
            </p:nvSpPr>
            <p:spPr>
              <a:xfrm>
                <a:off x="2456759" y="3617536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7"/>
              <p:cNvSpPr/>
              <p:nvPr/>
            </p:nvSpPr>
            <p:spPr>
              <a:xfrm>
                <a:off x="3787314" y="3264098"/>
                <a:ext cx="123502" cy="4907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491" extrusionOk="0">
                    <a:moveTo>
                      <a:pt x="1381" y="0"/>
                    </a:moveTo>
                    <a:cubicBezTo>
                      <a:pt x="916" y="109"/>
                      <a:pt x="466" y="217"/>
                      <a:pt x="1" y="310"/>
                    </a:cubicBezTo>
                    <a:lnTo>
                      <a:pt x="1" y="5491"/>
                    </a:lnTo>
                    <a:cubicBezTo>
                      <a:pt x="466" y="5382"/>
                      <a:pt x="916" y="5289"/>
                      <a:pt x="1381" y="5180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7"/>
              <p:cNvSpPr/>
              <p:nvPr/>
            </p:nvSpPr>
            <p:spPr>
              <a:xfrm>
                <a:off x="3558629" y="3118522"/>
                <a:ext cx="123502" cy="68060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616" extrusionOk="0">
                    <a:moveTo>
                      <a:pt x="1381" y="1"/>
                    </a:moveTo>
                    <a:cubicBezTo>
                      <a:pt x="916" y="78"/>
                      <a:pt x="466" y="171"/>
                      <a:pt x="1" y="249"/>
                    </a:cubicBezTo>
                    <a:lnTo>
                      <a:pt x="1" y="7616"/>
                    </a:lnTo>
                    <a:cubicBezTo>
                      <a:pt x="466" y="7538"/>
                      <a:pt x="916" y="7461"/>
                      <a:pt x="1381" y="7368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7"/>
              <p:cNvSpPr/>
              <p:nvPr/>
            </p:nvSpPr>
            <p:spPr>
              <a:xfrm>
                <a:off x="3329944" y="3300112"/>
                <a:ext cx="123502" cy="53368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972" extrusionOk="0">
                    <a:moveTo>
                      <a:pt x="1381" y="1"/>
                    </a:moveTo>
                    <a:cubicBezTo>
                      <a:pt x="931" y="63"/>
                      <a:pt x="466" y="140"/>
                      <a:pt x="1" y="202"/>
                    </a:cubicBezTo>
                    <a:lnTo>
                      <a:pt x="1" y="5972"/>
                    </a:lnTo>
                    <a:cubicBezTo>
                      <a:pt x="451" y="5910"/>
                      <a:pt x="916" y="5848"/>
                      <a:pt x="1381" y="5770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7"/>
              <p:cNvSpPr/>
              <p:nvPr/>
            </p:nvSpPr>
            <p:spPr>
              <a:xfrm>
                <a:off x="3101259" y="3158737"/>
                <a:ext cx="123502" cy="70276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864" extrusionOk="0">
                    <a:moveTo>
                      <a:pt x="1381" y="1"/>
                    </a:moveTo>
                    <a:cubicBezTo>
                      <a:pt x="931" y="47"/>
                      <a:pt x="466" y="109"/>
                      <a:pt x="1" y="156"/>
                    </a:cubicBezTo>
                    <a:lnTo>
                      <a:pt x="1" y="7864"/>
                    </a:lnTo>
                    <a:cubicBezTo>
                      <a:pt x="450" y="7802"/>
                      <a:pt x="916" y="7771"/>
                      <a:pt x="1381" y="77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7"/>
              <p:cNvSpPr/>
              <p:nvPr/>
            </p:nvSpPr>
            <p:spPr>
              <a:xfrm>
                <a:off x="2871234" y="3273749"/>
                <a:ext cx="121983" cy="604375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6763" extrusionOk="0">
                    <a:moveTo>
                      <a:pt x="1365" y="1"/>
                    </a:moveTo>
                    <a:cubicBezTo>
                      <a:pt x="900" y="47"/>
                      <a:pt x="465" y="78"/>
                      <a:pt x="0" y="109"/>
                    </a:cubicBezTo>
                    <a:lnTo>
                      <a:pt x="0" y="6763"/>
                    </a:lnTo>
                    <a:cubicBezTo>
                      <a:pt x="434" y="6732"/>
                      <a:pt x="900" y="6716"/>
                      <a:pt x="1365" y="6670"/>
                    </a:cubicBezTo>
                    <a:lnTo>
                      <a:pt x="13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7"/>
              <p:cNvSpPr/>
              <p:nvPr/>
            </p:nvSpPr>
            <p:spPr>
              <a:xfrm>
                <a:off x="2643889" y="3624418"/>
                <a:ext cx="123413" cy="260678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917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2917"/>
                    </a:lnTo>
                    <a:cubicBezTo>
                      <a:pt x="466" y="2917"/>
                      <a:pt x="916" y="2901"/>
                      <a:pt x="1381" y="2886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7"/>
              <p:cNvSpPr/>
              <p:nvPr/>
            </p:nvSpPr>
            <p:spPr>
              <a:xfrm>
                <a:off x="2456759" y="2798417"/>
                <a:ext cx="1592663" cy="1090879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12207" extrusionOk="0">
                    <a:moveTo>
                      <a:pt x="17697" y="0"/>
                    </a:moveTo>
                    <a:cubicBezTo>
                      <a:pt x="17682" y="822"/>
                      <a:pt x="17682" y="1675"/>
                      <a:pt x="17666" y="2513"/>
                    </a:cubicBezTo>
                    <a:lnTo>
                      <a:pt x="17635" y="5041"/>
                    </a:lnTo>
                    <a:cubicBezTo>
                      <a:pt x="17620" y="6688"/>
                      <a:pt x="17620" y="8335"/>
                      <a:pt x="17620" y="9997"/>
                    </a:cubicBezTo>
                    <a:lnTo>
                      <a:pt x="17620" y="9997"/>
                    </a:lnTo>
                    <a:cubicBezTo>
                      <a:pt x="16177" y="10375"/>
                      <a:pt x="14735" y="10707"/>
                      <a:pt x="13292" y="10965"/>
                    </a:cubicBezTo>
                    <a:cubicBezTo>
                      <a:pt x="11819" y="11244"/>
                      <a:pt x="10346" y="11477"/>
                      <a:pt x="8857" y="11663"/>
                    </a:cubicBezTo>
                    <a:cubicBezTo>
                      <a:pt x="7383" y="11865"/>
                      <a:pt x="5910" y="11989"/>
                      <a:pt x="4421" y="12066"/>
                    </a:cubicBezTo>
                    <a:cubicBezTo>
                      <a:pt x="3101" y="12136"/>
                      <a:pt x="1782" y="12193"/>
                      <a:pt x="462" y="12193"/>
                    </a:cubicBezTo>
                    <a:cubicBezTo>
                      <a:pt x="308" y="12193"/>
                      <a:pt x="155" y="12192"/>
                      <a:pt x="1" y="12191"/>
                    </a:cubicBezTo>
                    <a:lnTo>
                      <a:pt x="1" y="12191"/>
                    </a:lnTo>
                    <a:cubicBezTo>
                      <a:pt x="492" y="12201"/>
                      <a:pt x="983" y="12206"/>
                      <a:pt x="1474" y="12206"/>
                    </a:cubicBezTo>
                    <a:cubicBezTo>
                      <a:pt x="2456" y="12206"/>
                      <a:pt x="3439" y="12185"/>
                      <a:pt x="4421" y="12144"/>
                    </a:cubicBezTo>
                    <a:cubicBezTo>
                      <a:pt x="5894" y="12098"/>
                      <a:pt x="7368" y="11973"/>
                      <a:pt x="8857" y="11787"/>
                    </a:cubicBezTo>
                    <a:cubicBezTo>
                      <a:pt x="10330" y="11601"/>
                      <a:pt x="11819" y="11369"/>
                      <a:pt x="13292" y="11105"/>
                    </a:cubicBezTo>
                    <a:cubicBezTo>
                      <a:pt x="14766" y="10826"/>
                      <a:pt x="16239" y="10485"/>
                      <a:pt x="17713" y="10097"/>
                    </a:cubicBezTo>
                    <a:lnTo>
                      <a:pt x="17821" y="10081"/>
                    </a:lnTo>
                    <a:lnTo>
                      <a:pt x="17821" y="10004"/>
                    </a:lnTo>
                    <a:cubicBezTo>
                      <a:pt x="17821" y="8329"/>
                      <a:pt x="17821" y="6638"/>
                      <a:pt x="17790" y="4979"/>
                    </a:cubicBezTo>
                    <a:cubicBezTo>
                      <a:pt x="17790" y="4141"/>
                      <a:pt x="17775" y="3304"/>
                      <a:pt x="17775" y="2482"/>
                    </a:cubicBezTo>
                    <a:cubicBezTo>
                      <a:pt x="17775" y="1644"/>
                      <a:pt x="17713" y="822"/>
                      <a:pt x="17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7"/>
              <p:cNvSpPr/>
              <p:nvPr/>
            </p:nvSpPr>
            <p:spPr>
              <a:xfrm>
                <a:off x="3787314" y="3772763"/>
                <a:ext cx="123502" cy="3887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435" extrusionOk="0">
                    <a:moveTo>
                      <a:pt x="1381" y="0"/>
                    </a:moveTo>
                    <a:cubicBezTo>
                      <a:pt x="916" y="124"/>
                      <a:pt x="466" y="217"/>
                      <a:pt x="1" y="310"/>
                    </a:cubicBezTo>
                    <a:lnTo>
                      <a:pt x="1" y="435"/>
                    </a:lnTo>
                    <a:cubicBezTo>
                      <a:pt x="466" y="341"/>
                      <a:pt x="916" y="233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7"/>
              <p:cNvSpPr/>
              <p:nvPr/>
            </p:nvSpPr>
            <p:spPr>
              <a:xfrm>
                <a:off x="3558629" y="3824059"/>
                <a:ext cx="123502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57" extrusionOk="0">
                    <a:moveTo>
                      <a:pt x="1381" y="0"/>
                    </a:moveTo>
                    <a:cubicBezTo>
                      <a:pt x="916" y="93"/>
                      <a:pt x="466" y="171"/>
                      <a:pt x="1" y="248"/>
                    </a:cubicBezTo>
                    <a:lnTo>
                      <a:pt x="1" y="357"/>
                    </a:lnTo>
                    <a:cubicBezTo>
                      <a:pt x="466" y="279"/>
                      <a:pt x="916" y="186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7"/>
              <p:cNvSpPr/>
              <p:nvPr/>
            </p:nvSpPr>
            <p:spPr>
              <a:xfrm>
                <a:off x="3329944" y="3862843"/>
                <a:ext cx="123502" cy="2779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11" extrusionOk="0">
                    <a:moveTo>
                      <a:pt x="1381" y="0"/>
                    </a:moveTo>
                    <a:cubicBezTo>
                      <a:pt x="916" y="78"/>
                      <a:pt x="451" y="140"/>
                      <a:pt x="1" y="202"/>
                    </a:cubicBezTo>
                    <a:lnTo>
                      <a:pt x="1" y="311"/>
                    </a:lnTo>
                    <a:cubicBezTo>
                      <a:pt x="466" y="264"/>
                      <a:pt x="931" y="171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7"/>
              <p:cNvSpPr/>
              <p:nvPr/>
            </p:nvSpPr>
            <p:spPr>
              <a:xfrm>
                <a:off x="3101259" y="3894747"/>
                <a:ext cx="123502" cy="2359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64" extrusionOk="0">
                    <a:moveTo>
                      <a:pt x="1381" y="0"/>
                    </a:moveTo>
                    <a:cubicBezTo>
                      <a:pt x="916" y="62"/>
                      <a:pt x="450" y="93"/>
                      <a:pt x="1" y="155"/>
                    </a:cubicBezTo>
                    <a:lnTo>
                      <a:pt x="1" y="264"/>
                    </a:lnTo>
                    <a:cubicBezTo>
                      <a:pt x="466" y="233"/>
                      <a:pt x="931" y="171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7"/>
              <p:cNvSpPr/>
              <p:nvPr/>
            </p:nvSpPr>
            <p:spPr>
              <a:xfrm>
                <a:off x="2871234" y="3916909"/>
                <a:ext cx="121983" cy="19482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18" extrusionOk="0">
                    <a:moveTo>
                      <a:pt x="1365" y="0"/>
                    </a:moveTo>
                    <a:cubicBezTo>
                      <a:pt x="900" y="47"/>
                      <a:pt x="434" y="62"/>
                      <a:pt x="0" y="93"/>
                    </a:cubicBezTo>
                    <a:lnTo>
                      <a:pt x="0" y="217"/>
                    </a:lnTo>
                    <a:cubicBezTo>
                      <a:pt x="465" y="202"/>
                      <a:pt x="900" y="155"/>
                      <a:pt x="1365" y="124"/>
                    </a:cubicBezTo>
                    <a:lnTo>
                      <a:pt x="13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7"/>
              <p:cNvSpPr/>
              <p:nvPr/>
            </p:nvSpPr>
            <p:spPr>
              <a:xfrm>
                <a:off x="2643889" y="3929331"/>
                <a:ext cx="123413" cy="13941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56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156"/>
                    </a:lnTo>
                    <a:cubicBezTo>
                      <a:pt x="466" y="156"/>
                      <a:pt x="916" y="140"/>
                      <a:pt x="1381" y="1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5" name="Google Shape;1365;p37"/>
          <p:cNvGrpSpPr/>
          <p:nvPr/>
        </p:nvGrpSpPr>
        <p:grpSpPr>
          <a:xfrm>
            <a:off x="6587340" y="4253004"/>
            <a:ext cx="300770" cy="54726"/>
            <a:chOff x="4770650" y="685575"/>
            <a:chExt cx="158250" cy="28800"/>
          </a:xfrm>
        </p:grpSpPr>
        <p:sp>
          <p:nvSpPr>
            <p:cNvPr id="1366" name="Google Shape;1366;p37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37"/>
          <p:cNvGrpSpPr/>
          <p:nvPr/>
        </p:nvGrpSpPr>
        <p:grpSpPr>
          <a:xfrm rot="10800000" flipH="1">
            <a:off x="6323493" y="404394"/>
            <a:ext cx="4210803" cy="748080"/>
            <a:chOff x="6135243" y="693226"/>
            <a:chExt cx="4210803" cy="748080"/>
          </a:xfrm>
        </p:grpSpPr>
        <p:sp>
          <p:nvSpPr>
            <p:cNvPr id="1370" name="Google Shape;1370;p37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5709726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eb">
            <a:hlinkClick r:id="" action="ppaction://media"/>
            <a:extLst>
              <a:ext uri="{FF2B5EF4-FFF2-40B4-BE49-F238E27FC236}">
                <a16:creationId xmlns:a16="http://schemas.microsoft.com/office/drawing/2014/main" id="{E0281F01-B177-411B-A528-AA9A05849D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4337" y="0"/>
            <a:ext cx="8315325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48"/>
          <p:cNvSpPr/>
          <p:nvPr/>
        </p:nvSpPr>
        <p:spPr>
          <a:xfrm rot="-1834141" flipH="1">
            <a:off x="3817317" y="-42612"/>
            <a:ext cx="5427044" cy="5411552"/>
          </a:xfrm>
          <a:custGeom>
            <a:avLst/>
            <a:gdLst/>
            <a:ahLst/>
            <a:cxnLst/>
            <a:rect l="l" t="t" r="r" b="b"/>
            <a:pathLst>
              <a:path w="15064" h="15021" extrusionOk="0">
                <a:moveTo>
                  <a:pt x="10691" y="0"/>
                </a:moveTo>
                <a:cubicBezTo>
                  <a:pt x="10147" y="0"/>
                  <a:pt x="9593" y="175"/>
                  <a:pt x="9078" y="371"/>
                </a:cubicBezTo>
                <a:cubicBezTo>
                  <a:pt x="7976" y="793"/>
                  <a:pt x="7010" y="854"/>
                  <a:pt x="5852" y="929"/>
                </a:cubicBezTo>
                <a:cubicBezTo>
                  <a:pt x="5732" y="936"/>
                  <a:pt x="5610" y="940"/>
                  <a:pt x="5486" y="940"/>
                </a:cubicBezTo>
                <a:cubicBezTo>
                  <a:pt x="4724" y="940"/>
                  <a:pt x="3900" y="811"/>
                  <a:pt x="3108" y="811"/>
                </a:cubicBezTo>
                <a:cubicBezTo>
                  <a:pt x="2853" y="811"/>
                  <a:pt x="2602" y="824"/>
                  <a:pt x="2357" y="860"/>
                </a:cubicBezTo>
                <a:cubicBezTo>
                  <a:pt x="544" y="1122"/>
                  <a:pt x="1" y="2548"/>
                  <a:pt x="747" y="3997"/>
                </a:cubicBezTo>
                <a:cubicBezTo>
                  <a:pt x="1694" y="5836"/>
                  <a:pt x="2411" y="7100"/>
                  <a:pt x="2004" y="9267"/>
                </a:cubicBezTo>
                <a:cubicBezTo>
                  <a:pt x="1754" y="10589"/>
                  <a:pt x="956" y="11649"/>
                  <a:pt x="1631" y="13079"/>
                </a:cubicBezTo>
                <a:cubicBezTo>
                  <a:pt x="1969" y="13795"/>
                  <a:pt x="2610" y="14302"/>
                  <a:pt x="3291" y="14587"/>
                </a:cubicBezTo>
                <a:cubicBezTo>
                  <a:pt x="3973" y="14871"/>
                  <a:pt x="4732" y="15021"/>
                  <a:pt x="5478" y="15021"/>
                </a:cubicBezTo>
                <a:cubicBezTo>
                  <a:pt x="5997" y="15021"/>
                  <a:pt x="6508" y="14948"/>
                  <a:pt x="6982" y="14797"/>
                </a:cubicBezTo>
                <a:cubicBezTo>
                  <a:pt x="7891" y="14507"/>
                  <a:pt x="8755" y="14054"/>
                  <a:pt x="9452" y="13351"/>
                </a:cubicBezTo>
                <a:cubicBezTo>
                  <a:pt x="9973" y="12825"/>
                  <a:pt x="10223" y="11996"/>
                  <a:pt x="10886" y="11660"/>
                </a:cubicBezTo>
                <a:cubicBezTo>
                  <a:pt x="11855" y="11171"/>
                  <a:pt x="13214" y="11189"/>
                  <a:pt x="13965" y="10324"/>
                </a:cubicBezTo>
                <a:cubicBezTo>
                  <a:pt x="15064" y="9062"/>
                  <a:pt x="13775" y="8055"/>
                  <a:pt x="13430" y="6774"/>
                </a:cubicBezTo>
                <a:cubicBezTo>
                  <a:pt x="13281" y="6219"/>
                  <a:pt x="13389" y="5549"/>
                  <a:pt x="13363" y="4967"/>
                </a:cubicBezTo>
                <a:cubicBezTo>
                  <a:pt x="13317" y="4025"/>
                  <a:pt x="13273" y="2963"/>
                  <a:pt x="12996" y="2048"/>
                </a:cubicBezTo>
                <a:cubicBezTo>
                  <a:pt x="12757" y="1258"/>
                  <a:pt x="12269" y="507"/>
                  <a:pt x="11572" y="185"/>
                </a:cubicBezTo>
                <a:cubicBezTo>
                  <a:pt x="11287" y="53"/>
                  <a:pt x="10991" y="0"/>
                  <a:pt x="10691" y="0"/>
                </a:cubicBezTo>
                <a:close/>
              </a:path>
            </a:pathLst>
          </a:cu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48"/>
          <p:cNvSpPr txBox="1">
            <a:spLocks noGrp="1"/>
          </p:cNvSpPr>
          <p:nvPr>
            <p:ph type="title"/>
          </p:nvPr>
        </p:nvSpPr>
        <p:spPr>
          <a:xfrm>
            <a:off x="-112857" y="1238628"/>
            <a:ext cx="4447544" cy="23821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For Watching!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18" name="Google Shape;2018;p48"/>
          <p:cNvGrpSpPr/>
          <p:nvPr/>
        </p:nvGrpSpPr>
        <p:grpSpPr>
          <a:xfrm>
            <a:off x="4658881" y="513995"/>
            <a:ext cx="4087528" cy="4123207"/>
            <a:chOff x="2585300" y="350150"/>
            <a:chExt cx="934100" cy="942275"/>
          </a:xfrm>
        </p:grpSpPr>
        <p:sp>
          <p:nvSpPr>
            <p:cNvPr id="2019" name="Google Shape;2019;p48"/>
            <p:cNvSpPr/>
            <p:nvPr/>
          </p:nvSpPr>
          <p:spPr>
            <a:xfrm>
              <a:off x="2643475" y="1101225"/>
              <a:ext cx="76800" cy="24450"/>
            </a:xfrm>
            <a:custGeom>
              <a:avLst/>
              <a:gdLst/>
              <a:ahLst/>
              <a:cxnLst/>
              <a:rect l="l" t="t" r="r" b="b"/>
              <a:pathLst>
                <a:path w="3072" h="978" extrusionOk="0">
                  <a:moveTo>
                    <a:pt x="0" y="0"/>
                  </a:moveTo>
                  <a:lnTo>
                    <a:pt x="0" y="977"/>
                  </a:lnTo>
                  <a:lnTo>
                    <a:pt x="3071" y="977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8"/>
            <p:cNvSpPr/>
            <p:nvPr/>
          </p:nvSpPr>
          <p:spPr>
            <a:xfrm>
              <a:off x="3046325" y="478900"/>
              <a:ext cx="76800" cy="24450"/>
            </a:xfrm>
            <a:custGeom>
              <a:avLst/>
              <a:gdLst/>
              <a:ahLst/>
              <a:cxnLst/>
              <a:rect l="l" t="t" r="r" b="b"/>
              <a:pathLst>
                <a:path w="3072" h="978" extrusionOk="0">
                  <a:moveTo>
                    <a:pt x="1" y="0"/>
                  </a:moveTo>
                  <a:lnTo>
                    <a:pt x="1" y="978"/>
                  </a:lnTo>
                  <a:lnTo>
                    <a:pt x="3072" y="978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8"/>
            <p:cNvSpPr/>
            <p:nvPr/>
          </p:nvSpPr>
          <p:spPr>
            <a:xfrm>
              <a:off x="2599650" y="1131475"/>
              <a:ext cx="78350" cy="26000"/>
            </a:xfrm>
            <a:custGeom>
              <a:avLst/>
              <a:gdLst/>
              <a:ahLst/>
              <a:cxnLst/>
              <a:rect l="l" t="t" r="r" b="b"/>
              <a:pathLst>
                <a:path w="3134" h="1040" extrusionOk="0">
                  <a:moveTo>
                    <a:pt x="1" y="0"/>
                  </a:moveTo>
                  <a:lnTo>
                    <a:pt x="1" y="31"/>
                  </a:lnTo>
                  <a:lnTo>
                    <a:pt x="1" y="1008"/>
                  </a:lnTo>
                  <a:lnTo>
                    <a:pt x="1" y="1039"/>
                  </a:lnTo>
                  <a:lnTo>
                    <a:pt x="807" y="1039"/>
                  </a:lnTo>
                  <a:lnTo>
                    <a:pt x="1583" y="1024"/>
                  </a:lnTo>
                  <a:lnTo>
                    <a:pt x="3118" y="1008"/>
                  </a:lnTo>
                  <a:lnTo>
                    <a:pt x="1552" y="962"/>
                  </a:lnTo>
                  <a:lnTo>
                    <a:pt x="792" y="946"/>
                  </a:lnTo>
                  <a:lnTo>
                    <a:pt x="78" y="946"/>
                  </a:lnTo>
                  <a:lnTo>
                    <a:pt x="78" y="62"/>
                  </a:lnTo>
                  <a:lnTo>
                    <a:pt x="3103" y="62"/>
                  </a:lnTo>
                  <a:lnTo>
                    <a:pt x="3118" y="1008"/>
                  </a:lnTo>
                  <a:lnTo>
                    <a:pt x="3134" y="16"/>
                  </a:lnTo>
                  <a:lnTo>
                    <a:pt x="313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8"/>
            <p:cNvSpPr/>
            <p:nvPr/>
          </p:nvSpPr>
          <p:spPr>
            <a:xfrm>
              <a:off x="3181275" y="897275"/>
              <a:ext cx="78350" cy="26775"/>
            </a:xfrm>
            <a:custGeom>
              <a:avLst/>
              <a:gdLst/>
              <a:ahLst/>
              <a:cxnLst/>
              <a:rect l="l" t="t" r="r" b="b"/>
              <a:pathLst>
                <a:path w="3134" h="1071" extrusionOk="0">
                  <a:moveTo>
                    <a:pt x="0" y="0"/>
                  </a:moveTo>
                  <a:lnTo>
                    <a:pt x="0" y="62"/>
                  </a:lnTo>
                  <a:lnTo>
                    <a:pt x="0" y="1024"/>
                  </a:lnTo>
                  <a:lnTo>
                    <a:pt x="0" y="1070"/>
                  </a:lnTo>
                  <a:lnTo>
                    <a:pt x="807" y="1070"/>
                  </a:lnTo>
                  <a:lnTo>
                    <a:pt x="1582" y="1055"/>
                  </a:lnTo>
                  <a:lnTo>
                    <a:pt x="3118" y="1024"/>
                  </a:lnTo>
                  <a:lnTo>
                    <a:pt x="1551" y="993"/>
                  </a:lnTo>
                  <a:lnTo>
                    <a:pt x="791" y="977"/>
                  </a:lnTo>
                  <a:lnTo>
                    <a:pt x="78" y="977"/>
                  </a:lnTo>
                  <a:lnTo>
                    <a:pt x="78" y="78"/>
                  </a:lnTo>
                  <a:lnTo>
                    <a:pt x="3102" y="78"/>
                  </a:lnTo>
                  <a:lnTo>
                    <a:pt x="3118" y="1024"/>
                  </a:lnTo>
                  <a:lnTo>
                    <a:pt x="3133" y="16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8"/>
            <p:cNvSpPr/>
            <p:nvPr/>
          </p:nvSpPr>
          <p:spPr>
            <a:xfrm>
              <a:off x="3138625" y="928300"/>
              <a:ext cx="78350" cy="26000"/>
            </a:xfrm>
            <a:custGeom>
              <a:avLst/>
              <a:gdLst/>
              <a:ahLst/>
              <a:cxnLst/>
              <a:rect l="l" t="t" r="r" b="b"/>
              <a:pathLst>
                <a:path w="3134" h="1040" extrusionOk="0">
                  <a:moveTo>
                    <a:pt x="0" y="0"/>
                  </a:moveTo>
                  <a:lnTo>
                    <a:pt x="0" y="47"/>
                  </a:lnTo>
                  <a:lnTo>
                    <a:pt x="0" y="1008"/>
                  </a:lnTo>
                  <a:lnTo>
                    <a:pt x="0" y="1039"/>
                  </a:lnTo>
                  <a:lnTo>
                    <a:pt x="807" y="1039"/>
                  </a:lnTo>
                  <a:lnTo>
                    <a:pt x="1582" y="1024"/>
                  </a:lnTo>
                  <a:lnTo>
                    <a:pt x="3118" y="1008"/>
                  </a:lnTo>
                  <a:lnTo>
                    <a:pt x="1551" y="977"/>
                  </a:lnTo>
                  <a:lnTo>
                    <a:pt x="791" y="946"/>
                  </a:lnTo>
                  <a:lnTo>
                    <a:pt x="78" y="946"/>
                  </a:lnTo>
                  <a:lnTo>
                    <a:pt x="78" y="62"/>
                  </a:lnTo>
                  <a:lnTo>
                    <a:pt x="3102" y="62"/>
                  </a:lnTo>
                  <a:lnTo>
                    <a:pt x="3118" y="1008"/>
                  </a:lnTo>
                  <a:lnTo>
                    <a:pt x="3133" y="16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8"/>
            <p:cNvSpPr/>
            <p:nvPr/>
          </p:nvSpPr>
          <p:spPr>
            <a:xfrm>
              <a:off x="3096750" y="898050"/>
              <a:ext cx="76800" cy="24450"/>
            </a:xfrm>
            <a:custGeom>
              <a:avLst/>
              <a:gdLst/>
              <a:ahLst/>
              <a:cxnLst/>
              <a:rect l="l" t="t" r="r" b="b"/>
              <a:pathLst>
                <a:path w="3072" h="978" extrusionOk="0">
                  <a:moveTo>
                    <a:pt x="0" y="0"/>
                  </a:moveTo>
                  <a:lnTo>
                    <a:pt x="0" y="977"/>
                  </a:lnTo>
                  <a:lnTo>
                    <a:pt x="3071" y="977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8"/>
            <p:cNvSpPr/>
            <p:nvPr/>
          </p:nvSpPr>
          <p:spPr>
            <a:xfrm>
              <a:off x="3427475" y="1132250"/>
              <a:ext cx="76425" cy="24450"/>
            </a:xfrm>
            <a:custGeom>
              <a:avLst/>
              <a:gdLst/>
              <a:ahLst/>
              <a:cxnLst/>
              <a:rect l="l" t="t" r="r" b="b"/>
              <a:pathLst>
                <a:path w="3057" h="978" extrusionOk="0">
                  <a:moveTo>
                    <a:pt x="1" y="0"/>
                  </a:moveTo>
                  <a:lnTo>
                    <a:pt x="1" y="977"/>
                  </a:lnTo>
                  <a:lnTo>
                    <a:pt x="3056" y="977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8"/>
            <p:cNvSpPr/>
            <p:nvPr/>
          </p:nvSpPr>
          <p:spPr>
            <a:xfrm>
              <a:off x="3384825" y="375375"/>
              <a:ext cx="76425" cy="24050"/>
            </a:xfrm>
            <a:custGeom>
              <a:avLst/>
              <a:gdLst/>
              <a:ahLst/>
              <a:cxnLst/>
              <a:rect l="l" t="t" r="r" b="b"/>
              <a:pathLst>
                <a:path w="3057" h="962" extrusionOk="0">
                  <a:moveTo>
                    <a:pt x="1" y="0"/>
                  </a:moveTo>
                  <a:lnTo>
                    <a:pt x="1" y="962"/>
                  </a:lnTo>
                  <a:lnTo>
                    <a:pt x="3056" y="962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8"/>
            <p:cNvSpPr/>
            <p:nvPr/>
          </p:nvSpPr>
          <p:spPr>
            <a:xfrm>
              <a:off x="3425925" y="405225"/>
              <a:ext cx="78750" cy="26400"/>
            </a:xfrm>
            <a:custGeom>
              <a:avLst/>
              <a:gdLst/>
              <a:ahLst/>
              <a:cxnLst/>
              <a:rect l="l" t="t" r="r" b="b"/>
              <a:pathLst>
                <a:path w="3150" h="1056" extrusionOk="0">
                  <a:moveTo>
                    <a:pt x="1" y="1"/>
                  </a:moveTo>
                  <a:lnTo>
                    <a:pt x="1" y="47"/>
                  </a:lnTo>
                  <a:lnTo>
                    <a:pt x="1" y="1009"/>
                  </a:lnTo>
                  <a:lnTo>
                    <a:pt x="1" y="1055"/>
                  </a:lnTo>
                  <a:lnTo>
                    <a:pt x="823" y="1055"/>
                  </a:lnTo>
                  <a:lnTo>
                    <a:pt x="1598" y="1040"/>
                  </a:lnTo>
                  <a:lnTo>
                    <a:pt x="3118" y="1009"/>
                  </a:lnTo>
                  <a:lnTo>
                    <a:pt x="3118" y="1009"/>
                  </a:lnTo>
                  <a:lnTo>
                    <a:pt x="3118" y="1009"/>
                  </a:lnTo>
                  <a:lnTo>
                    <a:pt x="1552" y="962"/>
                  </a:lnTo>
                  <a:lnTo>
                    <a:pt x="792" y="931"/>
                  </a:lnTo>
                  <a:lnTo>
                    <a:pt x="78" y="931"/>
                  </a:lnTo>
                  <a:lnTo>
                    <a:pt x="78" y="47"/>
                  </a:lnTo>
                  <a:lnTo>
                    <a:pt x="3103" y="47"/>
                  </a:lnTo>
                  <a:lnTo>
                    <a:pt x="3118" y="1009"/>
                  </a:lnTo>
                  <a:lnTo>
                    <a:pt x="3149" y="32"/>
                  </a:lnTo>
                  <a:lnTo>
                    <a:pt x="314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8"/>
            <p:cNvSpPr/>
            <p:nvPr/>
          </p:nvSpPr>
          <p:spPr>
            <a:xfrm>
              <a:off x="2642300" y="374200"/>
              <a:ext cx="78350" cy="26400"/>
            </a:xfrm>
            <a:custGeom>
              <a:avLst/>
              <a:gdLst/>
              <a:ahLst/>
              <a:cxnLst/>
              <a:rect l="l" t="t" r="r" b="b"/>
              <a:pathLst>
                <a:path w="3134" h="1056" extrusionOk="0">
                  <a:moveTo>
                    <a:pt x="1" y="1"/>
                  </a:moveTo>
                  <a:lnTo>
                    <a:pt x="1" y="47"/>
                  </a:lnTo>
                  <a:lnTo>
                    <a:pt x="1" y="1009"/>
                  </a:lnTo>
                  <a:lnTo>
                    <a:pt x="1" y="1056"/>
                  </a:lnTo>
                  <a:lnTo>
                    <a:pt x="807" y="1056"/>
                  </a:lnTo>
                  <a:lnTo>
                    <a:pt x="1583" y="1040"/>
                  </a:lnTo>
                  <a:lnTo>
                    <a:pt x="3118" y="1009"/>
                  </a:lnTo>
                  <a:lnTo>
                    <a:pt x="1552" y="978"/>
                  </a:lnTo>
                  <a:lnTo>
                    <a:pt x="792" y="962"/>
                  </a:lnTo>
                  <a:lnTo>
                    <a:pt x="78" y="962"/>
                  </a:lnTo>
                  <a:lnTo>
                    <a:pt x="78" y="63"/>
                  </a:lnTo>
                  <a:lnTo>
                    <a:pt x="3103" y="63"/>
                  </a:lnTo>
                  <a:lnTo>
                    <a:pt x="3118" y="1009"/>
                  </a:lnTo>
                  <a:lnTo>
                    <a:pt x="3134" y="32"/>
                  </a:lnTo>
                  <a:lnTo>
                    <a:pt x="31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8"/>
            <p:cNvSpPr/>
            <p:nvPr/>
          </p:nvSpPr>
          <p:spPr>
            <a:xfrm>
              <a:off x="3249125" y="369550"/>
              <a:ext cx="270275" cy="329600"/>
            </a:xfrm>
            <a:custGeom>
              <a:avLst/>
              <a:gdLst/>
              <a:ahLst/>
              <a:cxnLst/>
              <a:rect l="l" t="t" r="r" b="b"/>
              <a:pathLst>
                <a:path w="10811" h="13184" extrusionOk="0">
                  <a:moveTo>
                    <a:pt x="0" y="1"/>
                  </a:moveTo>
                  <a:lnTo>
                    <a:pt x="0" y="13184"/>
                  </a:lnTo>
                  <a:lnTo>
                    <a:pt x="10811" y="13184"/>
                  </a:lnTo>
                  <a:lnTo>
                    <a:pt x="10811" y="1086"/>
                  </a:lnTo>
                  <a:lnTo>
                    <a:pt x="967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8"/>
            <p:cNvSpPr/>
            <p:nvPr/>
          </p:nvSpPr>
          <p:spPr>
            <a:xfrm>
              <a:off x="3263075" y="383125"/>
              <a:ext cx="242750" cy="302475"/>
            </a:xfrm>
            <a:custGeom>
              <a:avLst/>
              <a:gdLst/>
              <a:ahLst/>
              <a:cxnLst/>
              <a:rect l="l" t="t" r="r" b="b"/>
              <a:pathLst>
                <a:path w="9710" h="12099" extrusionOk="0">
                  <a:moveTo>
                    <a:pt x="1" y="1"/>
                  </a:moveTo>
                  <a:lnTo>
                    <a:pt x="1" y="12098"/>
                  </a:lnTo>
                  <a:lnTo>
                    <a:pt x="9710" y="12098"/>
                  </a:lnTo>
                  <a:lnTo>
                    <a:pt x="97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8"/>
            <p:cNvSpPr/>
            <p:nvPr/>
          </p:nvSpPr>
          <p:spPr>
            <a:xfrm>
              <a:off x="3375925" y="383125"/>
              <a:ext cx="16300" cy="151250"/>
            </a:xfrm>
            <a:custGeom>
              <a:avLst/>
              <a:gdLst/>
              <a:ahLst/>
              <a:cxnLst/>
              <a:rect l="l" t="t" r="r" b="b"/>
              <a:pathLst>
                <a:path w="652" h="6050" extrusionOk="0">
                  <a:moveTo>
                    <a:pt x="0" y="1"/>
                  </a:moveTo>
                  <a:lnTo>
                    <a:pt x="341" y="6049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8"/>
            <p:cNvSpPr/>
            <p:nvPr/>
          </p:nvSpPr>
          <p:spPr>
            <a:xfrm>
              <a:off x="3334825" y="383125"/>
              <a:ext cx="49650" cy="151250"/>
            </a:xfrm>
            <a:custGeom>
              <a:avLst/>
              <a:gdLst/>
              <a:ahLst/>
              <a:cxnLst/>
              <a:rect l="l" t="t" r="r" b="b"/>
              <a:pathLst>
                <a:path w="1986" h="6050" extrusionOk="0">
                  <a:moveTo>
                    <a:pt x="0" y="1"/>
                  </a:moveTo>
                  <a:lnTo>
                    <a:pt x="1985" y="6049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8"/>
            <p:cNvSpPr/>
            <p:nvPr/>
          </p:nvSpPr>
          <p:spPr>
            <a:xfrm>
              <a:off x="3285950" y="383125"/>
              <a:ext cx="98525" cy="151250"/>
            </a:xfrm>
            <a:custGeom>
              <a:avLst/>
              <a:gdLst/>
              <a:ahLst/>
              <a:cxnLst/>
              <a:rect l="l" t="t" r="r" b="b"/>
              <a:pathLst>
                <a:path w="3941" h="6050" extrusionOk="0">
                  <a:moveTo>
                    <a:pt x="1" y="1"/>
                  </a:moveTo>
                  <a:lnTo>
                    <a:pt x="3940" y="6049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8"/>
            <p:cNvSpPr/>
            <p:nvPr/>
          </p:nvSpPr>
          <p:spPr>
            <a:xfrm>
              <a:off x="3263075" y="399025"/>
              <a:ext cx="121400" cy="135350"/>
            </a:xfrm>
            <a:custGeom>
              <a:avLst/>
              <a:gdLst/>
              <a:ahLst/>
              <a:cxnLst/>
              <a:rect l="l" t="t" r="r" b="b"/>
              <a:pathLst>
                <a:path w="4856" h="5414" extrusionOk="0">
                  <a:moveTo>
                    <a:pt x="1" y="0"/>
                  </a:moveTo>
                  <a:lnTo>
                    <a:pt x="1" y="1055"/>
                  </a:lnTo>
                  <a:lnTo>
                    <a:pt x="4855" y="54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8"/>
            <p:cNvSpPr/>
            <p:nvPr/>
          </p:nvSpPr>
          <p:spPr>
            <a:xfrm>
              <a:off x="3263075" y="455250"/>
              <a:ext cx="121400" cy="79125"/>
            </a:xfrm>
            <a:custGeom>
              <a:avLst/>
              <a:gdLst/>
              <a:ahLst/>
              <a:cxnLst/>
              <a:rect l="l" t="t" r="r" b="b"/>
              <a:pathLst>
                <a:path w="4856" h="3165" extrusionOk="0">
                  <a:moveTo>
                    <a:pt x="1" y="0"/>
                  </a:moveTo>
                  <a:lnTo>
                    <a:pt x="1" y="683"/>
                  </a:lnTo>
                  <a:lnTo>
                    <a:pt x="4855" y="3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8"/>
            <p:cNvSpPr/>
            <p:nvPr/>
          </p:nvSpPr>
          <p:spPr>
            <a:xfrm>
              <a:off x="3263075" y="494400"/>
              <a:ext cx="121400" cy="39975"/>
            </a:xfrm>
            <a:custGeom>
              <a:avLst/>
              <a:gdLst/>
              <a:ahLst/>
              <a:cxnLst/>
              <a:rect l="l" t="t" r="r" b="b"/>
              <a:pathLst>
                <a:path w="4856" h="1599" extrusionOk="0">
                  <a:moveTo>
                    <a:pt x="1" y="1"/>
                  </a:moveTo>
                  <a:lnTo>
                    <a:pt x="1" y="575"/>
                  </a:lnTo>
                  <a:lnTo>
                    <a:pt x="4855" y="15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8"/>
            <p:cNvSpPr/>
            <p:nvPr/>
          </p:nvSpPr>
          <p:spPr>
            <a:xfrm>
              <a:off x="3263075" y="527375"/>
              <a:ext cx="121400" cy="13200"/>
            </a:xfrm>
            <a:custGeom>
              <a:avLst/>
              <a:gdLst/>
              <a:ahLst/>
              <a:cxnLst/>
              <a:rect l="l" t="t" r="r" b="b"/>
              <a:pathLst>
                <a:path w="4856" h="528" extrusionOk="0">
                  <a:moveTo>
                    <a:pt x="1" y="0"/>
                  </a:moveTo>
                  <a:lnTo>
                    <a:pt x="1" y="527"/>
                  </a:lnTo>
                  <a:lnTo>
                    <a:pt x="4855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8"/>
            <p:cNvSpPr/>
            <p:nvPr/>
          </p:nvSpPr>
          <p:spPr>
            <a:xfrm>
              <a:off x="3263075" y="534350"/>
              <a:ext cx="121400" cy="39175"/>
            </a:xfrm>
            <a:custGeom>
              <a:avLst/>
              <a:gdLst/>
              <a:ahLst/>
              <a:cxnLst/>
              <a:rect l="l" t="t" r="r" b="b"/>
              <a:pathLst>
                <a:path w="4856" h="1567" extrusionOk="0">
                  <a:moveTo>
                    <a:pt x="4855" y="0"/>
                  </a:moveTo>
                  <a:lnTo>
                    <a:pt x="1" y="1024"/>
                  </a:lnTo>
                  <a:lnTo>
                    <a:pt x="1" y="1567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8"/>
            <p:cNvSpPr/>
            <p:nvPr/>
          </p:nvSpPr>
          <p:spPr>
            <a:xfrm>
              <a:off x="3263075" y="534350"/>
              <a:ext cx="121400" cy="78350"/>
            </a:xfrm>
            <a:custGeom>
              <a:avLst/>
              <a:gdLst/>
              <a:ahLst/>
              <a:cxnLst/>
              <a:rect l="l" t="t" r="r" b="b"/>
              <a:pathLst>
                <a:path w="4856" h="3134" extrusionOk="0">
                  <a:moveTo>
                    <a:pt x="4855" y="0"/>
                  </a:moveTo>
                  <a:lnTo>
                    <a:pt x="1" y="2466"/>
                  </a:lnTo>
                  <a:lnTo>
                    <a:pt x="1" y="3133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8"/>
            <p:cNvSpPr/>
            <p:nvPr/>
          </p:nvSpPr>
          <p:spPr>
            <a:xfrm>
              <a:off x="3263075" y="534350"/>
              <a:ext cx="121400" cy="134575"/>
            </a:xfrm>
            <a:custGeom>
              <a:avLst/>
              <a:gdLst/>
              <a:ahLst/>
              <a:cxnLst/>
              <a:rect l="l" t="t" r="r" b="b"/>
              <a:pathLst>
                <a:path w="4856" h="5383" extrusionOk="0">
                  <a:moveTo>
                    <a:pt x="4855" y="0"/>
                  </a:moveTo>
                  <a:lnTo>
                    <a:pt x="1" y="4359"/>
                  </a:lnTo>
                  <a:lnTo>
                    <a:pt x="1" y="5382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8"/>
            <p:cNvSpPr/>
            <p:nvPr/>
          </p:nvSpPr>
          <p:spPr>
            <a:xfrm>
              <a:off x="3285950" y="534350"/>
              <a:ext cx="98525" cy="151250"/>
            </a:xfrm>
            <a:custGeom>
              <a:avLst/>
              <a:gdLst/>
              <a:ahLst/>
              <a:cxnLst/>
              <a:rect l="l" t="t" r="r" b="b"/>
              <a:pathLst>
                <a:path w="3941" h="6050" extrusionOk="0">
                  <a:moveTo>
                    <a:pt x="3940" y="0"/>
                  </a:moveTo>
                  <a:lnTo>
                    <a:pt x="1" y="6049"/>
                  </a:lnTo>
                  <a:lnTo>
                    <a:pt x="854" y="6049"/>
                  </a:lnTo>
                  <a:lnTo>
                    <a:pt x="394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8"/>
            <p:cNvSpPr/>
            <p:nvPr/>
          </p:nvSpPr>
          <p:spPr>
            <a:xfrm>
              <a:off x="3334825" y="534350"/>
              <a:ext cx="49650" cy="151250"/>
            </a:xfrm>
            <a:custGeom>
              <a:avLst/>
              <a:gdLst/>
              <a:ahLst/>
              <a:cxnLst/>
              <a:rect l="l" t="t" r="r" b="b"/>
              <a:pathLst>
                <a:path w="1986" h="6050" extrusionOk="0">
                  <a:moveTo>
                    <a:pt x="1985" y="0"/>
                  </a:moveTo>
                  <a:lnTo>
                    <a:pt x="0" y="6049"/>
                  </a:lnTo>
                  <a:lnTo>
                    <a:pt x="698" y="6049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8"/>
            <p:cNvSpPr/>
            <p:nvPr/>
          </p:nvSpPr>
          <p:spPr>
            <a:xfrm>
              <a:off x="3375925" y="534350"/>
              <a:ext cx="16300" cy="151250"/>
            </a:xfrm>
            <a:custGeom>
              <a:avLst/>
              <a:gdLst/>
              <a:ahLst/>
              <a:cxnLst/>
              <a:rect l="l" t="t" r="r" b="b"/>
              <a:pathLst>
                <a:path w="652" h="6050" extrusionOk="0">
                  <a:moveTo>
                    <a:pt x="341" y="0"/>
                  </a:moveTo>
                  <a:lnTo>
                    <a:pt x="0" y="6049"/>
                  </a:lnTo>
                  <a:lnTo>
                    <a:pt x="651" y="604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8"/>
            <p:cNvSpPr/>
            <p:nvPr/>
          </p:nvSpPr>
          <p:spPr>
            <a:xfrm>
              <a:off x="3384450" y="534350"/>
              <a:ext cx="48875" cy="151250"/>
            </a:xfrm>
            <a:custGeom>
              <a:avLst/>
              <a:gdLst/>
              <a:ahLst/>
              <a:cxnLst/>
              <a:rect l="l" t="t" r="r" b="b"/>
              <a:pathLst>
                <a:path w="1955" h="6050" extrusionOk="0">
                  <a:moveTo>
                    <a:pt x="0" y="0"/>
                  </a:moveTo>
                  <a:lnTo>
                    <a:pt x="1272" y="6049"/>
                  </a:lnTo>
                  <a:lnTo>
                    <a:pt x="1954" y="60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8"/>
            <p:cNvSpPr/>
            <p:nvPr/>
          </p:nvSpPr>
          <p:spPr>
            <a:xfrm>
              <a:off x="3384450" y="534350"/>
              <a:ext cx="98125" cy="151250"/>
            </a:xfrm>
            <a:custGeom>
              <a:avLst/>
              <a:gdLst/>
              <a:ahLst/>
              <a:cxnLst/>
              <a:rect l="l" t="t" r="r" b="b"/>
              <a:pathLst>
                <a:path w="3925" h="6050" extrusionOk="0">
                  <a:moveTo>
                    <a:pt x="0" y="0"/>
                  </a:moveTo>
                  <a:lnTo>
                    <a:pt x="3071" y="6049"/>
                  </a:lnTo>
                  <a:lnTo>
                    <a:pt x="3924" y="60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8"/>
            <p:cNvSpPr/>
            <p:nvPr/>
          </p:nvSpPr>
          <p:spPr>
            <a:xfrm>
              <a:off x="3384450" y="534350"/>
              <a:ext cx="121000" cy="134575"/>
            </a:xfrm>
            <a:custGeom>
              <a:avLst/>
              <a:gdLst/>
              <a:ahLst/>
              <a:cxnLst/>
              <a:rect l="l" t="t" r="r" b="b"/>
              <a:pathLst>
                <a:path w="4840" h="5383" extrusionOk="0">
                  <a:moveTo>
                    <a:pt x="0" y="0"/>
                  </a:moveTo>
                  <a:lnTo>
                    <a:pt x="4839" y="5382"/>
                  </a:lnTo>
                  <a:lnTo>
                    <a:pt x="4839" y="43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8"/>
            <p:cNvSpPr/>
            <p:nvPr/>
          </p:nvSpPr>
          <p:spPr>
            <a:xfrm>
              <a:off x="3384450" y="534350"/>
              <a:ext cx="121000" cy="79125"/>
            </a:xfrm>
            <a:custGeom>
              <a:avLst/>
              <a:gdLst/>
              <a:ahLst/>
              <a:cxnLst/>
              <a:rect l="l" t="t" r="r" b="b"/>
              <a:pathLst>
                <a:path w="4840" h="3165" extrusionOk="0">
                  <a:moveTo>
                    <a:pt x="0" y="0"/>
                  </a:moveTo>
                  <a:lnTo>
                    <a:pt x="4839" y="3164"/>
                  </a:lnTo>
                  <a:lnTo>
                    <a:pt x="4839" y="2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8"/>
            <p:cNvSpPr/>
            <p:nvPr/>
          </p:nvSpPr>
          <p:spPr>
            <a:xfrm>
              <a:off x="3384450" y="534350"/>
              <a:ext cx="121000" cy="39175"/>
            </a:xfrm>
            <a:custGeom>
              <a:avLst/>
              <a:gdLst/>
              <a:ahLst/>
              <a:cxnLst/>
              <a:rect l="l" t="t" r="r" b="b"/>
              <a:pathLst>
                <a:path w="4840" h="1567" extrusionOk="0">
                  <a:moveTo>
                    <a:pt x="0" y="0"/>
                  </a:moveTo>
                  <a:lnTo>
                    <a:pt x="4839" y="1567"/>
                  </a:lnTo>
                  <a:lnTo>
                    <a:pt x="4839" y="10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8"/>
            <p:cNvSpPr/>
            <p:nvPr/>
          </p:nvSpPr>
          <p:spPr>
            <a:xfrm>
              <a:off x="3384450" y="527375"/>
              <a:ext cx="121000" cy="13200"/>
            </a:xfrm>
            <a:custGeom>
              <a:avLst/>
              <a:gdLst/>
              <a:ahLst/>
              <a:cxnLst/>
              <a:rect l="l" t="t" r="r" b="b"/>
              <a:pathLst>
                <a:path w="4840" h="528" extrusionOk="0">
                  <a:moveTo>
                    <a:pt x="4839" y="0"/>
                  </a:moveTo>
                  <a:lnTo>
                    <a:pt x="0" y="279"/>
                  </a:lnTo>
                  <a:lnTo>
                    <a:pt x="4839" y="527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8"/>
            <p:cNvSpPr/>
            <p:nvPr/>
          </p:nvSpPr>
          <p:spPr>
            <a:xfrm>
              <a:off x="3384450" y="494400"/>
              <a:ext cx="121000" cy="39975"/>
            </a:xfrm>
            <a:custGeom>
              <a:avLst/>
              <a:gdLst/>
              <a:ahLst/>
              <a:cxnLst/>
              <a:rect l="l" t="t" r="r" b="b"/>
              <a:pathLst>
                <a:path w="4840" h="1599" extrusionOk="0">
                  <a:moveTo>
                    <a:pt x="4839" y="1"/>
                  </a:moveTo>
                  <a:lnTo>
                    <a:pt x="0" y="1598"/>
                  </a:lnTo>
                  <a:lnTo>
                    <a:pt x="4839" y="575"/>
                  </a:lnTo>
                  <a:lnTo>
                    <a:pt x="4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8"/>
            <p:cNvSpPr/>
            <p:nvPr/>
          </p:nvSpPr>
          <p:spPr>
            <a:xfrm>
              <a:off x="3384450" y="455250"/>
              <a:ext cx="121000" cy="79125"/>
            </a:xfrm>
            <a:custGeom>
              <a:avLst/>
              <a:gdLst/>
              <a:ahLst/>
              <a:cxnLst/>
              <a:rect l="l" t="t" r="r" b="b"/>
              <a:pathLst>
                <a:path w="4840" h="3165" extrusionOk="0">
                  <a:moveTo>
                    <a:pt x="4839" y="0"/>
                  </a:moveTo>
                  <a:lnTo>
                    <a:pt x="0" y="3164"/>
                  </a:lnTo>
                  <a:lnTo>
                    <a:pt x="4839" y="683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8"/>
            <p:cNvSpPr/>
            <p:nvPr/>
          </p:nvSpPr>
          <p:spPr>
            <a:xfrm>
              <a:off x="3384450" y="399025"/>
              <a:ext cx="121000" cy="135350"/>
            </a:xfrm>
            <a:custGeom>
              <a:avLst/>
              <a:gdLst/>
              <a:ahLst/>
              <a:cxnLst/>
              <a:rect l="l" t="t" r="r" b="b"/>
              <a:pathLst>
                <a:path w="4840" h="5414" extrusionOk="0">
                  <a:moveTo>
                    <a:pt x="4839" y="0"/>
                  </a:moveTo>
                  <a:lnTo>
                    <a:pt x="0" y="5413"/>
                  </a:lnTo>
                  <a:lnTo>
                    <a:pt x="0" y="5413"/>
                  </a:lnTo>
                  <a:lnTo>
                    <a:pt x="4839" y="1055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8"/>
            <p:cNvSpPr/>
            <p:nvPr/>
          </p:nvSpPr>
          <p:spPr>
            <a:xfrm>
              <a:off x="3384450" y="383125"/>
              <a:ext cx="98125" cy="151250"/>
            </a:xfrm>
            <a:custGeom>
              <a:avLst/>
              <a:gdLst/>
              <a:ahLst/>
              <a:cxnLst/>
              <a:rect l="l" t="t" r="r" b="b"/>
              <a:pathLst>
                <a:path w="3925" h="6050" extrusionOk="0">
                  <a:moveTo>
                    <a:pt x="3071" y="1"/>
                  </a:moveTo>
                  <a:lnTo>
                    <a:pt x="0" y="6049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8"/>
            <p:cNvSpPr/>
            <p:nvPr/>
          </p:nvSpPr>
          <p:spPr>
            <a:xfrm>
              <a:off x="3384450" y="383125"/>
              <a:ext cx="48875" cy="151250"/>
            </a:xfrm>
            <a:custGeom>
              <a:avLst/>
              <a:gdLst/>
              <a:ahLst/>
              <a:cxnLst/>
              <a:rect l="l" t="t" r="r" b="b"/>
              <a:pathLst>
                <a:path w="1955" h="6050" extrusionOk="0">
                  <a:moveTo>
                    <a:pt x="1272" y="1"/>
                  </a:moveTo>
                  <a:lnTo>
                    <a:pt x="0" y="6049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8"/>
            <p:cNvSpPr/>
            <p:nvPr/>
          </p:nvSpPr>
          <p:spPr>
            <a:xfrm>
              <a:off x="3314650" y="433150"/>
              <a:ext cx="141550" cy="202425"/>
            </a:xfrm>
            <a:custGeom>
              <a:avLst/>
              <a:gdLst/>
              <a:ahLst/>
              <a:cxnLst/>
              <a:rect l="l" t="t" r="r" b="b"/>
              <a:pathLst>
                <a:path w="5662" h="8097" extrusionOk="0">
                  <a:moveTo>
                    <a:pt x="4762" y="0"/>
                  </a:moveTo>
                  <a:lnTo>
                    <a:pt x="94" y="481"/>
                  </a:lnTo>
                  <a:cubicBezTo>
                    <a:pt x="32" y="481"/>
                    <a:pt x="1" y="543"/>
                    <a:pt x="16" y="590"/>
                  </a:cubicBezTo>
                  <a:lnTo>
                    <a:pt x="792" y="8003"/>
                  </a:lnTo>
                  <a:cubicBezTo>
                    <a:pt x="792" y="8065"/>
                    <a:pt x="854" y="8096"/>
                    <a:pt x="900" y="8096"/>
                  </a:cubicBezTo>
                  <a:lnTo>
                    <a:pt x="5305" y="7631"/>
                  </a:lnTo>
                  <a:cubicBezTo>
                    <a:pt x="5522" y="7616"/>
                    <a:pt x="5662" y="7429"/>
                    <a:pt x="5630" y="7243"/>
                  </a:cubicBezTo>
                  <a:lnTo>
                    <a:pt x="4886" y="93"/>
                  </a:lnTo>
                  <a:cubicBezTo>
                    <a:pt x="4855" y="31"/>
                    <a:pt x="4824" y="0"/>
                    <a:pt x="47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8"/>
            <p:cNvSpPr/>
            <p:nvPr/>
          </p:nvSpPr>
          <p:spPr>
            <a:xfrm>
              <a:off x="3327050" y="445550"/>
              <a:ext cx="107050" cy="76025"/>
            </a:xfrm>
            <a:custGeom>
              <a:avLst/>
              <a:gdLst/>
              <a:ahLst/>
              <a:cxnLst/>
              <a:rect l="l" t="t" r="r" b="b"/>
              <a:pathLst>
                <a:path w="4282" h="3041" extrusionOk="0">
                  <a:moveTo>
                    <a:pt x="3940" y="1"/>
                  </a:moveTo>
                  <a:lnTo>
                    <a:pt x="63" y="404"/>
                  </a:lnTo>
                  <a:cubicBezTo>
                    <a:pt x="16" y="404"/>
                    <a:pt x="1" y="450"/>
                    <a:pt x="1" y="481"/>
                  </a:cubicBezTo>
                  <a:lnTo>
                    <a:pt x="280" y="2994"/>
                  </a:lnTo>
                  <a:cubicBezTo>
                    <a:pt x="280" y="3025"/>
                    <a:pt x="311" y="3041"/>
                    <a:pt x="358" y="3041"/>
                  </a:cubicBezTo>
                  <a:lnTo>
                    <a:pt x="4111" y="2653"/>
                  </a:lnTo>
                  <a:cubicBezTo>
                    <a:pt x="4204" y="2653"/>
                    <a:pt x="4281" y="2560"/>
                    <a:pt x="4266" y="2467"/>
                  </a:cubicBezTo>
                  <a:lnTo>
                    <a:pt x="4018" y="63"/>
                  </a:lnTo>
                  <a:cubicBezTo>
                    <a:pt x="4018" y="16"/>
                    <a:pt x="3971" y="1"/>
                    <a:pt x="3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8"/>
            <p:cNvSpPr/>
            <p:nvPr/>
          </p:nvSpPr>
          <p:spPr>
            <a:xfrm>
              <a:off x="3348775" y="452925"/>
              <a:ext cx="62050" cy="62050"/>
            </a:xfrm>
            <a:custGeom>
              <a:avLst/>
              <a:gdLst/>
              <a:ahLst/>
              <a:cxnLst/>
              <a:rect l="l" t="t" r="r" b="b"/>
              <a:pathLst>
                <a:path w="2482" h="2482" extrusionOk="0">
                  <a:moveTo>
                    <a:pt x="2249" y="0"/>
                  </a:moveTo>
                  <a:lnTo>
                    <a:pt x="0" y="233"/>
                  </a:lnTo>
                  <a:lnTo>
                    <a:pt x="249" y="2482"/>
                  </a:lnTo>
                  <a:lnTo>
                    <a:pt x="2482" y="2234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8"/>
            <p:cNvSpPr/>
            <p:nvPr/>
          </p:nvSpPr>
          <p:spPr>
            <a:xfrm>
              <a:off x="3335975" y="533775"/>
              <a:ext cx="45000" cy="42275"/>
            </a:xfrm>
            <a:custGeom>
              <a:avLst/>
              <a:gdLst/>
              <a:ahLst/>
              <a:cxnLst/>
              <a:rect l="l" t="t" r="r" b="b"/>
              <a:pathLst>
                <a:path w="1800" h="1691" extrusionOk="0">
                  <a:moveTo>
                    <a:pt x="917" y="1"/>
                  </a:moveTo>
                  <a:cubicBezTo>
                    <a:pt x="880" y="1"/>
                    <a:pt x="844" y="3"/>
                    <a:pt x="807" y="8"/>
                  </a:cubicBezTo>
                  <a:cubicBezTo>
                    <a:pt x="342" y="54"/>
                    <a:pt x="1" y="473"/>
                    <a:pt x="47" y="938"/>
                  </a:cubicBezTo>
                  <a:cubicBezTo>
                    <a:pt x="104" y="1367"/>
                    <a:pt x="451" y="1690"/>
                    <a:pt x="869" y="1690"/>
                  </a:cubicBezTo>
                  <a:cubicBezTo>
                    <a:pt x="904" y="1690"/>
                    <a:pt x="941" y="1688"/>
                    <a:pt x="978" y="1683"/>
                  </a:cubicBezTo>
                  <a:cubicBezTo>
                    <a:pt x="1443" y="1636"/>
                    <a:pt x="1800" y="1218"/>
                    <a:pt x="1738" y="752"/>
                  </a:cubicBezTo>
                  <a:cubicBezTo>
                    <a:pt x="1709" y="324"/>
                    <a:pt x="1338" y="1"/>
                    <a:pt x="917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8"/>
            <p:cNvSpPr/>
            <p:nvPr/>
          </p:nvSpPr>
          <p:spPr>
            <a:xfrm>
              <a:off x="3351475" y="539375"/>
              <a:ext cx="13600" cy="30675"/>
            </a:xfrm>
            <a:custGeom>
              <a:avLst/>
              <a:gdLst/>
              <a:ahLst/>
              <a:cxnLst/>
              <a:rect l="l" t="t" r="r" b="b"/>
              <a:pathLst>
                <a:path w="544" h="1227" extrusionOk="0">
                  <a:moveTo>
                    <a:pt x="404" y="1"/>
                  </a:moveTo>
                  <a:lnTo>
                    <a:pt x="1" y="32"/>
                  </a:lnTo>
                  <a:lnTo>
                    <a:pt x="125" y="1226"/>
                  </a:lnTo>
                  <a:lnTo>
                    <a:pt x="544" y="119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8"/>
            <p:cNvSpPr/>
            <p:nvPr/>
          </p:nvSpPr>
          <p:spPr>
            <a:xfrm>
              <a:off x="3342575" y="548300"/>
              <a:ext cx="31025" cy="13200"/>
            </a:xfrm>
            <a:custGeom>
              <a:avLst/>
              <a:gdLst/>
              <a:ahLst/>
              <a:cxnLst/>
              <a:rect l="l" t="t" r="r" b="b"/>
              <a:pathLst>
                <a:path w="1241" h="528" extrusionOk="0">
                  <a:moveTo>
                    <a:pt x="1194" y="1"/>
                  </a:moveTo>
                  <a:lnTo>
                    <a:pt x="0" y="125"/>
                  </a:lnTo>
                  <a:lnTo>
                    <a:pt x="47" y="528"/>
                  </a:lnTo>
                  <a:lnTo>
                    <a:pt x="1241" y="404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8"/>
            <p:cNvSpPr/>
            <p:nvPr/>
          </p:nvSpPr>
          <p:spPr>
            <a:xfrm>
              <a:off x="3396850" y="527175"/>
              <a:ext cx="43075" cy="36550"/>
            </a:xfrm>
            <a:custGeom>
              <a:avLst/>
              <a:gdLst/>
              <a:ahLst/>
              <a:cxnLst/>
              <a:rect l="l" t="t" r="r" b="b"/>
              <a:pathLst>
                <a:path w="1723" h="1462" extrusionOk="0">
                  <a:moveTo>
                    <a:pt x="1276" y="1"/>
                  </a:moveTo>
                  <a:cubicBezTo>
                    <a:pt x="1237" y="1"/>
                    <a:pt x="1196" y="13"/>
                    <a:pt x="1164" y="39"/>
                  </a:cubicBezTo>
                  <a:lnTo>
                    <a:pt x="94" y="784"/>
                  </a:lnTo>
                  <a:cubicBezTo>
                    <a:pt x="16" y="846"/>
                    <a:pt x="1" y="939"/>
                    <a:pt x="47" y="1047"/>
                  </a:cubicBezTo>
                  <a:lnTo>
                    <a:pt x="295" y="1389"/>
                  </a:lnTo>
                  <a:cubicBezTo>
                    <a:pt x="334" y="1437"/>
                    <a:pt x="391" y="1461"/>
                    <a:pt x="447" y="1461"/>
                  </a:cubicBezTo>
                  <a:cubicBezTo>
                    <a:pt x="481" y="1461"/>
                    <a:pt x="514" y="1452"/>
                    <a:pt x="543" y="1435"/>
                  </a:cubicBezTo>
                  <a:lnTo>
                    <a:pt x="1629" y="675"/>
                  </a:lnTo>
                  <a:cubicBezTo>
                    <a:pt x="1707" y="613"/>
                    <a:pt x="1722" y="504"/>
                    <a:pt x="1676" y="427"/>
                  </a:cubicBezTo>
                  <a:lnTo>
                    <a:pt x="1412" y="70"/>
                  </a:lnTo>
                  <a:cubicBezTo>
                    <a:pt x="1385" y="25"/>
                    <a:pt x="1331" y="1"/>
                    <a:pt x="1276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8"/>
            <p:cNvSpPr/>
            <p:nvPr/>
          </p:nvSpPr>
          <p:spPr>
            <a:xfrm>
              <a:off x="3403050" y="544625"/>
              <a:ext cx="14375" cy="12650"/>
            </a:xfrm>
            <a:custGeom>
              <a:avLst/>
              <a:gdLst/>
              <a:ahLst/>
              <a:cxnLst/>
              <a:rect l="l" t="t" r="r" b="b"/>
              <a:pathLst>
                <a:path w="575" h="506" extrusionOk="0">
                  <a:moveTo>
                    <a:pt x="295" y="1"/>
                  </a:moveTo>
                  <a:cubicBezTo>
                    <a:pt x="243" y="1"/>
                    <a:pt x="189" y="18"/>
                    <a:pt x="140" y="55"/>
                  </a:cubicBezTo>
                  <a:cubicBezTo>
                    <a:pt x="32" y="132"/>
                    <a:pt x="1" y="287"/>
                    <a:pt x="78" y="396"/>
                  </a:cubicBezTo>
                  <a:cubicBezTo>
                    <a:pt x="125" y="470"/>
                    <a:pt x="198" y="505"/>
                    <a:pt x="277" y="505"/>
                  </a:cubicBezTo>
                  <a:cubicBezTo>
                    <a:pt x="330" y="505"/>
                    <a:pt x="385" y="489"/>
                    <a:pt x="435" y="458"/>
                  </a:cubicBezTo>
                  <a:cubicBezTo>
                    <a:pt x="544" y="380"/>
                    <a:pt x="575" y="225"/>
                    <a:pt x="497" y="117"/>
                  </a:cubicBezTo>
                  <a:cubicBezTo>
                    <a:pt x="450" y="42"/>
                    <a:pt x="375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8"/>
            <p:cNvSpPr/>
            <p:nvPr/>
          </p:nvSpPr>
          <p:spPr>
            <a:xfrm>
              <a:off x="3419350" y="533275"/>
              <a:ext cx="13975" cy="12350"/>
            </a:xfrm>
            <a:custGeom>
              <a:avLst/>
              <a:gdLst/>
              <a:ahLst/>
              <a:cxnLst/>
              <a:rect l="l" t="t" r="r" b="b"/>
              <a:pathLst>
                <a:path w="559" h="494" extrusionOk="0">
                  <a:moveTo>
                    <a:pt x="261" y="0"/>
                  </a:moveTo>
                  <a:cubicBezTo>
                    <a:pt x="213" y="0"/>
                    <a:pt x="165" y="14"/>
                    <a:pt x="124" y="43"/>
                  </a:cubicBezTo>
                  <a:cubicBezTo>
                    <a:pt x="16" y="121"/>
                    <a:pt x="0" y="276"/>
                    <a:pt x="78" y="385"/>
                  </a:cubicBezTo>
                  <a:cubicBezTo>
                    <a:pt x="124" y="459"/>
                    <a:pt x="198" y="494"/>
                    <a:pt x="273" y="494"/>
                  </a:cubicBezTo>
                  <a:cubicBezTo>
                    <a:pt x="324" y="494"/>
                    <a:pt x="375" y="478"/>
                    <a:pt x="419" y="447"/>
                  </a:cubicBezTo>
                  <a:cubicBezTo>
                    <a:pt x="543" y="369"/>
                    <a:pt x="558" y="214"/>
                    <a:pt x="481" y="105"/>
                  </a:cubicBezTo>
                  <a:cubicBezTo>
                    <a:pt x="423" y="38"/>
                    <a:pt x="341" y="0"/>
                    <a:pt x="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8"/>
            <p:cNvSpPr/>
            <p:nvPr/>
          </p:nvSpPr>
          <p:spPr>
            <a:xfrm>
              <a:off x="3389475" y="577550"/>
              <a:ext cx="18650" cy="15225"/>
            </a:xfrm>
            <a:custGeom>
              <a:avLst/>
              <a:gdLst/>
              <a:ahLst/>
              <a:cxnLst/>
              <a:rect l="l" t="t" r="r" b="b"/>
              <a:pathLst>
                <a:path w="746" h="609" extrusionOk="0">
                  <a:moveTo>
                    <a:pt x="597" y="0"/>
                  </a:moveTo>
                  <a:cubicBezTo>
                    <a:pt x="588" y="0"/>
                    <a:pt x="580" y="4"/>
                    <a:pt x="575" y="9"/>
                  </a:cubicBezTo>
                  <a:lnTo>
                    <a:pt x="47" y="382"/>
                  </a:lnTo>
                  <a:cubicBezTo>
                    <a:pt x="1" y="397"/>
                    <a:pt x="1" y="444"/>
                    <a:pt x="32" y="459"/>
                  </a:cubicBezTo>
                  <a:lnTo>
                    <a:pt x="109" y="583"/>
                  </a:lnTo>
                  <a:cubicBezTo>
                    <a:pt x="119" y="601"/>
                    <a:pt x="133" y="609"/>
                    <a:pt x="150" y="609"/>
                  </a:cubicBezTo>
                  <a:cubicBezTo>
                    <a:pt x="161" y="609"/>
                    <a:pt x="174" y="605"/>
                    <a:pt x="187" y="599"/>
                  </a:cubicBezTo>
                  <a:lnTo>
                    <a:pt x="699" y="227"/>
                  </a:lnTo>
                  <a:cubicBezTo>
                    <a:pt x="730" y="211"/>
                    <a:pt x="745" y="164"/>
                    <a:pt x="730" y="149"/>
                  </a:cubicBezTo>
                  <a:lnTo>
                    <a:pt x="652" y="40"/>
                  </a:lnTo>
                  <a:cubicBezTo>
                    <a:pt x="633" y="11"/>
                    <a:pt x="613" y="0"/>
                    <a:pt x="597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8"/>
            <p:cNvSpPr/>
            <p:nvPr/>
          </p:nvSpPr>
          <p:spPr>
            <a:xfrm>
              <a:off x="3424375" y="608400"/>
              <a:ext cx="7775" cy="10100"/>
            </a:xfrm>
            <a:custGeom>
              <a:avLst/>
              <a:gdLst/>
              <a:ahLst/>
              <a:cxnLst/>
              <a:rect l="l" t="t" r="r" b="b"/>
              <a:pathLst>
                <a:path w="311" h="404" extrusionOk="0">
                  <a:moveTo>
                    <a:pt x="47" y="1"/>
                  </a:moveTo>
                  <a:lnTo>
                    <a:pt x="1" y="32"/>
                  </a:lnTo>
                  <a:lnTo>
                    <a:pt x="1" y="78"/>
                  </a:lnTo>
                  <a:lnTo>
                    <a:pt x="233" y="404"/>
                  </a:lnTo>
                  <a:lnTo>
                    <a:pt x="280" y="404"/>
                  </a:lnTo>
                  <a:lnTo>
                    <a:pt x="311" y="373"/>
                  </a:lnTo>
                  <a:lnTo>
                    <a:pt x="311" y="326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8"/>
            <p:cNvSpPr/>
            <p:nvPr/>
          </p:nvSpPr>
          <p:spPr>
            <a:xfrm>
              <a:off x="3427875" y="606075"/>
              <a:ext cx="7775" cy="10100"/>
            </a:xfrm>
            <a:custGeom>
              <a:avLst/>
              <a:gdLst/>
              <a:ahLst/>
              <a:cxnLst/>
              <a:rect l="l" t="t" r="r" b="b"/>
              <a:pathLst>
                <a:path w="311" h="404" extrusionOk="0">
                  <a:moveTo>
                    <a:pt x="47" y="1"/>
                  </a:moveTo>
                  <a:lnTo>
                    <a:pt x="0" y="32"/>
                  </a:lnTo>
                  <a:lnTo>
                    <a:pt x="0" y="78"/>
                  </a:lnTo>
                  <a:lnTo>
                    <a:pt x="233" y="404"/>
                  </a:lnTo>
                  <a:lnTo>
                    <a:pt x="279" y="404"/>
                  </a:lnTo>
                  <a:lnTo>
                    <a:pt x="311" y="373"/>
                  </a:lnTo>
                  <a:lnTo>
                    <a:pt x="311" y="326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8"/>
            <p:cNvSpPr/>
            <p:nvPr/>
          </p:nvSpPr>
          <p:spPr>
            <a:xfrm>
              <a:off x="3431350" y="603375"/>
              <a:ext cx="7800" cy="10650"/>
            </a:xfrm>
            <a:custGeom>
              <a:avLst/>
              <a:gdLst/>
              <a:ahLst/>
              <a:cxnLst/>
              <a:rect l="l" t="t" r="r" b="b"/>
              <a:pathLst>
                <a:path w="312" h="426" extrusionOk="0">
                  <a:moveTo>
                    <a:pt x="32" y="0"/>
                  </a:moveTo>
                  <a:lnTo>
                    <a:pt x="1" y="47"/>
                  </a:lnTo>
                  <a:lnTo>
                    <a:pt x="1" y="93"/>
                  </a:lnTo>
                  <a:lnTo>
                    <a:pt x="234" y="419"/>
                  </a:lnTo>
                  <a:cubicBezTo>
                    <a:pt x="234" y="419"/>
                    <a:pt x="240" y="426"/>
                    <a:pt x="250" y="426"/>
                  </a:cubicBezTo>
                  <a:cubicBezTo>
                    <a:pt x="254" y="426"/>
                    <a:pt x="259" y="424"/>
                    <a:pt x="265" y="419"/>
                  </a:cubicBezTo>
                  <a:lnTo>
                    <a:pt x="311" y="372"/>
                  </a:lnTo>
                  <a:lnTo>
                    <a:pt x="311" y="34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8"/>
            <p:cNvSpPr/>
            <p:nvPr/>
          </p:nvSpPr>
          <p:spPr>
            <a:xfrm>
              <a:off x="3434075" y="601025"/>
              <a:ext cx="7775" cy="10800"/>
            </a:xfrm>
            <a:custGeom>
              <a:avLst/>
              <a:gdLst/>
              <a:ahLst/>
              <a:cxnLst/>
              <a:rect l="l" t="t" r="r" b="b"/>
              <a:pathLst>
                <a:path w="311" h="432" extrusionOk="0">
                  <a:moveTo>
                    <a:pt x="47" y="1"/>
                  </a:moveTo>
                  <a:lnTo>
                    <a:pt x="0" y="48"/>
                  </a:lnTo>
                  <a:lnTo>
                    <a:pt x="0" y="79"/>
                  </a:lnTo>
                  <a:lnTo>
                    <a:pt x="233" y="420"/>
                  </a:lnTo>
                  <a:cubicBezTo>
                    <a:pt x="233" y="427"/>
                    <a:pt x="241" y="431"/>
                    <a:pt x="251" y="431"/>
                  </a:cubicBezTo>
                  <a:cubicBezTo>
                    <a:pt x="260" y="431"/>
                    <a:pt x="272" y="427"/>
                    <a:pt x="280" y="420"/>
                  </a:cubicBezTo>
                  <a:lnTo>
                    <a:pt x="311" y="373"/>
                  </a:lnTo>
                  <a:lnTo>
                    <a:pt x="311" y="32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8"/>
            <p:cNvSpPr/>
            <p:nvPr/>
          </p:nvSpPr>
          <p:spPr>
            <a:xfrm>
              <a:off x="3437575" y="598700"/>
              <a:ext cx="7775" cy="10400"/>
            </a:xfrm>
            <a:custGeom>
              <a:avLst/>
              <a:gdLst/>
              <a:ahLst/>
              <a:cxnLst/>
              <a:rect l="l" t="t" r="r" b="b"/>
              <a:pathLst>
                <a:path w="311" h="416" extrusionOk="0">
                  <a:moveTo>
                    <a:pt x="47" y="1"/>
                  </a:moveTo>
                  <a:lnTo>
                    <a:pt x="0" y="32"/>
                  </a:lnTo>
                  <a:lnTo>
                    <a:pt x="0" y="78"/>
                  </a:lnTo>
                  <a:lnTo>
                    <a:pt x="233" y="404"/>
                  </a:lnTo>
                  <a:cubicBezTo>
                    <a:pt x="233" y="412"/>
                    <a:pt x="237" y="416"/>
                    <a:pt x="244" y="416"/>
                  </a:cubicBezTo>
                  <a:cubicBezTo>
                    <a:pt x="252" y="416"/>
                    <a:pt x="264" y="412"/>
                    <a:pt x="279" y="404"/>
                  </a:cubicBezTo>
                  <a:lnTo>
                    <a:pt x="310" y="373"/>
                  </a:lnTo>
                  <a:lnTo>
                    <a:pt x="310" y="32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8"/>
            <p:cNvSpPr/>
            <p:nvPr/>
          </p:nvSpPr>
          <p:spPr>
            <a:xfrm>
              <a:off x="3441050" y="596375"/>
              <a:ext cx="7775" cy="10400"/>
            </a:xfrm>
            <a:custGeom>
              <a:avLst/>
              <a:gdLst/>
              <a:ahLst/>
              <a:cxnLst/>
              <a:rect l="l" t="t" r="r" b="b"/>
              <a:pathLst>
                <a:path w="311" h="416" extrusionOk="0">
                  <a:moveTo>
                    <a:pt x="32" y="1"/>
                  </a:moveTo>
                  <a:lnTo>
                    <a:pt x="1" y="32"/>
                  </a:lnTo>
                  <a:lnTo>
                    <a:pt x="1" y="78"/>
                  </a:lnTo>
                  <a:lnTo>
                    <a:pt x="233" y="404"/>
                  </a:lnTo>
                  <a:cubicBezTo>
                    <a:pt x="233" y="412"/>
                    <a:pt x="237" y="416"/>
                    <a:pt x="243" y="416"/>
                  </a:cubicBezTo>
                  <a:cubicBezTo>
                    <a:pt x="249" y="416"/>
                    <a:pt x="257" y="412"/>
                    <a:pt x="264" y="404"/>
                  </a:cubicBezTo>
                  <a:lnTo>
                    <a:pt x="311" y="373"/>
                  </a:lnTo>
                  <a:lnTo>
                    <a:pt x="311" y="32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8"/>
            <p:cNvSpPr/>
            <p:nvPr/>
          </p:nvSpPr>
          <p:spPr>
            <a:xfrm>
              <a:off x="3370100" y="579950"/>
              <a:ext cx="18625" cy="15175"/>
            </a:xfrm>
            <a:custGeom>
              <a:avLst/>
              <a:gdLst/>
              <a:ahLst/>
              <a:cxnLst/>
              <a:rect l="l" t="t" r="r" b="b"/>
              <a:pathLst>
                <a:path w="745" h="607" extrusionOk="0">
                  <a:moveTo>
                    <a:pt x="603" y="0"/>
                  </a:moveTo>
                  <a:cubicBezTo>
                    <a:pt x="591" y="0"/>
                    <a:pt x="581" y="8"/>
                    <a:pt x="574" y="22"/>
                  </a:cubicBezTo>
                  <a:lnTo>
                    <a:pt x="47" y="379"/>
                  </a:lnTo>
                  <a:cubicBezTo>
                    <a:pt x="0" y="410"/>
                    <a:pt x="0" y="441"/>
                    <a:pt x="31" y="456"/>
                  </a:cubicBezTo>
                  <a:lnTo>
                    <a:pt x="109" y="580"/>
                  </a:lnTo>
                  <a:cubicBezTo>
                    <a:pt x="118" y="598"/>
                    <a:pt x="132" y="606"/>
                    <a:pt x="149" y="606"/>
                  </a:cubicBezTo>
                  <a:cubicBezTo>
                    <a:pt x="161" y="606"/>
                    <a:pt x="174" y="602"/>
                    <a:pt x="186" y="596"/>
                  </a:cubicBezTo>
                  <a:lnTo>
                    <a:pt x="698" y="224"/>
                  </a:lnTo>
                  <a:cubicBezTo>
                    <a:pt x="729" y="208"/>
                    <a:pt x="745" y="177"/>
                    <a:pt x="729" y="146"/>
                  </a:cubicBezTo>
                  <a:lnTo>
                    <a:pt x="652" y="37"/>
                  </a:lnTo>
                  <a:cubicBezTo>
                    <a:pt x="635" y="12"/>
                    <a:pt x="618" y="0"/>
                    <a:pt x="603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8"/>
            <p:cNvSpPr/>
            <p:nvPr/>
          </p:nvSpPr>
          <p:spPr>
            <a:xfrm>
              <a:off x="3334025" y="521950"/>
              <a:ext cx="28725" cy="5450"/>
            </a:xfrm>
            <a:custGeom>
              <a:avLst/>
              <a:gdLst/>
              <a:ahLst/>
              <a:cxnLst/>
              <a:rect l="l" t="t" r="r" b="b"/>
              <a:pathLst>
                <a:path w="1149" h="218" extrusionOk="0">
                  <a:moveTo>
                    <a:pt x="1149" y="0"/>
                  </a:moveTo>
                  <a:lnTo>
                    <a:pt x="1" y="124"/>
                  </a:lnTo>
                  <a:lnTo>
                    <a:pt x="17" y="217"/>
                  </a:lnTo>
                  <a:lnTo>
                    <a:pt x="1149" y="109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8"/>
            <p:cNvSpPr/>
            <p:nvPr/>
          </p:nvSpPr>
          <p:spPr>
            <a:xfrm>
              <a:off x="3393750" y="514575"/>
              <a:ext cx="40350" cy="7000"/>
            </a:xfrm>
            <a:custGeom>
              <a:avLst/>
              <a:gdLst/>
              <a:ahLst/>
              <a:cxnLst/>
              <a:rect l="l" t="t" r="r" b="b"/>
              <a:pathLst>
                <a:path w="1614" h="280" extrusionOk="0">
                  <a:moveTo>
                    <a:pt x="1613" y="0"/>
                  </a:moveTo>
                  <a:lnTo>
                    <a:pt x="0" y="171"/>
                  </a:lnTo>
                  <a:lnTo>
                    <a:pt x="16" y="280"/>
                  </a:lnTo>
                  <a:lnTo>
                    <a:pt x="1613" y="1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8"/>
            <p:cNvSpPr/>
            <p:nvPr/>
          </p:nvSpPr>
          <p:spPr>
            <a:xfrm>
              <a:off x="3366600" y="5215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94" y="1"/>
                  </a:moveTo>
                  <a:lnTo>
                    <a:pt x="1" y="16"/>
                  </a:lnTo>
                  <a:lnTo>
                    <a:pt x="16" y="109"/>
                  </a:lnTo>
                  <a:lnTo>
                    <a:pt x="109" y="94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8"/>
            <p:cNvSpPr/>
            <p:nvPr/>
          </p:nvSpPr>
          <p:spPr>
            <a:xfrm>
              <a:off x="3370875" y="521150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6" y="110"/>
                  </a:lnTo>
                  <a:lnTo>
                    <a:pt x="109" y="9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8"/>
            <p:cNvSpPr/>
            <p:nvPr/>
          </p:nvSpPr>
          <p:spPr>
            <a:xfrm>
              <a:off x="3375525" y="520775"/>
              <a:ext cx="2350" cy="2350"/>
            </a:xfrm>
            <a:custGeom>
              <a:avLst/>
              <a:gdLst/>
              <a:ahLst/>
              <a:cxnLst/>
              <a:rect l="l" t="t" r="r" b="b"/>
              <a:pathLst>
                <a:path w="94" h="94" extrusionOk="0">
                  <a:moveTo>
                    <a:pt x="1" y="0"/>
                  </a:moveTo>
                  <a:lnTo>
                    <a:pt x="1" y="94"/>
                  </a:lnTo>
                  <a:lnTo>
                    <a:pt x="94" y="94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8"/>
            <p:cNvSpPr/>
            <p:nvPr/>
          </p:nvSpPr>
          <p:spPr>
            <a:xfrm>
              <a:off x="3379400" y="520000"/>
              <a:ext cx="2350" cy="2750"/>
            </a:xfrm>
            <a:custGeom>
              <a:avLst/>
              <a:gdLst/>
              <a:ahLst/>
              <a:cxnLst/>
              <a:rect l="l" t="t" r="r" b="b"/>
              <a:pathLst>
                <a:path w="94" h="110" extrusionOk="0">
                  <a:moveTo>
                    <a:pt x="94" y="0"/>
                  </a:moveTo>
                  <a:lnTo>
                    <a:pt x="1" y="16"/>
                  </a:lnTo>
                  <a:lnTo>
                    <a:pt x="1" y="109"/>
                  </a:lnTo>
                  <a:lnTo>
                    <a:pt x="94" y="109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8"/>
            <p:cNvSpPr/>
            <p:nvPr/>
          </p:nvSpPr>
          <p:spPr>
            <a:xfrm>
              <a:off x="3383675" y="519600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0" y="110"/>
                  </a:lnTo>
                  <a:lnTo>
                    <a:pt x="109" y="9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8"/>
            <p:cNvSpPr/>
            <p:nvPr/>
          </p:nvSpPr>
          <p:spPr>
            <a:xfrm>
              <a:off x="3387925" y="519225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94" y="0"/>
                  </a:moveTo>
                  <a:lnTo>
                    <a:pt x="1" y="16"/>
                  </a:lnTo>
                  <a:lnTo>
                    <a:pt x="16" y="109"/>
                  </a:lnTo>
                  <a:lnTo>
                    <a:pt x="109" y="94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8"/>
            <p:cNvSpPr/>
            <p:nvPr/>
          </p:nvSpPr>
          <p:spPr>
            <a:xfrm>
              <a:off x="3380575" y="618100"/>
              <a:ext cx="22125" cy="8550"/>
            </a:xfrm>
            <a:custGeom>
              <a:avLst/>
              <a:gdLst/>
              <a:ahLst/>
              <a:cxnLst/>
              <a:rect l="l" t="t" r="r" b="b"/>
              <a:pathLst>
                <a:path w="885" h="342" extrusionOk="0">
                  <a:moveTo>
                    <a:pt x="807" y="0"/>
                  </a:moveTo>
                  <a:lnTo>
                    <a:pt x="47" y="78"/>
                  </a:lnTo>
                  <a:cubicBezTo>
                    <a:pt x="31" y="78"/>
                    <a:pt x="0" y="124"/>
                    <a:pt x="0" y="140"/>
                  </a:cubicBezTo>
                  <a:lnTo>
                    <a:pt x="16" y="295"/>
                  </a:lnTo>
                  <a:cubicBezTo>
                    <a:pt x="16" y="326"/>
                    <a:pt x="31" y="342"/>
                    <a:pt x="78" y="342"/>
                  </a:cubicBezTo>
                  <a:lnTo>
                    <a:pt x="822" y="264"/>
                  </a:lnTo>
                  <a:cubicBezTo>
                    <a:pt x="869" y="264"/>
                    <a:pt x="884" y="249"/>
                    <a:pt x="884" y="218"/>
                  </a:cubicBezTo>
                  <a:lnTo>
                    <a:pt x="869" y="62"/>
                  </a:lnTo>
                  <a:cubicBezTo>
                    <a:pt x="869" y="16"/>
                    <a:pt x="853" y="0"/>
                    <a:pt x="807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8"/>
            <p:cNvSpPr/>
            <p:nvPr/>
          </p:nvSpPr>
          <p:spPr>
            <a:xfrm>
              <a:off x="3316975" y="604150"/>
              <a:ext cx="29875" cy="4675"/>
            </a:xfrm>
            <a:custGeom>
              <a:avLst/>
              <a:gdLst/>
              <a:ahLst/>
              <a:cxnLst/>
              <a:rect l="l" t="t" r="r" b="b"/>
              <a:pathLst>
                <a:path w="1195" h="187" extrusionOk="0">
                  <a:moveTo>
                    <a:pt x="1" y="0"/>
                  </a:moveTo>
                  <a:lnTo>
                    <a:pt x="1" y="186"/>
                  </a:lnTo>
                  <a:lnTo>
                    <a:pt x="1195" y="186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/>
            <p:cNvSpPr/>
            <p:nvPr/>
          </p:nvSpPr>
          <p:spPr>
            <a:xfrm>
              <a:off x="3435225" y="481625"/>
              <a:ext cx="29900" cy="4675"/>
            </a:xfrm>
            <a:custGeom>
              <a:avLst/>
              <a:gdLst/>
              <a:ahLst/>
              <a:cxnLst/>
              <a:rect l="l" t="t" r="r" b="b"/>
              <a:pathLst>
                <a:path w="1196" h="187" extrusionOk="0">
                  <a:moveTo>
                    <a:pt x="1" y="0"/>
                  </a:moveTo>
                  <a:lnTo>
                    <a:pt x="1" y="186"/>
                  </a:lnTo>
                  <a:lnTo>
                    <a:pt x="1195" y="186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/>
            <p:cNvSpPr/>
            <p:nvPr/>
          </p:nvSpPr>
          <p:spPr>
            <a:xfrm>
              <a:off x="3431750" y="564200"/>
              <a:ext cx="29875" cy="5075"/>
            </a:xfrm>
            <a:custGeom>
              <a:avLst/>
              <a:gdLst/>
              <a:ahLst/>
              <a:cxnLst/>
              <a:rect l="l" t="t" r="r" b="b"/>
              <a:pathLst>
                <a:path w="1195" h="203" extrusionOk="0">
                  <a:moveTo>
                    <a:pt x="0" y="1"/>
                  </a:moveTo>
                  <a:lnTo>
                    <a:pt x="0" y="202"/>
                  </a:lnTo>
                  <a:lnTo>
                    <a:pt x="1195" y="202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/>
            <p:cNvSpPr/>
            <p:nvPr/>
          </p:nvSpPr>
          <p:spPr>
            <a:xfrm>
              <a:off x="3443000" y="547925"/>
              <a:ext cx="29875" cy="4675"/>
            </a:xfrm>
            <a:custGeom>
              <a:avLst/>
              <a:gdLst/>
              <a:ahLst/>
              <a:cxnLst/>
              <a:rect l="l" t="t" r="r" b="b"/>
              <a:pathLst>
                <a:path w="1195" h="187" extrusionOk="0">
                  <a:moveTo>
                    <a:pt x="0" y="0"/>
                  </a:moveTo>
                  <a:lnTo>
                    <a:pt x="0" y="186"/>
                  </a:lnTo>
                  <a:lnTo>
                    <a:pt x="1194" y="186"/>
                  </a:lnTo>
                  <a:lnTo>
                    <a:pt x="11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/>
            <p:cNvSpPr/>
            <p:nvPr/>
          </p:nvSpPr>
          <p:spPr>
            <a:xfrm>
              <a:off x="3443000" y="616150"/>
              <a:ext cx="29875" cy="5075"/>
            </a:xfrm>
            <a:custGeom>
              <a:avLst/>
              <a:gdLst/>
              <a:ahLst/>
              <a:cxnLst/>
              <a:rect l="l" t="t" r="r" b="b"/>
              <a:pathLst>
                <a:path w="1195" h="203" extrusionOk="0">
                  <a:moveTo>
                    <a:pt x="0" y="1"/>
                  </a:moveTo>
                  <a:lnTo>
                    <a:pt x="0" y="202"/>
                  </a:lnTo>
                  <a:lnTo>
                    <a:pt x="1194" y="202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8"/>
            <p:cNvSpPr/>
            <p:nvPr/>
          </p:nvSpPr>
          <p:spPr>
            <a:xfrm>
              <a:off x="3303800" y="592500"/>
              <a:ext cx="29875" cy="4675"/>
            </a:xfrm>
            <a:custGeom>
              <a:avLst/>
              <a:gdLst/>
              <a:ahLst/>
              <a:cxnLst/>
              <a:rect l="l" t="t" r="r" b="b"/>
              <a:pathLst>
                <a:path w="1195" h="187" extrusionOk="0">
                  <a:moveTo>
                    <a:pt x="0" y="1"/>
                  </a:moveTo>
                  <a:lnTo>
                    <a:pt x="0" y="187"/>
                  </a:lnTo>
                  <a:lnTo>
                    <a:pt x="1194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8"/>
            <p:cNvSpPr/>
            <p:nvPr/>
          </p:nvSpPr>
          <p:spPr>
            <a:xfrm>
              <a:off x="3295650" y="453700"/>
              <a:ext cx="29875" cy="5050"/>
            </a:xfrm>
            <a:custGeom>
              <a:avLst/>
              <a:gdLst/>
              <a:ahLst/>
              <a:cxnLst/>
              <a:rect l="l" t="t" r="r" b="b"/>
              <a:pathLst>
                <a:path w="1195" h="202" extrusionOk="0">
                  <a:moveTo>
                    <a:pt x="1" y="0"/>
                  </a:moveTo>
                  <a:lnTo>
                    <a:pt x="1" y="202"/>
                  </a:lnTo>
                  <a:lnTo>
                    <a:pt x="1195" y="202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8"/>
            <p:cNvSpPr/>
            <p:nvPr/>
          </p:nvSpPr>
          <p:spPr>
            <a:xfrm>
              <a:off x="3491075" y="369550"/>
              <a:ext cx="28325" cy="27175"/>
            </a:xfrm>
            <a:custGeom>
              <a:avLst/>
              <a:gdLst/>
              <a:ahLst/>
              <a:cxnLst/>
              <a:rect l="l" t="t" r="r" b="b"/>
              <a:pathLst>
                <a:path w="1133" h="1087" extrusionOk="0">
                  <a:moveTo>
                    <a:pt x="0" y="1"/>
                  </a:moveTo>
                  <a:lnTo>
                    <a:pt x="0" y="1086"/>
                  </a:lnTo>
                  <a:lnTo>
                    <a:pt x="1133" y="1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8"/>
            <p:cNvSpPr/>
            <p:nvPr/>
          </p:nvSpPr>
          <p:spPr>
            <a:xfrm>
              <a:off x="2624850" y="491300"/>
              <a:ext cx="341625" cy="16700"/>
            </a:xfrm>
            <a:custGeom>
              <a:avLst/>
              <a:gdLst/>
              <a:ahLst/>
              <a:cxnLst/>
              <a:rect l="l" t="t" r="r" b="b"/>
              <a:pathLst>
                <a:path w="1366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3665" y="668"/>
                  </a:lnTo>
                  <a:lnTo>
                    <a:pt x="13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8"/>
            <p:cNvSpPr/>
            <p:nvPr/>
          </p:nvSpPr>
          <p:spPr>
            <a:xfrm>
              <a:off x="2660525" y="507975"/>
              <a:ext cx="21350" cy="65950"/>
            </a:xfrm>
            <a:custGeom>
              <a:avLst/>
              <a:gdLst/>
              <a:ahLst/>
              <a:cxnLst/>
              <a:rect l="l" t="t" r="r" b="b"/>
              <a:pathLst>
                <a:path w="854" h="2638" extrusionOk="0">
                  <a:moveTo>
                    <a:pt x="1" y="1"/>
                  </a:moveTo>
                  <a:lnTo>
                    <a:pt x="233" y="2637"/>
                  </a:lnTo>
                  <a:lnTo>
                    <a:pt x="854" y="2637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8"/>
            <p:cNvSpPr/>
            <p:nvPr/>
          </p:nvSpPr>
          <p:spPr>
            <a:xfrm>
              <a:off x="2909850" y="507975"/>
              <a:ext cx="21350" cy="65950"/>
            </a:xfrm>
            <a:custGeom>
              <a:avLst/>
              <a:gdLst/>
              <a:ahLst/>
              <a:cxnLst/>
              <a:rect l="l" t="t" r="r" b="b"/>
              <a:pathLst>
                <a:path w="854" h="2638" extrusionOk="0">
                  <a:moveTo>
                    <a:pt x="1" y="1"/>
                  </a:moveTo>
                  <a:lnTo>
                    <a:pt x="1" y="2637"/>
                  </a:lnTo>
                  <a:lnTo>
                    <a:pt x="621" y="2637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8"/>
            <p:cNvSpPr/>
            <p:nvPr/>
          </p:nvSpPr>
          <p:spPr>
            <a:xfrm>
              <a:off x="2660525" y="507975"/>
              <a:ext cx="21350" cy="22900"/>
            </a:xfrm>
            <a:custGeom>
              <a:avLst/>
              <a:gdLst/>
              <a:ahLst/>
              <a:cxnLst/>
              <a:rect l="l" t="t" r="r" b="b"/>
              <a:pathLst>
                <a:path w="854" h="916" extrusionOk="0">
                  <a:moveTo>
                    <a:pt x="1" y="1"/>
                  </a:moveTo>
                  <a:lnTo>
                    <a:pt x="78" y="916"/>
                  </a:lnTo>
                  <a:lnTo>
                    <a:pt x="854" y="916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8"/>
            <p:cNvSpPr/>
            <p:nvPr/>
          </p:nvSpPr>
          <p:spPr>
            <a:xfrm>
              <a:off x="2909850" y="507975"/>
              <a:ext cx="21350" cy="22900"/>
            </a:xfrm>
            <a:custGeom>
              <a:avLst/>
              <a:gdLst/>
              <a:ahLst/>
              <a:cxnLst/>
              <a:rect l="l" t="t" r="r" b="b"/>
              <a:pathLst>
                <a:path w="854" h="916" extrusionOk="0">
                  <a:moveTo>
                    <a:pt x="1" y="1"/>
                  </a:moveTo>
                  <a:lnTo>
                    <a:pt x="1" y="916"/>
                  </a:lnTo>
                  <a:lnTo>
                    <a:pt x="776" y="916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8"/>
            <p:cNvSpPr/>
            <p:nvPr/>
          </p:nvSpPr>
          <p:spPr>
            <a:xfrm>
              <a:off x="2685725" y="390600"/>
              <a:ext cx="43475" cy="80575"/>
            </a:xfrm>
            <a:custGeom>
              <a:avLst/>
              <a:gdLst/>
              <a:ahLst/>
              <a:cxnLst/>
              <a:rect l="l" t="t" r="r" b="b"/>
              <a:pathLst>
                <a:path w="1739" h="3223" extrusionOk="0">
                  <a:moveTo>
                    <a:pt x="1637" y="0"/>
                  </a:moveTo>
                  <a:cubicBezTo>
                    <a:pt x="1622" y="0"/>
                    <a:pt x="1606" y="4"/>
                    <a:pt x="1598" y="12"/>
                  </a:cubicBezTo>
                  <a:cubicBezTo>
                    <a:pt x="901" y="942"/>
                    <a:pt x="172" y="2044"/>
                    <a:pt x="1" y="3207"/>
                  </a:cubicBezTo>
                  <a:cubicBezTo>
                    <a:pt x="1" y="3207"/>
                    <a:pt x="1" y="3222"/>
                    <a:pt x="32" y="3222"/>
                  </a:cubicBezTo>
                  <a:cubicBezTo>
                    <a:pt x="32" y="3222"/>
                    <a:pt x="47" y="3222"/>
                    <a:pt x="47" y="3207"/>
                  </a:cubicBezTo>
                  <a:cubicBezTo>
                    <a:pt x="125" y="2881"/>
                    <a:pt x="218" y="2571"/>
                    <a:pt x="358" y="2276"/>
                  </a:cubicBezTo>
                  <a:cubicBezTo>
                    <a:pt x="823" y="2168"/>
                    <a:pt x="1273" y="2044"/>
                    <a:pt x="1505" y="1594"/>
                  </a:cubicBezTo>
                  <a:cubicBezTo>
                    <a:pt x="1738" y="1159"/>
                    <a:pt x="1707" y="539"/>
                    <a:pt x="1676" y="12"/>
                  </a:cubicBezTo>
                  <a:cubicBezTo>
                    <a:pt x="1668" y="4"/>
                    <a:pt x="1653" y="0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8"/>
            <p:cNvSpPr/>
            <p:nvPr/>
          </p:nvSpPr>
          <p:spPr>
            <a:xfrm>
              <a:off x="2694375" y="397475"/>
              <a:ext cx="30925" cy="50200"/>
            </a:xfrm>
            <a:custGeom>
              <a:avLst/>
              <a:gdLst/>
              <a:ahLst/>
              <a:cxnLst/>
              <a:rect l="l" t="t" r="r" b="b"/>
              <a:pathLst>
                <a:path w="1237" h="2008" extrusionOk="0">
                  <a:moveTo>
                    <a:pt x="1237" y="0"/>
                  </a:moveTo>
                  <a:cubicBezTo>
                    <a:pt x="725" y="590"/>
                    <a:pt x="322" y="1288"/>
                    <a:pt x="12" y="1986"/>
                  </a:cubicBezTo>
                  <a:cubicBezTo>
                    <a:pt x="1" y="1997"/>
                    <a:pt x="13" y="2008"/>
                    <a:pt x="16" y="2008"/>
                  </a:cubicBezTo>
                  <a:cubicBezTo>
                    <a:pt x="17" y="2008"/>
                    <a:pt x="16" y="2006"/>
                    <a:pt x="12" y="2001"/>
                  </a:cubicBezTo>
                  <a:cubicBezTo>
                    <a:pt x="43" y="1939"/>
                    <a:pt x="89" y="1862"/>
                    <a:pt x="120" y="1815"/>
                  </a:cubicBezTo>
                  <a:cubicBezTo>
                    <a:pt x="151" y="1784"/>
                    <a:pt x="167" y="1784"/>
                    <a:pt x="182" y="1769"/>
                  </a:cubicBezTo>
                  <a:lnTo>
                    <a:pt x="182" y="1769"/>
                  </a:lnTo>
                  <a:lnTo>
                    <a:pt x="120" y="1784"/>
                  </a:lnTo>
                  <a:cubicBezTo>
                    <a:pt x="198" y="1629"/>
                    <a:pt x="275" y="1505"/>
                    <a:pt x="353" y="1365"/>
                  </a:cubicBezTo>
                  <a:cubicBezTo>
                    <a:pt x="648" y="1164"/>
                    <a:pt x="880" y="900"/>
                    <a:pt x="1097" y="621"/>
                  </a:cubicBezTo>
                  <a:lnTo>
                    <a:pt x="1097" y="621"/>
                  </a:lnTo>
                  <a:cubicBezTo>
                    <a:pt x="880" y="884"/>
                    <a:pt x="632" y="1086"/>
                    <a:pt x="399" y="1319"/>
                  </a:cubicBezTo>
                  <a:cubicBezTo>
                    <a:pt x="632" y="853"/>
                    <a:pt x="927" y="419"/>
                    <a:pt x="1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8"/>
            <p:cNvSpPr/>
            <p:nvPr/>
          </p:nvSpPr>
          <p:spPr>
            <a:xfrm>
              <a:off x="2699950" y="432375"/>
              <a:ext cx="13725" cy="9100"/>
            </a:xfrm>
            <a:custGeom>
              <a:avLst/>
              <a:gdLst/>
              <a:ahLst/>
              <a:cxnLst/>
              <a:rect l="l" t="t" r="r" b="b"/>
              <a:pathLst>
                <a:path w="549" h="364" extrusionOk="0">
                  <a:moveTo>
                    <a:pt x="549" y="0"/>
                  </a:moveTo>
                  <a:cubicBezTo>
                    <a:pt x="378" y="124"/>
                    <a:pt x="207" y="264"/>
                    <a:pt x="21" y="357"/>
                  </a:cubicBezTo>
                  <a:cubicBezTo>
                    <a:pt x="207" y="264"/>
                    <a:pt x="378" y="140"/>
                    <a:pt x="549" y="0"/>
                  </a:cubicBezTo>
                  <a:close/>
                  <a:moveTo>
                    <a:pt x="21" y="357"/>
                  </a:moveTo>
                  <a:cubicBezTo>
                    <a:pt x="1" y="357"/>
                    <a:pt x="8" y="364"/>
                    <a:pt x="14" y="364"/>
                  </a:cubicBezTo>
                  <a:cubicBezTo>
                    <a:pt x="18" y="364"/>
                    <a:pt x="21" y="362"/>
                    <a:pt x="21" y="3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8"/>
            <p:cNvSpPr/>
            <p:nvPr/>
          </p:nvSpPr>
          <p:spPr>
            <a:xfrm>
              <a:off x="2681850" y="350150"/>
              <a:ext cx="30250" cy="120925"/>
            </a:xfrm>
            <a:custGeom>
              <a:avLst/>
              <a:gdLst/>
              <a:ahLst/>
              <a:cxnLst/>
              <a:rect l="l" t="t" r="r" b="b"/>
              <a:pathLst>
                <a:path w="1210" h="4837" extrusionOk="0">
                  <a:moveTo>
                    <a:pt x="893" y="0"/>
                  </a:moveTo>
                  <a:cubicBezTo>
                    <a:pt x="891" y="0"/>
                    <a:pt x="888" y="1"/>
                    <a:pt x="885" y="1"/>
                  </a:cubicBezTo>
                  <a:cubicBezTo>
                    <a:pt x="776" y="17"/>
                    <a:pt x="497" y="699"/>
                    <a:pt x="420" y="932"/>
                  </a:cubicBezTo>
                  <a:cubicBezTo>
                    <a:pt x="296" y="1304"/>
                    <a:pt x="202" y="1692"/>
                    <a:pt x="140" y="2080"/>
                  </a:cubicBezTo>
                  <a:cubicBezTo>
                    <a:pt x="1" y="2964"/>
                    <a:pt x="32" y="3894"/>
                    <a:pt x="78" y="4825"/>
                  </a:cubicBezTo>
                  <a:cubicBezTo>
                    <a:pt x="78" y="4833"/>
                    <a:pt x="86" y="4836"/>
                    <a:pt x="94" y="4836"/>
                  </a:cubicBezTo>
                  <a:cubicBezTo>
                    <a:pt x="102" y="4836"/>
                    <a:pt x="109" y="4833"/>
                    <a:pt x="109" y="4825"/>
                  </a:cubicBezTo>
                  <a:lnTo>
                    <a:pt x="109" y="3662"/>
                  </a:lnTo>
                  <a:cubicBezTo>
                    <a:pt x="202" y="3475"/>
                    <a:pt x="420" y="3351"/>
                    <a:pt x="575" y="3196"/>
                  </a:cubicBezTo>
                  <a:cubicBezTo>
                    <a:pt x="668" y="3088"/>
                    <a:pt x="761" y="2948"/>
                    <a:pt x="838" y="2809"/>
                  </a:cubicBezTo>
                  <a:cubicBezTo>
                    <a:pt x="1009" y="2483"/>
                    <a:pt x="1133" y="2111"/>
                    <a:pt x="1164" y="1738"/>
                  </a:cubicBezTo>
                  <a:cubicBezTo>
                    <a:pt x="1210" y="1342"/>
                    <a:pt x="1061" y="0"/>
                    <a:pt x="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8"/>
            <p:cNvSpPr/>
            <p:nvPr/>
          </p:nvSpPr>
          <p:spPr>
            <a:xfrm>
              <a:off x="2683800" y="355975"/>
              <a:ext cx="21350" cy="76775"/>
            </a:xfrm>
            <a:custGeom>
              <a:avLst/>
              <a:gdLst/>
              <a:ahLst/>
              <a:cxnLst/>
              <a:rect l="l" t="t" r="r" b="b"/>
              <a:pathLst>
                <a:path w="854" h="3071" extrusionOk="0">
                  <a:moveTo>
                    <a:pt x="745" y="1"/>
                  </a:moveTo>
                  <a:cubicBezTo>
                    <a:pt x="466" y="466"/>
                    <a:pt x="357" y="947"/>
                    <a:pt x="233" y="1443"/>
                  </a:cubicBezTo>
                  <a:cubicBezTo>
                    <a:pt x="140" y="1909"/>
                    <a:pt x="31" y="2420"/>
                    <a:pt x="0" y="2901"/>
                  </a:cubicBezTo>
                  <a:cubicBezTo>
                    <a:pt x="0" y="2979"/>
                    <a:pt x="0" y="3025"/>
                    <a:pt x="31" y="3056"/>
                  </a:cubicBezTo>
                  <a:cubicBezTo>
                    <a:pt x="31" y="3056"/>
                    <a:pt x="38" y="3070"/>
                    <a:pt x="43" y="3070"/>
                  </a:cubicBezTo>
                  <a:cubicBezTo>
                    <a:pt x="45" y="3070"/>
                    <a:pt x="47" y="3067"/>
                    <a:pt x="47" y="3056"/>
                  </a:cubicBezTo>
                  <a:cubicBezTo>
                    <a:pt x="47" y="3010"/>
                    <a:pt x="62" y="2963"/>
                    <a:pt x="62" y="2901"/>
                  </a:cubicBezTo>
                  <a:cubicBezTo>
                    <a:pt x="435" y="2638"/>
                    <a:pt x="729" y="2265"/>
                    <a:pt x="853" y="1816"/>
                  </a:cubicBezTo>
                  <a:lnTo>
                    <a:pt x="853" y="1816"/>
                  </a:lnTo>
                  <a:cubicBezTo>
                    <a:pt x="683" y="2234"/>
                    <a:pt x="419" y="2591"/>
                    <a:pt x="62" y="2870"/>
                  </a:cubicBezTo>
                  <a:cubicBezTo>
                    <a:pt x="78" y="2700"/>
                    <a:pt x="124" y="2498"/>
                    <a:pt x="140" y="2312"/>
                  </a:cubicBezTo>
                  <a:cubicBezTo>
                    <a:pt x="140" y="2281"/>
                    <a:pt x="156" y="2265"/>
                    <a:pt x="156" y="2265"/>
                  </a:cubicBezTo>
                  <a:cubicBezTo>
                    <a:pt x="146" y="2265"/>
                    <a:pt x="142" y="2272"/>
                    <a:pt x="141" y="2276"/>
                  </a:cubicBezTo>
                  <a:lnTo>
                    <a:pt x="141" y="2276"/>
                  </a:lnTo>
                  <a:cubicBezTo>
                    <a:pt x="203" y="1890"/>
                    <a:pt x="264" y="1535"/>
                    <a:pt x="357" y="1164"/>
                  </a:cubicBezTo>
                  <a:cubicBezTo>
                    <a:pt x="373" y="1118"/>
                    <a:pt x="419" y="1087"/>
                    <a:pt x="435" y="1040"/>
                  </a:cubicBezTo>
                  <a:cubicBezTo>
                    <a:pt x="435" y="1040"/>
                    <a:pt x="428" y="1033"/>
                    <a:pt x="423" y="1033"/>
                  </a:cubicBezTo>
                  <a:cubicBezTo>
                    <a:pt x="421" y="1033"/>
                    <a:pt x="419" y="1035"/>
                    <a:pt x="419" y="1040"/>
                  </a:cubicBezTo>
                  <a:cubicBezTo>
                    <a:pt x="388" y="1056"/>
                    <a:pt x="373" y="1102"/>
                    <a:pt x="357" y="1118"/>
                  </a:cubicBezTo>
                  <a:cubicBezTo>
                    <a:pt x="450" y="730"/>
                    <a:pt x="590" y="342"/>
                    <a:pt x="7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8"/>
            <p:cNvSpPr/>
            <p:nvPr/>
          </p:nvSpPr>
          <p:spPr>
            <a:xfrm>
              <a:off x="2687675" y="381575"/>
              <a:ext cx="17475" cy="29500"/>
            </a:xfrm>
            <a:custGeom>
              <a:avLst/>
              <a:gdLst/>
              <a:ahLst/>
              <a:cxnLst/>
              <a:rect l="l" t="t" r="r" b="b"/>
              <a:pathLst>
                <a:path w="699" h="1180" extrusionOk="0">
                  <a:moveTo>
                    <a:pt x="698" y="1"/>
                  </a:moveTo>
                  <a:cubicBezTo>
                    <a:pt x="512" y="404"/>
                    <a:pt x="280" y="823"/>
                    <a:pt x="1" y="1179"/>
                  </a:cubicBezTo>
                  <a:cubicBezTo>
                    <a:pt x="311" y="838"/>
                    <a:pt x="543" y="435"/>
                    <a:pt x="6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8"/>
            <p:cNvSpPr/>
            <p:nvPr/>
          </p:nvSpPr>
          <p:spPr>
            <a:xfrm>
              <a:off x="2696600" y="365300"/>
              <a:ext cx="8150" cy="13975"/>
            </a:xfrm>
            <a:custGeom>
              <a:avLst/>
              <a:gdLst/>
              <a:ahLst/>
              <a:cxnLst/>
              <a:rect l="l" t="t" r="r" b="b"/>
              <a:pathLst>
                <a:path w="326" h="559" extrusionOk="0">
                  <a:moveTo>
                    <a:pt x="326" y="0"/>
                  </a:moveTo>
                  <a:lnTo>
                    <a:pt x="326" y="0"/>
                  </a:lnTo>
                  <a:cubicBezTo>
                    <a:pt x="217" y="186"/>
                    <a:pt x="109" y="357"/>
                    <a:pt x="0" y="558"/>
                  </a:cubicBezTo>
                  <a:cubicBezTo>
                    <a:pt x="124" y="388"/>
                    <a:pt x="248" y="186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8"/>
            <p:cNvSpPr/>
            <p:nvPr/>
          </p:nvSpPr>
          <p:spPr>
            <a:xfrm>
              <a:off x="2695425" y="38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8"/>
            <p:cNvSpPr/>
            <p:nvPr/>
          </p:nvSpPr>
          <p:spPr>
            <a:xfrm>
              <a:off x="2650450" y="367025"/>
              <a:ext cx="31050" cy="99875"/>
            </a:xfrm>
            <a:custGeom>
              <a:avLst/>
              <a:gdLst/>
              <a:ahLst/>
              <a:cxnLst/>
              <a:rect l="l" t="t" r="r" b="b"/>
              <a:pathLst>
                <a:path w="1242" h="3995" extrusionOk="0">
                  <a:moveTo>
                    <a:pt x="225" y="1"/>
                  </a:moveTo>
                  <a:cubicBezTo>
                    <a:pt x="218" y="1"/>
                    <a:pt x="210" y="9"/>
                    <a:pt x="202" y="24"/>
                  </a:cubicBezTo>
                  <a:cubicBezTo>
                    <a:pt x="1" y="521"/>
                    <a:pt x="63" y="1141"/>
                    <a:pt x="233" y="1653"/>
                  </a:cubicBezTo>
                  <a:cubicBezTo>
                    <a:pt x="326" y="1916"/>
                    <a:pt x="466" y="2196"/>
                    <a:pt x="621" y="2428"/>
                  </a:cubicBezTo>
                  <a:cubicBezTo>
                    <a:pt x="792" y="2676"/>
                    <a:pt x="1009" y="2893"/>
                    <a:pt x="1164" y="3142"/>
                  </a:cubicBezTo>
                  <a:cubicBezTo>
                    <a:pt x="1164" y="3390"/>
                    <a:pt x="1133" y="3653"/>
                    <a:pt x="1071" y="3902"/>
                  </a:cubicBezTo>
                  <a:cubicBezTo>
                    <a:pt x="1071" y="3917"/>
                    <a:pt x="1071" y="3948"/>
                    <a:pt x="1086" y="3995"/>
                  </a:cubicBezTo>
                  <a:cubicBezTo>
                    <a:pt x="1164" y="3731"/>
                    <a:pt x="1210" y="3436"/>
                    <a:pt x="1226" y="3142"/>
                  </a:cubicBezTo>
                  <a:lnTo>
                    <a:pt x="1226" y="3126"/>
                  </a:lnTo>
                  <a:cubicBezTo>
                    <a:pt x="1241" y="2738"/>
                    <a:pt x="1195" y="2351"/>
                    <a:pt x="1133" y="1963"/>
                  </a:cubicBezTo>
                  <a:cubicBezTo>
                    <a:pt x="1009" y="1234"/>
                    <a:pt x="745" y="567"/>
                    <a:pt x="249" y="24"/>
                  </a:cubicBezTo>
                  <a:cubicBezTo>
                    <a:pt x="241" y="9"/>
                    <a:pt x="233" y="1"/>
                    <a:pt x="2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8"/>
            <p:cNvSpPr/>
            <p:nvPr/>
          </p:nvSpPr>
          <p:spPr>
            <a:xfrm>
              <a:off x="2657425" y="373650"/>
              <a:ext cx="21750" cy="65150"/>
            </a:xfrm>
            <a:custGeom>
              <a:avLst/>
              <a:gdLst/>
              <a:ahLst/>
              <a:cxnLst/>
              <a:rect l="l" t="t" r="r" b="b"/>
              <a:pathLst>
                <a:path w="870" h="2606" extrusionOk="0">
                  <a:moveTo>
                    <a:pt x="12" y="0"/>
                  </a:moveTo>
                  <a:cubicBezTo>
                    <a:pt x="8" y="0"/>
                    <a:pt x="1" y="7"/>
                    <a:pt x="1" y="7"/>
                  </a:cubicBezTo>
                  <a:cubicBezTo>
                    <a:pt x="8" y="19"/>
                    <a:pt x="15" y="30"/>
                    <a:pt x="21" y="41"/>
                  </a:cubicBezTo>
                  <a:lnTo>
                    <a:pt x="21" y="41"/>
                  </a:lnTo>
                  <a:lnTo>
                    <a:pt x="16" y="7"/>
                  </a:lnTo>
                  <a:cubicBezTo>
                    <a:pt x="16" y="2"/>
                    <a:pt x="15" y="0"/>
                    <a:pt x="12" y="0"/>
                  </a:cubicBezTo>
                  <a:close/>
                  <a:moveTo>
                    <a:pt x="32" y="7"/>
                  </a:moveTo>
                  <a:lnTo>
                    <a:pt x="39" y="70"/>
                  </a:lnTo>
                  <a:lnTo>
                    <a:pt x="39" y="70"/>
                  </a:lnTo>
                  <a:cubicBezTo>
                    <a:pt x="33" y="61"/>
                    <a:pt x="27" y="51"/>
                    <a:pt x="21" y="41"/>
                  </a:cubicBezTo>
                  <a:lnTo>
                    <a:pt x="21" y="41"/>
                  </a:lnTo>
                  <a:lnTo>
                    <a:pt x="72" y="370"/>
                  </a:lnTo>
                  <a:lnTo>
                    <a:pt x="39" y="70"/>
                  </a:lnTo>
                  <a:lnTo>
                    <a:pt x="39" y="70"/>
                  </a:lnTo>
                  <a:cubicBezTo>
                    <a:pt x="174" y="302"/>
                    <a:pt x="275" y="557"/>
                    <a:pt x="389" y="798"/>
                  </a:cubicBezTo>
                  <a:cubicBezTo>
                    <a:pt x="342" y="783"/>
                    <a:pt x="326" y="752"/>
                    <a:pt x="280" y="705"/>
                  </a:cubicBezTo>
                  <a:cubicBezTo>
                    <a:pt x="202" y="612"/>
                    <a:pt x="125" y="519"/>
                    <a:pt x="78" y="411"/>
                  </a:cubicBezTo>
                  <a:lnTo>
                    <a:pt x="72" y="370"/>
                  </a:lnTo>
                  <a:lnTo>
                    <a:pt x="78" y="426"/>
                  </a:lnTo>
                  <a:cubicBezTo>
                    <a:pt x="171" y="612"/>
                    <a:pt x="311" y="736"/>
                    <a:pt x="420" y="876"/>
                  </a:cubicBezTo>
                  <a:cubicBezTo>
                    <a:pt x="513" y="1155"/>
                    <a:pt x="621" y="1403"/>
                    <a:pt x="668" y="1667"/>
                  </a:cubicBezTo>
                  <a:lnTo>
                    <a:pt x="652" y="1651"/>
                  </a:lnTo>
                  <a:cubicBezTo>
                    <a:pt x="637" y="1651"/>
                    <a:pt x="606" y="1651"/>
                    <a:pt x="637" y="1667"/>
                  </a:cubicBezTo>
                  <a:lnTo>
                    <a:pt x="668" y="1713"/>
                  </a:lnTo>
                  <a:lnTo>
                    <a:pt x="792" y="2287"/>
                  </a:lnTo>
                  <a:cubicBezTo>
                    <a:pt x="590" y="2117"/>
                    <a:pt x="420" y="1931"/>
                    <a:pt x="264" y="1729"/>
                  </a:cubicBezTo>
                  <a:lnTo>
                    <a:pt x="264" y="1729"/>
                  </a:lnTo>
                  <a:cubicBezTo>
                    <a:pt x="420" y="1962"/>
                    <a:pt x="590" y="2179"/>
                    <a:pt x="807" y="2349"/>
                  </a:cubicBezTo>
                  <a:cubicBezTo>
                    <a:pt x="823" y="2427"/>
                    <a:pt x="823" y="2504"/>
                    <a:pt x="854" y="2582"/>
                  </a:cubicBezTo>
                  <a:cubicBezTo>
                    <a:pt x="854" y="2597"/>
                    <a:pt x="858" y="2605"/>
                    <a:pt x="862" y="2605"/>
                  </a:cubicBezTo>
                  <a:cubicBezTo>
                    <a:pt x="865" y="2605"/>
                    <a:pt x="869" y="2597"/>
                    <a:pt x="869" y="2582"/>
                  </a:cubicBezTo>
                  <a:cubicBezTo>
                    <a:pt x="823" y="1682"/>
                    <a:pt x="497" y="767"/>
                    <a:pt x="32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8"/>
            <p:cNvSpPr/>
            <p:nvPr/>
          </p:nvSpPr>
          <p:spPr>
            <a:xfrm>
              <a:off x="2660525" y="397475"/>
              <a:ext cx="11675" cy="15525"/>
            </a:xfrm>
            <a:custGeom>
              <a:avLst/>
              <a:gdLst/>
              <a:ahLst/>
              <a:cxnLst/>
              <a:rect l="l" t="t" r="r" b="b"/>
              <a:pathLst>
                <a:path w="467" h="621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218"/>
                    <a:pt x="280" y="435"/>
                    <a:pt x="466" y="621"/>
                  </a:cubicBezTo>
                  <a:cubicBezTo>
                    <a:pt x="342" y="419"/>
                    <a:pt x="156" y="21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8"/>
            <p:cNvSpPr/>
            <p:nvPr/>
          </p:nvSpPr>
          <p:spPr>
            <a:xfrm>
              <a:off x="2672425" y="413975"/>
              <a:ext cx="550" cy="200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4" y="0"/>
                  </a:moveTo>
                  <a:cubicBezTo>
                    <a:pt x="7" y="0"/>
                    <a:pt x="0" y="7"/>
                    <a:pt x="21" y="7"/>
                  </a:cubicBezTo>
                  <a:cubicBezTo>
                    <a:pt x="21" y="2"/>
                    <a:pt x="18" y="0"/>
                    <a:pt x="14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8"/>
            <p:cNvSpPr/>
            <p:nvPr/>
          </p:nvSpPr>
          <p:spPr>
            <a:xfrm>
              <a:off x="2638050" y="404675"/>
              <a:ext cx="41500" cy="61450"/>
            </a:xfrm>
            <a:custGeom>
              <a:avLst/>
              <a:gdLst/>
              <a:ahLst/>
              <a:cxnLst/>
              <a:rect l="l" t="t" r="r" b="b"/>
              <a:pathLst>
                <a:path w="1660" h="2458" extrusionOk="0">
                  <a:moveTo>
                    <a:pt x="54" y="1"/>
                  </a:moveTo>
                  <a:cubicBezTo>
                    <a:pt x="38" y="1"/>
                    <a:pt x="27" y="12"/>
                    <a:pt x="16" y="23"/>
                  </a:cubicBezTo>
                  <a:cubicBezTo>
                    <a:pt x="0" y="23"/>
                    <a:pt x="0" y="23"/>
                    <a:pt x="0" y="54"/>
                  </a:cubicBezTo>
                  <a:cubicBezTo>
                    <a:pt x="47" y="472"/>
                    <a:pt x="233" y="876"/>
                    <a:pt x="497" y="1217"/>
                  </a:cubicBezTo>
                  <a:cubicBezTo>
                    <a:pt x="621" y="1341"/>
                    <a:pt x="745" y="1450"/>
                    <a:pt x="900" y="1527"/>
                  </a:cubicBezTo>
                  <a:cubicBezTo>
                    <a:pt x="1086" y="1620"/>
                    <a:pt x="1257" y="1713"/>
                    <a:pt x="1443" y="1775"/>
                  </a:cubicBezTo>
                  <a:cubicBezTo>
                    <a:pt x="1520" y="1992"/>
                    <a:pt x="1598" y="2225"/>
                    <a:pt x="1644" y="2458"/>
                  </a:cubicBezTo>
                  <a:cubicBezTo>
                    <a:pt x="1644" y="2427"/>
                    <a:pt x="1660" y="2411"/>
                    <a:pt x="1660" y="2396"/>
                  </a:cubicBezTo>
                  <a:cubicBezTo>
                    <a:pt x="1551" y="1403"/>
                    <a:pt x="900" y="550"/>
                    <a:pt x="78" y="7"/>
                  </a:cubicBezTo>
                  <a:cubicBezTo>
                    <a:pt x="69" y="3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8"/>
            <p:cNvSpPr/>
            <p:nvPr/>
          </p:nvSpPr>
          <p:spPr>
            <a:xfrm>
              <a:off x="2644775" y="412800"/>
              <a:ext cx="26650" cy="32775"/>
            </a:xfrm>
            <a:custGeom>
              <a:avLst/>
              <a:gdLst/>
              <a:ahLst/>
              <a:cxnLst/>
              <a:rect l="l" t="t" r="r" b="b"/>
              <a:pathLst>
                <a:path w="1066" h="1311" extrusionOk="0">
                  <a:moveTo>
                    <a:pt x="7" y="1"/>
                  </a:moveTo>
                  <a:cubicBezTo>
                    <a:pt x="4" y="1"/>
                    <a:pt x="0" y="8"/>
                    <a:pt x="10" y="8"/>
                  </a:cubicBezTo>
                  <a:cubicBezTo>
                    <a:pt x="10" y="3"/>
                    <a:pt x="9" y="1"/>
                    <a:pt x="7" y="1"/>
                  </a:cubicBezTo>
                  <a:close/>
                  <a:moveTo>
                    <a:pt x="88" y="209"/>
                  </a:moveTo>
                  <a:lnTo>
                    <a:pt x="88" y="209"/>
                  </a:lnTo>
                  <a:cubicBezTo>
                    <a:pt x="128" y="229"/>
                    <a:pt x="175" y="249"/>
                    <a:pt x="219" y="269"/>
                  </a:cubicBezTo>
                  <a:lnTo>
                    <a:pt x="219" y="269"/>
                  </a:lnTo>
                  <a:cubicBezTo>
                    <a:pt x="172" y="236"/>
                    <a:pt x="142" y="223"/>
                    <a:pt x="88" y="209"/>
                  </a:cubicBezTo>
                  <a:close/>
                  <a:moveTo>
                    <a:pt x="10" y="8"/>
                  </a:moveTo>
                  <a:lnTo>
                    <a:pt x="10" y="8"/>
                  </a:lnTo>
                  <a:cubicBezTo>
                    <a:pt x="86" y="84"/>
                    <a:pt x="162" y="145"/>
                    <a:pt x="238" y="278"/>
                  </a:cubicBezTo>
                  <a:lnTo>
                    <a:pt x="238" y="278"/>
                  </a:lnTo>
                  <a:cubicBezTo>
                    <a:pt x="232" y="275"/>
                    <a:pt x="225" y="272"/>
                    <a:pt x="219" y="269"/>
                  </a:cubicBezTo>
                  <a:lnTo>
                    <a:pt x="219" y="269"/>
                  </a:lnTo>
                  <a:cubicBezTo>
                    <a:pt x="227" y="275"/>
                    <a:pt x="235" y="281"/>
                    <a:pt x="243" y="287"/>
                  </a:cubicBezTo>
                  <a:cubicBezTo>
                    <a:pt x="241" y="284"/>
                    <a:pt x="240" y="281"/>
                    <a:pt x="238" y="278"/>
                  </a:cubicBezTo>
                  <a:lnTo>
                    <a:pt x="238" y="278"/>
                  </a:lnTo>
                  <a:cubicBezTo>
                    <a:pt x="256" y="286"/>
                    <a:pt x="273" y="294"/>
                    <a:pt x="290" y="303"/>
                  </a:cubicBezTo>
                  <a:cubicBezTo>
                    <a:pt x="414" y="458"/>
                    <a:pt x="538" y="597"/>
                    <a:pt x="646" y="752"/>
                  </a:cubicBezTo>
                  <a:cubicBezTo>
                    <a:pt x="476" y="675"/>
                    <a:pt x="305" y="582"/>
                    <a:pt x="135" y="473"/>
                  </a:cubicBezTo>
                  <a:lnTo>
                    <a:pt x="135" y="473"/>
                  </a:lnTo>
                  <a:cubicBezTo>
                    <a:pt x="305" y="597"/>
                    <a:pt x="491" y="706"/>
                    <a:pt x="693" y="783"/>
                  </a:cubicBezTo>
                  <a:cubicBezTo>
                    <a:pt x="770" y="892"/>
                    <a:pt x="832" y="985"/>
                    <a:pt x="910" y="1093"/>
                  </a:cubicBezTo>
                  <a:cubicBezTo>
                    <a:pt x="832" y="1062"/>
                    <a:pt x="755" y="1047"/>
                    <a:pt x="677" y="1000"/>
                  </a:cubicBezTo>
                  <a:cubicBezTo>
                    <a:pt x="569" y="938"/>
                    <a:pt x="491" y="892"/>
                    <a:pt x="414" y="830"/>
                  </a:cubicBezTo>
                  <a:lnTo>
                    <a:pt x="414" y="830"/>
                  </a:lnTo>
                  <a:cubicBezTo>
                    <a:pt x="553" y="969"/>
                    <a:pt x="724" y="1062"/>
                    <a:pt x="926" y="1125"/>
                  </a:cubicBezTo>
                  <a:cubicBezTo>
                    <a:pt x="972" y="1171"/>
                    <a:pt x="1003" y="1249"/>
                    <a:pt x="1034" y="1311"/>
                  </a:cubicBezTo>
                  <a:cubicBezTo>
                    <a:pt x="1034" y="1311"/>
                    <a:pt x="1065" y="1311"/>
                    <a:pt x="1065" y="1295"/>
                  </a:cubicBezTo>
                  <a:cubicBezTo>
                    <a:pt x="832" y="783"/>
                    <a:pt x="476" y="349"/>
                    <a:pt x="10" y="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8"/>
            <p:cNvSpPr/>
            <p:nvPr/>
          </p:nvSpPr>
          <p:spPr>
            <a:xfrm>
              <a:off x="2645800" y="421900"/>
              <a:ext cx="800" cy="425"/>
            </a:xfrm>
            <a:custGeom>
              <a:avLst/>
              <a:gdLst/>
              <a:ahLst/>
              <a:cxnLst/>
              <a:rect l="l" t="t" r="r" b="b"/>
              <a:pathLst>
                <a:path w="32" h="17" extrusionOk="0">
                  <a:moveTo>
                    <a:pt x="0" y="1"/>
                  </a:moveTo>
                  <a:cubicBezTo>
                    <a:pt x="0" y="16"/>
                    <a:pt x="16" y="16"/>
                    <a:pt x="31" y="16"/>
                  </a:cubicBezTo>
                  <a:cubicBezTo>
                    <a:pt x="16" y="16"/>
                    <a:pt x="16" y="1"/>
                    <a:pt x="0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8"/>
            <p:cNvSpPr/>
            <p:nvPr/>
          </p:nvSpPr>
          <p:spPr>
            <a:xfrm>
              <a:off x="2662075" y="454475"/>
              <a:ext cx="42300" cy="36850"/>
            </a:xfrm>
            <a:custGeom>
              <a:avLst/>
              <a:gdLst/>
              <a:ahLst/>
              <a:cxnLst/>
              <a:rect l="l" t="t" r="r" b="b"/>
              <a:pathLst>
                <a:path w="1692" h="1474" extrusionOk="0">
                  <a:moveTo>
                    <a:pt x="125" y="0"/>
                  </a:moveTo>
                  <a:lnTo>
                    <a:pt x="78" y="357"/>
                  </a:lnTo>
                  <a:lnTo>
                    <a:pt x="1" y="1474"/>
                  </a:lnTo>
                  <a:lnTo>
                    <a:pt x="1691" y="1474"/>
                  </a:lnTo>
                  <a:lnTo>
                    <a:pt x="1598" y="357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8"/>
            <p:cNvSpPr/>
            <p:nvPr/>
          </p:nvSpPr>
          <p:spPr>
            <a:xfrm>
              <a:off x="2664025" y="454475"/>
              <a:ext cx="38025" cy="8950"/>
            </a:xfrm>
            <a:custGeom>
              <a:avLst/>
              <a:gdLst/>
              <a:ahLst/>
              <a:cxnLst/>
              <a:rect l="l" t="t" r="r" b="b"/>
              <a:pathLst>
                <a:path w="1521" h="358" extrusionOk="0">
                  <a:moveTo>
                    <a:pt x="47" y="0"/>
                  </a:moveTo>
                  <a:lnTo>
                    <a:pt x="0" y="357"/>
                  </a:lnTo>
                  <a:lnTo>
                    <a:pt x="1520" y="357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8"/>
            <p:cNvSpPr/>
            <p:nvPr/>
          </p:nvSpPr>
          <p:spPr>
            <a:xfrm>
              <a:off x="2662075" y="447100"/>
              <a:ext cx="42300" cy="8950"/>
            </a:xfrm>
            <a:custGeom>
              <a:avLst/>
              <a:gdLst/>
              <a:ahLst/>
              <a:cxnLst/>
              <a:rect l="l" t="t" r="r" b="b"/>
              <a:pathLst>
                <a:path w="1692" h="358" extrusionOk="0">
                  <a:moveTo>
                    <a:pt x="1" y="1"/>
                  </a:moveTo>
                  <a:lnTo>
                    <a:pt x="1" y="357"/>
                  </a:lnTo>
                  <a:lnTo>
                    <a:pt x="1691" y="357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8"/>
            <p:cNvSpPr/>
            <p:nvPr/>
          </p:nvSpPr>
          <p:spPr>
            <a:xfrm>
              <a:off x="2781900" y="390100"/>
              <a:ext cx="25225" cy="100850"/>
            </a:xfrm>
            <a:custGeom>
              <a:avLst/>
              <a:gdLst/>
              <a:ahLst/>
              <a:cxnLst/>
              <a:rect l="l" t="t" r="r" b="b"/>
              <a:pathLst>
                <a:path w="1009" h="4034" extrusionOk="0">
                  <a:moveTo>
                    <a:pt x="0" y="1"/>
                  </a:moveTo>
                  <a:lnTo>
                    <a:pt x="0" y="4033"/>
                  </a:lnTo>
                  <a:lnTo>
                    <a:pt x="1008" y="4033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8"/>
            <p:cNvSpPr/>
            <p:nvPr/>
          </p:nvSpPr>
          <p:spPr>
            <a:xfrm>
              <a:off x="2781900" y="385075"/>
              <a:ext cx="25225" cy="10875"/>
            </a:xfrm>
            <a:custGeom>
              <a:avLst/>
              <a:gdLst/>
              <a:ahLst/>
              <a:cxnLst/>
              <a:rect l="l" t="t" r="r" b="b"/>
              <a:pathLst>
                <a:path w="100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008" y="434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8"/>
            <p:cNvSpPr/>
            <p:nvPr/>
          </p:nvSpPr>
          <p:spPr>
            <a:xfrm>
              <a:off x="2781900" y="410275"/>
              <a:ext cx="25225" cy="4275"/>
            </a:xfrm>
            <a:custGeom>
              <a:avLst/>
              <a:gdLst/>
              <a:ahLst/>
              <a:cxnLst/>
              <a:rect l="l" t="t" r="r" b="b"/>
              <a:pathLst>
                <a:path w="1009" h="171" extrusionOk="0">
                  <a:moveTo>
                    <a:pt x="0" y="0"/>
                  </a:moveTo>
                  <a:lnTo>
                    <a:pt x="0" y="171"/>
                  </a:lnTo>
                  <a:lnTo>
                    <a:pt x="1008" y="171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8"/>
            <p:cNvSpPr/>
            <p:nvPr/>
          </p:nvSpPr>
          <p:spPr>
            <a:xfrm>
              <a:off x="2781900" y="466875"/>
              <a:ext cx="25225" cy="11275"/>
            </a:xfrm>
            <a:custGeom>
              <a:avLst/>
              <a:gdLst/>
              <a:ahLst/>
              <a:cxnLst/>
              <a:rect l="l" t="t" r="r" b="b"/>
              <a:pathLst>
                <a:path w="1009" h="451" extrusionOk="0">
                  <a:moveTo>
                    <a:pt x="0" y="1"/>
                  </a:moveTo>
                  <a:lnTo>
                    <a:pt x="0" y="450"/>
                  </a:lnTo>
                  <a:lnTo>
                    <a:pt x="1008" y="450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8"/>
            <p:cNvSpPr/>
            <p:nvPr/>
          </p:nvSpPr>
          <p:spPr>
            <a:xfrm>
              <a:off x="2807475" y="373425"/>
              <a:ext cx="17875" cy="117525"/>
            </a:xfrm>
            <a:custGeom>
              <a:avLst/>
              <a:gdLst/>
              <a:ahLst/>
              <a:cxnLst/>
              <a:rect l="l" t="t" r="r" b="b"/>
              <a:pathLst>
                <a:path w="715" h="4701" extrusionOk="0">
                  <a:moveTo>
                    <a:pt x="1" y="1"/>
                  </a:moveTo>
                  <a:lnTo>
                    <a:pt x="1" y="4700"/>
                  </a:lnTo>
                  <a:lnTo>
                    <a:pt x="714" y="470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8"/>
            <p:cNvSpPr/>
            <p:nvPr/>
          </p:nvSpPr>
          <p:spPr>
            <a:xfrm>
              <a:off x="2810975" y="384675"/>
              <a:ext cx="10500" cy="45000"/>
            </a:xfrm>
            <a:custGeom>
              <a:avLst/>
              <a:gdLst/>
              <a:ahLst/>
              <a:cxnLst/>
              <a:rect l="l" t="t" r="r" b="b"/>
              <a:pathLst>
                <a:path w="420" h="1800" extrusionOk="0">
                  <a:moveTo>
                    <a:pt x="1" y="1"/>
                  </a:moveTo>
                  <a:lnTo>
                    <a:pt x="1" y="1800"/>
                  </a:lnTo>
                  <a:lnTo>
                    <a:pt x="419" y="1800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8"/>
            <p:cNvSpPr/>
            <p:nvPr/>
          </p:nvSpPr>
          <p:spPr>
            <a:xfrm>
              <a:off x="2855575" y="395525"/>
              <a:ext cx="96175" cy="95425"/>
            </a:xfrm>
            <a:custGeom>
              <a:avLst/>
              <a:gdLst/>
              <a:ahLst/>
              <a:cxnLst/>
              <a:rect l="l" t="t" r="r" b="b"/>
              <a:pathLst>
                <a:path w="3847" h="3817" extrusionOk="0">
                  <a:moveTo>
                    <a:pt x="496" y="1"/>
                  </a:moveTo>
                  <a:lnTo>
                    <a:pt x="0" y="513"/>
                  </a:lnTo>
                  <a:lnTo>
                    <a:pt x="3350" y="3816"/>
                  </a:lnTo>
                  <a:lnTo>
                    <a:pt x="3847" y="3320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8"/>
            <p:cNvSpPr/>
            <p:nvPr/>
          </p:nvSpPr>
          <p:spPr>
            <a:xfrm>
              <a:off x="2889700" y="429650"/>
              <a:ext cx="39550" cy="39200"/>
            </a:xfrm>
            <a:custGeom>
              <a:avLst/>
              <a:gdLst/>
              <a:ahLst/>
              <a:cxnLst/>
              <a:rect l="l" t="t" r="r" b="b"/>
              <a:pathLst>
                <a:path w="1582" h="1568" extrusionOk="0">
                  <a:moveTo>
                    <a:pt x="310" y="1"/>
                  </a:moveTo>
                  <a:lnTo>
                    <a:pt x="0" y="295"/>
                  </a:lnTo>
                  <a:lnTo>
                    <a:pt x="1287" y="1567"/>
                  </a:lnTo>
                  <a:lnTo>
                    <a:pt x="1582" y="1273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8"/>
            <p:cNvSpPr/>
            <p:nvPr/>
          </p:nvSpPr>
          <p:spPr>
            <a:xfrm>
              <a:off x="2825325" y="401750"/>
              <a:ext cx="30275" cy="89975"/>
            </a:xfrm>
            <a:custGeom>
              <a:avLst/>
              <a:gdLst/>
              <a:ahLst/>
              <a:cxnLst/>
              <a:rect l="l" t="t" r="r" b="b"/>
              <a:pathLst>
                <a:path w="1211" h="3599" extrusionOk="0">
                  <a:moveTo>
                    <a:pt x="0" y="0"/>
                  </a:moveTo>
                  <a:lnTo>
                    <a:pt x="0" y="3598"/>
                  </a:lnTo>
                  <a:lnTo>
                    <a:pt x="1210" y="359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8"/>
            <p:cNvSpPr/>
            <p:nvPr/>
          </p:nvSpPr>
          <p:spPr>
            <a:xfrm>
              <a:off x="2825325" y="473075"/>
              <a:ext cx="30275" cy="8575"/>
            </a:xfrm>
            <a:custGeom>
              <a:avLst/>
              <a:gdLst/>
              <a:ahLst/>
              <a:cxnLst/>
              <a:rect l="l" t="t" r="r" b="b"/>
              <a:pathLst>
                <a:path w="1211" h="343" extrusionOk="0">
                  <a:moveTo>
                    <a:pt x="0" y="1"/>
                  </a:moveTo>
                  <a:lnTo>
                    <a:pt x="0" y="342"/>
                  </a:lnTo>
                  <a:lnTo>
                    <a:pt x="1210" y="342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8"/>
            <p:cNvSpPr/>
            <p:nvPr/>
          </p:nvSpPr>
          <p:spPr>
            <a:xfrm>
              <a:off x="2825325" y="464950"/>
              <a:ext cx="30275" cy="3500"/>
            </a:xfrm>
            <a:custGeom>
              <a:avLst/>
              <a:gdLst/>
              <a:ahLst/>
              <a:cxnLst/>
              <a:rect l="l" t="t" r="r" b="b"/>
              <a:pathLst>
                <a:path w="1211" h="140" extrusionOk="0">
                  <a:moveTo>
                    <a:pt x="0" y="0"/>
                  </a:moveTo>
                  <a:lnTo>
                    <a:pt x="0" y="140"/>
                  </a:lnTo>
                  <a:lnTo>
                    <a:pt x="1210" y="14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8"/>
            <p:cNvSpPr/>
            <p:nvPr/>
          </p:nvSpPr>
          <p:spPr>
            <a:xfrm>
              <a:off x="2729950" y="405625"/>
              <a:ext cx="52350" cy="85700"/>
            </a:xfrm>
            <a:custGeom>
              <a:avLst/>
              <a:gdLst/>
              <a:ahLst/>
              <a:cxnLst/>
              <a:rect l="l" t="t" r="r" b="b"/>
              <a:pathLst>
                <a:path w="2094" h="3428" extrusionOk="0">
                  <a:moveTo>
                    <a:pt x="1334" y="0"/>
                  </a:moveTo>
                  <a:lnTo>
                    <a:pt x="0" y="3102"/>
                  </a:lnTo>
                  <a:lnTo>
                    <a:pt x="760" y="3428"/>
                  </a:lnTo>
                  <a:lnTo>
                    <a:pt x="2094" y="326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8"/>
            <p:cNvSpPr/>
            <p:nvPr/>
          </p:nvSpPr>
          <p:spPr>
            <a:xfrm>
              <a:off x="2733425" y="467650"/>
              <a:ext cx="22125" cy="15550"/>
            </a:xfrm>
            <a:custGeom>
              <a:avLst/>
              <a:gdLst/>
              <a:ahLst/>
              <a:cxnLst/>
              <a:rect l="l" t="t" r="r" b="b"/>
              <a:pathLst>
                <a:path w="885" h="622" extrusionOk="0">
                  <a:moveTo>
                    <a:pt x="125" y="1"/>
                  </a:moveTo>
                  <a:lnTo>
                    <a:pt x="1" y="295"/>
                  </a:lnTo>
                  <a:lnTo>
                    <a:pt x="761" y="621"/>
                  </a:lnTo>
                  <a:lnTo>
                    <a:pt x="885" y="326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8"/>
            <p:cNvSpPr/>
            <p:nvPr/>
          </p:nvSpPr>
          <p:spPr>
            <a:xfrm>
              <a:off x="2752825" y="421525"/>
              <a:ext cx="22500" cy="15525"/>
            </a:xfrm>
            <a:custGeom>
              <a:avLst/>
              <a:gdLst/>
              <a:ahLst/>
              <a:cxnLst/>
              <a:rect l="l" t="t" r="r" b="b"/>
              <a:pathLst>
                <a:path w="900" h="621" extrusionOk="0">
                  <a:moveTo>
                    <a:pt x="124" y="0"/>
                  </a:moveTo>
                  <a:lnTo>
                    <a:pt x="0" y="295"/>
                  </a:lnTo>
                  <a:lnTo>
                    <a:pt x="776" y="620"/>
                  </a:lnTo>
                  <a:lnTo>
                    <a:pt x="900" y="32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8"/>
            <p:cNvSpPr/>
            <p:nvPr/>
          </p:nvSpPr>
          <p:spPr>
            <a:xfrm>
              <a:off x="2749725" y="433925"/>
              <a:ext cx="20575" cy="10875"/>
            </a:xfrm>
            <a:custGeom>
              <a:avLst/>
              <a:gdLst/>
              <a:ahLst/>
              <a:cxnLst/>
              <a:rect l="l" t="t" r="r" b="b"/>
              <a:pathLst>
                <a:path w="823" h="435" extrusionOk="0">
                  <a:moveTo>
                    <a:pt x="47" y="0"/>
                  </a:moveTo>
                  <a:lnTo>
                    <a:pt x="0" y="109"/>
                  </a:lnTo>
                  <a:lnTo>
                    <a:pt x="776" y="435"/>
                  </a:lnTo>
                  <a:lnTo>
                    <a:pt x="822" y="32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8"/>
            <p:cNvSpPr/>
            <p:nvPr/>
          </p:nvSpPr>
          <p:spPr>
            <a:xfrm>
              <a:off x="2585700" y="1284625"/>
              <a:ext cx="933700" cy="1950"/>
            </a:xfrm>
            <a:custGeom>
              <a:avLst/>
              <a:gdLst/>
              <a:ahLst/>
              <a:cxnLst/>
              <a:rect l="l" t="t" r="r" b="b"/>
              <a:pathLst>
                <a:path w="37348" h="78" extrusionOk="0">
                  <a:moveTo>
                    <a:pt x="9337" y="0"/>
                  </a:moveTo>
                  <a:lnTo>
                    <a:pt x="4669" y="16"/>
                  </a:lnTo>
                  <a:lnTo>
                    <a:pt x="0" y="31"/>
                  </a:lnTo>
                  <a:lnTo>
                    <a:pt x="4669" y="62"/>
                  </a:lnTo>
                  <a:lnTo>
                    <a:pt x="9337" y="62"/>
                  </a:lnTo>
                  <a:lnTo>
                    <a:pt x="18659" y="78"/>
                  </a:lnTo>
                  <a:lnTo>
                    <a:pt x="28011" y="62"/>
                  </a:lnTo>
                  <a:lnTo>
                    <a:pt x="32679" y="62"/>
                  </a:lnTo>
                  <a:lnTo>
                    <a:pt x="37348" y="31"/>
                  </a:lnTo>
                  <a:lnTo>
                    <a:pt x="32679" y="16"/>
                  </a:lnTo>
                  <a:lnTo>
                    <a:pt x="280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8"/>
            <p:cNvSpPr/>
            <p:nvPr/>
          </p:nvSpPr>
          <p:spPr>
            <a:xfrm>
              <a:off x="2619050" y="794900"/>
              <a:ext cx="171400" cy="490525"/>
            </a:xfrm>
            <a:custGeom>
              <a:avLst/>
              <a:gdLst/>
              <a:ahLst/>
              <a:cxnLst/>
              <a:rect l="l" t="t" r="r" b="b"/>
              <a:pathLst>
                <a:path w="6856" h="19621" extrusionOk="0">
                  <a:moveTo>
                    <a:pt x="0" y="1"/>
                  </a:moveTo>
                  <a:lnTo>
                    <a:pt x="0" y="19620"/>
                  </a:lnTo>
                  <a:lnTo>
                    <a:pt x="6856" y="19620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8"/>
            <p:cNvSpPr/>
            <p:nvPr/>
          </p:nvSpPr>
          <p:spPr>
            <a:xfrm>
              <a:off x="3313875" y="794900"/>
              <a:ext cx="171800" cy="490525"/>
            </a:xfrm>
            <a:custGeom>
              <a:avLst/>
              <a:gdLst/>
              <a:ahLst/>
              <a:cxnLst/>
              <a:rect l="l" t="t" r="r" b="b"/>
              <a:pathLst>
                <a:path w="6872" h="19621" extrusionOk="0">
                  <a:moveTo>
                    <a:pt x="0" y="1"/>
                  </a:moveTo>
                  <a:lnTo>
                    <a:pt x="0" y="19620"/>
                  </a:lnTo>
                  <a:lnTo>
                    <a:pt x="6871" y="19620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8"/>
            <p:cNvSpPr/>
            <p:nvPr/>
          </p:nvSpPr>
          <p:spPr>
            <a:xfrm>
              <a:off x="2619050" y="794900"/>
              <a:ext cx="694850" cy="53550"/>
            </a:xfrm>
            <a:custGeom>
              <a:avLst/>
              <a:gdLst/>
              <a:ahLst/>
              <a:cxnLst/>
              <a:rect l="l" t="t" r="r" b="b"/>
              <a:pathLst>
                <a:path w="27794" h="2142" extrusionOk="0">
                  <a:moveTo>
                    <a:pt x="0" y="1"/>
                  </a:moveTo>
                  <a:lnTo>
                    <a:pt x="0" y="2141"/>
                  </a:lnTo>
                  <a:lnTo>
                    <a:pt x="27793" y="2141"/>
                  </a:lnTo>
                  <a:lnTo>
                    <a:pt x="27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8"/>
            <p:cNvSpPr/>
            <p:nvPr/>
          </p:nvSpPr>
          <p:spPr>
            <a:xfrm>
              <a:off x="2619050" y="820875"/>
              <a:ext cx="694075" cy="1200"/>
            </a:xfrm>
            <a:custGeom>
              <a:avLst/>
              <a:gdLst/>
              <a:ahLst/>
              <a:cxnLst/>
              <a:rect l="l" t="t" r="r" b="b"/>
              <a:pathLst>
                <a:path w="27763" h="48" extrusionOk="0">
                  <a:moveTo>
                    <a:pt x="13881" y="1"/>
                  </a:moveTo>
                  <a:lnTo>
                    <a:pt x="6933" y="16"/>
                  </a:lnTo>
                  <a:lnTo>
                    <a:pt x="3474" y="16"/>
                  </a:lnTo>
                  <a:lnTo>
                    <a:pt x="0" y="32"/>
                  </a:lnTo>
                  <a:lnTo>
                    <a:pt x="3474" y="32"/>
                  </a:lnTo>
                  <a:lnTo>
                    <a:pt x="6933" y="47"/>
                  </a:lnTo>
                  <a:lnTo>
                    <a:pt x="20814" y="47"/>
                  </a:lnTo>
                  <a:lnTo>
                    <a:pt x="24288" y="32"/>
                  </a:lnTo>
                  <a:lnTo>
                    <a:pt x="27762" y="32"/>
                  </a:lnTo>
                  <a:lnTo>
                    <a:pt x="24288" y="16"/>
                  </a:lnTo>
                  <a:lnTo>
                    <a:pt x="20814" y="16"/>
                  </a:lnTo>
                  <a:lnTo>
                    <a:pt x="13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8"/>
            <p:cNvSpPr/>
            <p:nvPr/>
          </p:nvSpPr>
          <p:spPr>
            <a:xfrm>
              <a:off x="3290600" y="794900"/>
              <a:ext cx="23300" cy="490525"/>
            </a:xfrm>
            <a:custGeom>
              <a:avLst/>
              <a:gdLst/>
              <a:ahLst/>
              <a:cxnLst/>
              <a:rect l="l" t="t" r="r" b="b"/>
              <a:pathLst>
                <a:path w="932" h="19621" extrusionOk="0">
                  <a:moveTo>
                    <a:pt x="1" y="1"/>
                  </a:moveTo>
                  <a:lnTo>
                    <a:pt x="1" y="19620"/>
                  </a:lnTo>
                  <a:lnTo>
                    <a:pt x="931" y="19620"/>
                  </a:lnTo>
                  <a:lnTo>
                    <a:pt x="9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8"/>
            <p:cNvSpPr/>
            <p:nvPr/>
          </p:nvSpPr>
          <p:spPr>
            <a:xfrm>
              <a:off x="2619050" y="794900"/>
              <a:ext cx="23275" cy="490525"/>
            </a:xfrm>
            <a:custGeom>
              <a:avLst/>
              <a:gdLst/>
              <a:ahLst/>
              <a:cxnLst/>
              <a:rect l="l" t="t" r="r" b="b"/>
              <a:pathLst>
                <a:path w="931" h="19621" extrusionOk="0">
                  <a:moveTo>
                    <a:pt x="0" y="1"/>
                  </a:moveTo>
                  <a:lnTo>
                    <a:pt x="0" y="19620"/>
                  </a:lnTo>
                  <a:lnTo>
                    <a:pt x="931" y="19620"/>
                  </a:lnTo>
                  <a:lnTo>
                    <a:pt x="9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8"/>
            <p:cNvSpPr/>
            <p:nvPr/>
          </p:nvSpPr>
          <p:spPr>
            <a:xfrm>
              <a:off x="3429025" y="992650"/>
              <a:ext cx="84175" cy="152025"/>
            </a:xfrm>
            <a:custGeom>
              <a:avLst/>
              <a:gdLst/>
              <a:ahLst/>
              <a:cxnLst/>
              <a:rect l="l" t="t" r="r" b="b"/>
              <a:pathLst>
                <a:path w="3367" h="6081" extrusionOk="0">
                  <a:moveTo>
                    <a:pt x="3366" y="1"/>
                  </a:moveTo>
                  <a:lnTo>
                    <a:pt x="3366" y="1"/>
                  </a:lnTo>
                  <a:cubicBezTo>
                    <a:pt x="3366" y="1"/>
                    <a:pt x="2141" y="1117"/>
                    <a:pt x="1490" y="2125"/>
                  </a:cubicBezTo>
                  <a:cubicBezTo>
                    <a:pt x="807" y="3134"/>
                    <a:pt x="1" y="6080"/>
                    <a:pt x="1" y="6080"/>
                  </a:cubicBezTo>
                  <a:cubicBezTo>
                    <a:pt x="3335" y="4561"/>
                    <a:pt x="3366" y="1"/>
                    <a:pt x="3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8"/>
            <p:cNvSpPr/>
            <p:nvPr/>
          </p:nvSpPr>
          <p:spPr>
            <a:xfrm>
              <a:off x="3430200" y="1021975"/>
              <a:ext cx="67375" cy="122075"/>
            </a:xfrm>
            <a:custGeom>
              <a:avLst/>
              <a:gdLst/>
              <a:ahLst/>
              <a:cxnLst/>
              <a:rect l="l" t="t" r="r" b="b"/>
              <a:pathLst>
                <a:path w="2695" h="4883" extrusionOk="0">
                  <a:moveTo>
                    <a:pt x="2680" y="0"/>
                  </a:moveTo>
                  <a:cubicBezTo>
                    <a:pt x="2676" y="0"/>
                    <a:pt x="2672" y="2"/>
                    <a:pt x="2668" y="6"/>
                  </a:cubicBezTo>
                  <a:cubicBezTo>
                    <a:pt x="2435" y="286"/>
                    <a:pt x="2234" y="580"/>
                    <a:pt x="2048" y="890"/>
                  </a:cubicBezTo>
                  <a:cubicBezTo>
                    <a:pt x="2094" y="627"/>
                    <a:pt x="2203" y="394"/>
                    <a:pt x="2296" y="161"/>
                  </a:cubicBezTo>
                  <a:lnTo>
                    <a:pt x="2280" y="161"/>
                  </a:lnTo>
                  <a:cubicBezTo>
                    <a:pt x="2094" y="472"/>
                    <a:pt x="1986" y="797"/>
                    <a:pt x="1893" y="1123"/>
                  </a:cubicBezTo>
                  <a:cubicBezTo>
                    <a:pt x="1474" y="1790"/>
                    <a:pt x="1164" y="2534"/>
                    <a:pt x="838" y="3248"/>
                  </a:cubicBezTo>
                  <a:lnTo>
                    <a:pt x="1195" y="1852"/>
                  </a:lnTo>
                  <a:lnTo>
                    <a:pt x="1164" y="1852"/>
                  </a:lnTo>
                  <a:cubicBezTo>
                    <a:pt x="993" y="2364"/>
                    <a:pt x="853" y="2891"/>
                    <a:pt x="760" y="3403"/>
                  </a:cubicBezTo>
                  <a:cubicBezTo>
                    <a:pt x="528" y="3899"/>
                    <a:pt x="280" y="4380"/>
                    <a:pt x="0" y="4845"/>
                  </a:cubicBezTo>
                  <a:cubicBezTo>
                    <a:pt x="0" y="4861"/>
                    <a:pt x="0" y="4861"/>
                    <a:pt x="47" y="4861"/>
                  </a:cubicBezTo>
                  <a:cubicBezTo>
                    <a:pt x="47" y="4872"/>
                    <a:pt x="55" y="4883"/>
                    <a:pt x="65" y="4883"/>
                  </a:cubicBezTo>
                  <a:cubicBezTo>
                    <a:pt x="69" y="4883"/>
                    <a:pt x="73" y="4881"/>
                    <a:pt x="78" y="4876"/>
                  </a:cubicBezTo>
                  <a:cubicBezTo>
                    <a:pt x="233" y="4644"/>
                    <a:pt x="388" y="4411"/>
                    <a:pt x="528" y="4178"/>
                  </a:cubicBezTo>
                  <a:cubicBezTo>
                    <a:pt x="1195" y="3651"/>
                    <a:pt x="1660" y="3000"/>
                    <a:pt x="2125" y="2302"/>
                  </a:cubicBezTo>
                  <a:lnTo>
                    <a:pt x="2125" y="2286"/>
                  </a:lnTo>
                  <a:lnTo>
                    <a:pt x="2094" y="2286"/>
                  </a:lnTo>
                  <a:cubicBezTo>
                    <a:pt x="1629" y="2922"/>
                    <a:pt x="1164" y="3574"/>
                    <a:pt x="574" y="4085"/>
                  </a:cubicBezTo>
                  <a:cubicBezTo>
                    <a:pt x="853" y="3543"/>
                    <a:pt x="1117" y="2953"/>
                    <a:pt x="1365" y="2395"/>
                  </a:cubicBezTo>
                  <a:cubicBezTo>
                    <a:pt x="1768" y="1945"/>
                    <a:pt x="2141" y="1464"/>
                    <a:pt x="2466" y="968"/>
                  </a:cubicBezTo>
                  <a:lnTo>
                    <a:pt x="2466" y="968"/>
                  </a:lnTo>
                  <a:cubicBezTo>
                    <a:pt x="2156" y="1433"/>
                    <a:pt x="1815" y="1852"/>
                    <a:pt x="1443" y="2255"/>
                  </a:cubicBezTo>
                  <a:cubicBezTo>
                    <a:pt x="1784" y="1464"/>
                    <a:pt x="2156" y="704"/>
                    <a:pt x="2684" y="37"/>
                  </a:cubicBezTo>
                  <a:cubicBezTo>
                    <a:pt x="2695" y="15"/>
                    <a:pt x="2690" y="0"/>
                    <a:pt x="2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8"/>
            <p:cNvSpPr/>
            <p:nvPr/>
          </p:nvSpPr>
          <p:spPr>
            <a:xfrm>
              <a:off x="3370875" y="920525"/>
              <a:ext cx="91150" cy="224150"/>
            </a:xfrm>
            <a:custGeom>
              <a:avLst/>
              <a:gdLst/>
              <a:ahLst/>
              <a:cxnLst/>
              <a:rect l="l" t="t" r="r" b="b"/>
              <a:pathLst>
                <a:path w="3646" h="8966" extrusionOk="0">
                  <a:moveTo>
                    <a:pt x="2311" y="1"/>
                  </a:moveTo>
                  <a:cubicBezTo>
                    <a:pt x="2311" y="1"/>
                    <a:pt x="0" y="4111"/>
                    <a:pt x="2172" y="8965"/>
                  </a:cubicBezTo>
                  <a:cubicBezTo>
                    <a:pt x="2172" y="8965"/>
                    <a:pt x="3645" y="6220"/>
                    <a:pt x="3211" y="3584"/>
                  </a:cubicBezTo>
                  <a:cubicBezTo>
                    <a:pt x="2792" y="947"/>
                    <a:pt x="2311" y="1"/>
                    <a:pt x="2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8"/>
            <p:cNvSpPr/>
            <p:nvPr/>
          </p:nvSpPr>
          <p:spPr>
            <a:xfrm>
              <a:off x="3409650" y="952725"/>
              <a:ext cx="31825" cy="190550"/>
            </a:xfrm>
            <a:custGeom>
              <a:avLst/>
              <a:gdLst/>
              <a:ahLst/>
              <a:cxnLst/>
              <a:rect l="l" t="t" r="r" b="b"/>
              <a:pathLst>
                <a:path w="1273" h="7622" extrusionOk="0">
                  <a:moveTo>
                    <a:pt x="729" y="0"/>
                  </a:moveTo>
                  <a:cubicBezTo>
                    <a:pt x="714" y="0"/>
                    <a:pt x="714" y="16"/>
                    <a:pt x="714" y="16"/>
                  </a:cubicBezTo>
                  <a:cubicBezTo>
                    <a:pt x="698" y="822"/>
                    <a:pt x="652" y="1629"/>
                    <a:pt x="636" y="2420"/>
                  </a:cubicBezTo>
                  <a:cubicBezTo>
                    <a:pt x="497" y="1908"/>
                    <a:pt x="404" y="1396"/>
                    <a:pt x="357" y="869"/>
                  </a:cubicBezTo>
                  <a:cubicBezTo>
                    <a:pt x="357" y="861"/>
                    <a:pt x="353" y="857"/>
                    <a:pt x="349" y="857"/>
                  </a:cubicBezTo>
                  <a:cubicBezTo>
                    <a:pt x="345" y="857"/>
                    <a:pt x="342" y="861"/>
                    <a:pt x="342" y="869"/>
                  </a:cubicBezTo>
                  <a:cubicBezTo>
                    <a:pt x="357" y="1474"/>
                    <a:pt x="435" y="2094"/>
                    <a:pt x="621" y="2668"/>
                  </a:cubicBezTo>
                  <a:cubicBezTo>
                    <a:pt x="574" y="3645"/>
                    <a:pt x="559" y="4607"/>
                    <a:pt x="559" y="5584"/>
                  </a:cubicBezTo>
                  <a:cubicBezTo>
                    <a:pt x="311" y="4886"/>
                    <a:pt x="109" y="4141"/>
                    <a:pt x="0" y="3381"/>
                  </a:cubicBezTo>
                  <a:lnTo>
                    <a:pt x="0" y="3381"/>
                  </a:lnTo>
                  <a:cubicBezTo>
                    <a:pt x="47" y="4219"/>
                    <a:pt x="249" y="5056"/>
                    <a:pt x="559" y="5816"/>
                  </a:cubicBezTo>
                  <a:cubicBezTo>
                    <a:pt x="559" y="6390"/>
                    <a:pt x="559" y="6995"/>
                    <a:pt x="574" y="7600"/>
                  </a:cubicBezTo>
                  <a:cubicBezTo>
                    <a:pt x="574" y="7600"/>
                    <a:pt x="574" y="7615"/>
                    <a:pt x="590" y="7615"/>
                  </a:cubicBezTo>
                  <a:cubicBezTo>
                    <a:pt x="594" y="7620"/>
                    <a:pt x="600" y="7622"/>
                    <a:pt x="606" y="7622"/>
                  </a:cubicBezTo>
                  <a:cubicBezTo>
                    <a:pt x="621" y="7622"/>
                    <a:pt x="636" y="7611"/>
                    <a:pt x="636" y="7600"/>
                  </a:cubicBezTo>
                  <a:cubicBezTo>
                    <a:pt x="636" y="7305"/>
                    <a:pt x="652" y="7010"/>
                    <a:pt x="652" y="6716"/>
                  </a:cubicBezTo>
                  <a:cubicBezTo>
                    <a:pt x="667" y="6716"/>
                    <a:pt x="667" y="6700"/>
                    <a:pt x="667" y="6700"/>
                  </a:cubicBezTo>
                  <a:cubicBezTo>
                    <a:pt x="1008" y="5770"/>
                    <a:pt x="1257" y="4762"/>
                    <a:pt x="1272" y="3769"/>
                  </a:cubicBezTo>
                  <a:lnTo>
                    <a:pt x="1272" y="3769"/>
                  </a:lnTo>
                  <a:cubicBezTo>
                    <a:pt x="1210" y="4684"/>
                    <a:pt x="946" y="5506"/>
                    <a:pt x="698" y="6359"/>
                  </a:cubicBezTo>
                  <a:cubicBezTo>
                    <a:pt x="714" y="5537"/>
                    <a:pt x="729" y="4746"/>
                    <a:pt x="729" y="3955"/>
                  </a:cubicBezTo>
                  <a:cubicBezTo>
                    <a:pt x="962" y="3412"/>
                    <a:pt x="1133" y="2838"/>
                    <a:pt x="1179" y="2265"/>
                  </a:cubicBezTo>
                  <a:lnTo>
                    <a:pt x="1179" y="2265"/>
                  </a:lnTo>
                  <a:cubicBezTo>
                    <a:pt x="1086" y="2761"/>
                    <a:pt x="931" y="3273"/>
                    <a:pt x="745" y="3753"/>
                  </a:cubicBezTo>
                  <a:lnTo>
                    <a:pt x="745" y="16"/>
                  </a:lnTo>
                  <a:cubicBezTo>
                    <a:pt x="745" y="0"/>
                    <a:pt x="729" y="0"/>
                    <a:pt x="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8"/>
            <p:cNvSpPr/>
            <p:nvPr/>
          </p:nvSpPr>
          <p:spPr>
            <a:xfrm>
              <a:off x="3411575" y="1026475"/>
              <a:ext cx="2750" cy="18150"/>
            </a:xfrm>
            <a:custGeom>
              <a:avLst/>
              <a:gdLst/>
              <a:ahLst/>
              <a:cxnLst/>
              <a:rect l="l" t="t" r="r" b="b"/>
              <a:pathLst>
                <a:path w="110" h="726" extrusionOk="0">
                  <a:moveTo>
                    <a:pt x="9" y="1"/>
                  </a:moveTo>
                  <a:cubicBezTo>
                    <a:pt x="5" y="1"/>
                    <a:pt x="1" y="5"/>
                    <a:pt x="1" y="12"/>
                  </a:cubicBezTo>
                  <a:cubicBezTo>
                    <a:pt x="16" y="245"/>
                    <a:pt x="47" y="493"/>
                    <a:pt x="109" y="726"/>
                  </a:cubicBezTo>
                  <a:cubicBezTo>
                    <a:pt x="94" y="493"/>
                    <a:pt x="78" y="245"/>
                    <a:pt x="16" y="12"/>
                  </a:cubicBezTo>
                  <a:cubicBezTo>
                    <a:pt x="16" y="5"/>
                    <a:pt x="1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8"/>
            <p:cNvSpPr/>
            <p:nvPr/>
          </p:nvSpPr>
          <p:spPr>
            <a:xfrm>
              <a:off x="3431750" y="976750"/>
              <a:ext cx="2350" cy="13000"/>
            </a:xfrm>
            <a:custGeom>
              <a:avLst/>
              <a:gdLst/>
              <a:ahLst/>
              <a:cxnLst/>
              <a:rect l="l" t="t" r="r" b="b"/>
              <a:pathLst>
                <a:path w="94" h="520" extrusionOk="0">
                  <a:moveTo>
                    <a:pt x="78" y="1"/>
                  </a:moveTo>
                  <a:cubicBezTo>
                    <a:pt x="62" y="171"/>
                    <a:pt x="47" y="326"/>
                    <a:pt x="0" y="513"/>
                  </a:cubicBezTo>
                  <a:cubicBezTo>
                    <a:pt x="0" y="513"/>
                    <a:pt x="7" y="519"/>
                    <a:pt x="12" y="519"/>
                  </a:cubicBezTo>
                  <a:cubicBezTo>
                    <a:pt x="14" y="519"/>
                    <a:pt x="16" y="518"/>
                    <a:pt x="16" y="513"/>
                  </a:cubicBezTo>
                  <a:cubicBezTo>
                    <a:pt x="62" y="326"/>
                    <a:pt x="93" y="17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8"/>
            <p:cNvSpPr/>
            <p:nvPr/>
          </p:nvSpPr>
          <p:spPr>
            <a:xfrm>
              <a:off x="3338300" y="984500"/>
              <a:ext cx="74475" cy="160175"/>
            </a:xfrm>
            <a:custGeom>
              <a:avLst/>
              <a:gdLst/>
              <a:ahLst/>
              <a:cxnLst/>
              <a:rect l="l" t="t" r="r" b="b"/>
              <a:pathLst>
                <a:path w="2979" h="6407" extrusionOk="0">
                  <a:moveTo>
                    <a:pt x="1" y="1"/>
                  </a:moveTo>
                  <a:cubicBezTo>
                    <a:pt x="1" y="1"/>
                    <a:pt x="543" y="5026"/>
                    <a:pt x="2932" y="6406"/>
                  </a:cubicBezTo>
                  <a:cubicBezTo>
                    <a:pt x="2932" y="6406"/>
                    <a:pt x="2978" y="3553"/>
                    <a:pt x="2172" y="2141"/>
                  </a:cubicBezTo>
                  <a:cubicBezTo>
                    <a:pt x="1350" y="71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8"/>
            <p:cNvSpPr/>
            <p:nvPr/>
          </p:nvSpPr>
          <p:spPr>
            <a:xfrm>
              <a:off x="3357700" y="1010100"/>
              <a:ext cx="47325" cy="124400"/>
            </a:xfrm>
            <a:custGeom>
              <a:avLst/>
              <a:gdLst/>
              <a:ahLst/>
              <a:cxnLst/>
              <a:rect l="l" t="t" r="r" b="b"/>
              <a:pathLst>
                <a:path w="1893" h="4976" extrusionOk="0">
                  <a:moveTo>
                    <a:pt x="0" y="1"/>
                  </a:moveTo>
                  <a:lnTo>
                    <a:pt x="0" y="16"/>
                  </a:lnTo>
                  <a:cubicBezTo>
                    <a:pt x="450" y="838"/>
                    <a:pt x="807" y="1660"/>
                    <a:pt x="1148" y="2513"/>
                  </a:cubicBezTo>
                  <a:cubicBezTo>
                    <a:pt x="714" y="2141"/>
                    <a:pt x="326" y="1753"/>
                    <a:pt x="16" y="1272"/>
                  </a:cubicBezTo>
                  <a:cubicBezTo>
                    <a:pt x="10" y="1262"/>
                    <a:pt x="7" y="1259"/>
                    <a:pt x="5" y="1259"/>
                  </a:cubicBezTo>
                  <a:cubicBezTo>
                    <a:pt x="0" y="1259"/>
                    <a:pt x="0" y="1272"/>
                    <a:pt x="0" y="1272"/>
                  </a:cubicBezTo>
                  <a:cubicBezTo>
                    <a:pt x="295" y="1815"/>
                    <a:pt x="729" y="2218"/>
                    <a:pt x="1194" y="2622"/>
                  </a:cubicBezTo>
                  <a:cubicBezTo>
                    <a:pt x="1402" y="3157"/>
                    <a:pt x="1596" y="3706"/>
                    <a:pt x="1748" y="4255"/>
                  </a:cubicBezTo>
                  <a:lnTo>
                    <a:pt x="1748" y="4255"/>
                  </a:lnTo>
                  <a:cubicBezTo>
                    <a:pt x="1706" y="4066"/>
                    <a:pt x="1661" y="3877"/>
                    <a:pt x="1613" y="3692"/>
                  </a:cubicBezTo>
                  <a:cubicBezTo>
                    <a:pt x="1629" y="3211"/>
                    <a:pt x="1582" y="2715"/>
                    <a:pt x="1489" y="2249"/>
                  </a:cubicBezTo>
                  <a:lnTo>
                    <a:pt x="1473" y="2249"/>
                  </a:lnTo>
                  <a:cubicBezTo>
                    <a:pt x="1536" y="2684"/>
                    <a:pt x="1551" y="3103"/>
                    <a:pt x="1567" y="3537"/>
                  </a:cubicBezTo>
                  <a:cubicBezTo>
                    <a:pt x="1380" y="2870"/>
                    <a:pt x="1148" y="2234"/>
                    <a:pt x="853" y="1598"/>
                  </a:cubicBezTo>
                  <a:cubicBezTo>
                    <a:pt x="791" y="1179"/>
                    <a:pt x="682" y="776"/>
                    <a:pt x="527" y="388"/>
                  </a:cubicBezTo>
                  <a:lnTo>
                    <a:pt x="527" y="388"/>
                  </a:lnTo>
                  <a:cubicBezTo>
                    <a:pt x="605" y="683"/>
                    <a:pt x="651" y="993"/>
                    <a:pt x="729" y="1303"/>
                  </a:cubicBezTo>
                  <a:cubicBezTo>
                    <a:pt x="527" y="854"/>
                    <a:pt x="264" y="435"/>
                    <a:pt x="16" y="1"/>
                  </a:cubicBezTo>
                  <a:close/>
                  <a:moveTo>
                    <a:pt x="651" y="2932"/>
                  </a:moveTo>
                  <a:lnTo>
                    <a:pt x="651" y="2932"/>
                  </a:lnTo>
                  <a:cubicBezTo>
                    <a:pt x="931" y="3521"/>
                    <a:pt x="1349" y="4018"/>
                    <a:pt x="1737" y="4421"/>
                  </a:cubicBezTo>
                  <a:cubicBezTo>
                    <a:pt x="1784" y="4591"/>
                    <a:pt x="1846" y="4793"/>
                    <a:pt x="1877" y="4964"/>
                  </a:cubicBezTo>
                  <a:cubicBezTo>
                    <a:pt x="1877" y="4971"/>
                    <a:pt x="1881" y="4975"/>
                    <a:pt x="1884" y="4975"/>
                  </a:cubicBezTo>
                  <a:cubicBezTo>
                    <a:pt x="1888" y="4975"/>
                    <a:pt x="1892" y="4971"/>
                    <a:pt x="1892" y="4964"/>
                  </a:cubicBezTo>
                  <a:cubicBezTo>
                    <a:pt x="1853" y="4753"/>
                    <a:pt x="1810" y="4538"/>
                    <a:pt x="1763" y="4323"/>
                  </a:cubicBezTo>
                  <a:lnTo>
                    <a:pt x="1763" y="4323"/>
                  </a:lnTo>
                  <a:cubicBezTo>
                    <a:pt x="1765" y="4324"/>
                    <a:pt x="1767" y="4326"/>
                    <a:pt x="1768" y="4328"/>
                  </a:cubicBezTo>
                  <a:cubicBezTo>
                    <a:pt x="1762" y="4304"/>
                    <a:pt x="1755" y="4279"/>
                    <a:pt x="1748" y="4255"/>
                  </a:cubicBezTo>
                  <a:lnTo>
                    <a:pt x="1748" y="4255"/>
                  </a:lnTo>
                  <a:cubicBezTo>
                    <a:pt x="1753" y="4278"/>
                    <a:pt x="1758" y="4300"/>
                    <a:pt x="1763" y="4323"/>
                  </a:cubicBezTo>
                  <a:lnTo>
                    <a:pt x="1763" y="4323"/>
                  </a:lnTo>
                  <a:cubicBezTo>
                    <a:pt x="1347" y="3905"/>
                    <a:pt x="991" y="3442"/>
                    <a:pt x="651" y="29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8"/>
            <p:cNvSpPr/>
            <p:nvPr/>
          </p:nvSpPr>
          <p:spPr>
            <a:xfrm>
              <a:off x="3350325" y="1025600"/>
              <a:ext cx="12825" cy="14775"/>
            </a:xfrm>
            <a:custGeom>
              <a:avLst/>
              <a:gdLst/>
              <a:ahLst/>
              <a:cxnLst/>
              <a:rect l="l" t="t" r="r" b="b"/>
              <a:pathLst>
                <a:path w="513" h="591" extrusionOk="0">
                  <a:moveTo>
                    <a:pt x="0" y="1"/>
                  </a:moveTo>
                  <a:lnTo>
                    <a:pt x="0" y="1"/>
                  </a:lnTo>
                  <a:cubicBezTo>
                    <a:pt x="62" y="125"/>
                    <a:pt x="140" y="218"/>
                    <a:pt x="233" y="311"/>
                  </a:cubicBezTo>
                  <a:cubicBezTo>
                    <a:pt x="311" y="420"/>
                    <a:pt x="404" y="513"/>
                    <a:pt x="512" y="590"/>
                  </a:cubicBezTo>
                  <a:cubicBezTo>
                    <a:pt x="435" y="497"/>
                    <a:pt x="357" y="389"/>
                    <a:pt x="280" y="311"/>
                  </a:cubicBezTo>
                  <a:cubicBezTo>
                    <a:pt x="171" y="203"/>
                    <a:pt x="93" y="11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8"/>
            <p:cNvSpPr/>
            <p:nvPr/>
          </p:nvSpPr>
          <p:spPr>
            <a:xfrm>
              <a:off x="3381350" y="1149700"/>
              <a:ext cx="88425" cy="135725"/>
            </a:xfrm>
            <a:custGeom>
              <a:avLst/>
              <a:gdLst/>
              <a:ahLst/>
              <a:cxnLst/>
              <a:rect l="l" t="t" r="r" b="b"/>
              <a:pathLst>
                <a:path w="3537" h="5429" extrusionOk="0">
                  <a:moveTo>
                    <a:pt x="0" y="0"/>
                  </a:moveTo>
                  <a:lnTo>
                    <a:pt x="93" y="1365"/>
                  </a:lnTo>
                  <a:lnTo>
                    <a:pt x="403" y="5428"/>
                  </a:lnTo>
                  <a:lnTo>
                    <a:pt x="3118" y="5428"/>
                  </a:lnTo>
                  <a:lnTo>
                    <a:pt x="3428" y="1365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8"/>
            <p:cNvSpPr/>
            <p:nvPr/>
          </p:nvSpPr>
          <p:spPr>
            <a:xfrm>
              <a:off x="3381350" y="1149700"/>
              <a:ext cx="88425" cy="23675"/>
            </a:xfrm>
            <a:custGeom>
              <a:avLst/>
              <a:gdLst/>
              <a:ahLst/>
              <a:cxnLst/>
              <a:rect l="l" t="t" r="r" b="b"/>
              <a:pathLst>
                <a:path w="3537" h="947" extrusionOk="0">
                  <a:moveTo>
                    <a:pt x="0" y="0"/>
                  </a:moveTo>
                  <a:lnTo>
                    <a:pt x="78" y="946"/>
                  </a:lnTo>
                  <a:lnTo>
                    <a:pt x="3474" y="822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8"/>
            <p:cNvSpPr/>
            <p:nvPr/>
          </p:nvSpPr>
          <p:spPr>
            <a:xfrm>
              <a:off x="3375150" y="1133025"/>
              <a:ext cx="100425" cy="25600"/>
            </a:xfrm>
            <a:custGeom>
              <a:avLst/>
              <a:gdLst/>
              <a:ahLst/>
              <a:cxnLst/>
              <a:rect l="l" t="t" r="r" b="b"/>
              <a:pathLst>
                <a:path w="4017" h="1024" extrusionOk="0">
                  <a:moveTo>
                    <a:pt x="0" y="0"/>
                  </a:moveTo>
                  <a:lnTo>
                    <a:pt x="0" y="1024"/>
                  </a:lnTo>
                  <a:lnTo>
                    <a:pt x="4017" y="1024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8"/>
            <p:cNvSpPr/>
            <p:nvPr/>
          </p:nvSpPr>
          <p:spPr>
            <a:xfrm>
              <a:off x="2585300" y="1040350"/>
              <a:ext cx="86500" cy="244675"/>
            </a:xfrm>
            <a:custGeom>
              <a:avLst/>
              <a:gdLst/>
              <a:ahLst/>
              <a:cxnLst/>
              <a:rect l="l" t="t" r="r" b="b"/>
              <a:pathLst>
                <a:path w="3460" h="9787" extrusionOk="0">
                  <a:moveTo>
                    <a:pt x="1" y="0"/>
                  </a:moveTo>
                  <a:lnTo>
                    <a:pt x="1" y="9787"/>
                  </a:lnTo>
                  <a:lnTo>
                    <a:pt x="3460" y="9787"/>
                  </a:lnTo>
                  <a:lnTo>
                    <a:pt x="34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8"/>
            <p:cNvSpPr/>
            <p:nvPr/>
          </p:nvSpPr>
          <p:spPr>
            <a:xfrm>
              <a:off x="2671775" y="1040350"/>
              <a:ext cx="210575" cy="244675"/>
            </a:xfrm>
            <a:custGeom>
              <a:avLst/>
              <a:gdLst/>
              <a:ahLst/>
              <a:cxnLst/>
              <a:rect l="l" t="t" r="r" b="b"/>
              <a:pathLst>
                <a:path w="8423" h="9787" extrusionOk="0">
                  <a:moveTo>
                    <a:pt x="1" y="0"/>
                  </a:moveTo>
                  <a:lnTo>
                    <a:pt x="1" y="9787"/>
                  </a:lnTo>
                  <a:lnTo>
                    <a:pt x="8422" y="9787"/>
                  </a:lnTo>
                  <a:lnTo>
                    <a:pt x="8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8"/>
            <p:cNvSpPr/>
            <p:nvPr/>
          </p:nvSpPr>
          <p:spPr>
            <a:xfrm>
              <a:off x="2585300" y="1081050"/>
              <a:ext cx="86500" cy="2750"/>
            </a:xfrm>
            <a:custGeom>
              <a:avLst/>
              <a:gdLst/>
              <a:ahLst/>
              <a:cxnLst/>
              <a:rect l="l" t="t" r="r" b="b"/>
              <a:pathLst>
                <a:path w="3460" h="110" extrusionOk="0">
                  <a:moveTo>
                    <a:pt x="1" y="1"/>
                  </a:moveTo>
                  <a:lnTo>
                    <a:pt x="1" y="109"/>
                  </a:lnTo>
                  <a:lnTo>
                    <a:pt x="3460" y="109"/>
                  </a:lnTo>
                  <a:lnTo>
                    <a:pt x="3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8"/>
            <p:cNvSpPr/>
            <p:nvPr/>
          </p:nvSpPr>
          <p:spPr>
            <a:xfrm>
              <a:off x="2585300" y="1118675"/>
              <a:ext cx="86500" cy="3125"/>
            </a:xfrm>
            <a:custGeom>
              <a:avLst/>
              <a:gdLst/>
              <a:ahLst/>
              <a:cxnLst/>
              <a:rect l="l" t="t" r="r" b="b"/>
              <a:pathLst>
                <a:path w="3460" h="125" extrusionOk="0">
                  <a:moveTo>
                    <a:pt x="1" y="0"/>
                  </a:moveTo>
                  <a:lnTo>
                    <a:pt x="1" y="124"/>
                  </a:lnTo>
                  <a:lnTo>
                    <a:pt x="3460" y="124"/>
                  </a:lnTo>
                  <a:lnTo>
                    <a:pt x="3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8"/>
            <p:cNvSpPr/>
            <p:nvPr/>
          </p:nvSpPr>
          <p:spPr>
            <a:xfrm>
              <a:off x="2585300" y="1135725"/>
              <a:ext cx="86500" cy="2750"/>
            </a:xfrm>
            <a:custGeom>
              <a:avLst/>
              <a:gdLst/>
              <a:ahLst/>
              <a:cxnLst/>
              <a:rect l="l" t="t" r="r" b="b"/>
              <a:pathLst>
                <a:path w="3460" h="110" extrusionOk="0">
                  <a:moveTo>
                    <a:pt x="1" y="1"/>
                  </a:moveTo>
                  <a:lnTo>
                    <a:pt x="1" y="109"/>
                  </a:lnTo>
                  <a:lnTo>
                    <a:pt x="3460" y="109"/>
                  </a:lnTo>
                  <a:lnTo>
                    <a:pt x="3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8"/>
            <p:cNvSpPr/>
            <p:nvPr/>
          </p:nvSpPr>
          <p:spPr>
            <a:xfrm>
              <a:off x="2619825" y="11644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0"/>
                  </a:moveTo>
                  <a:cubicBezTo>
                    <a:pt x="155" y="0"/>
                    <a:pt x="0" y="155"/>
                    <a:pt x="0" y="342"/>
                  </a:cubicBezTo>
                  <a:cubicBezTo>
                    <a:pt x="0" y="543"/>
                    <a:pt x="155" y="698"/>
                    <a:pt x="357" y="698"/>
                  </a:cubicBezTo>
                  <a:cubicBezTo>
                    <a:pt x="543" y="698"/>
                    <a:pt x="698" y="543"/>
                    <a:pt x="698" y="342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8"/>
            <p:cNvSpPr/>
            <p:nvPr/>
          </p:nvSpPr>
          <p:spPr>
            <a:xfrm>
              <a:off x="2623300" y="1167525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0"/>
                  </a:moveTo>
                  <a:cubicBezTo>
                    <a:pt x="94" y="0"/>
                    <a:pt x="1" y="109"/>
                    <a:pt x="1" y="218"/>
                  </a:cubicBezTo>
                  <a:cubicBezTo>
                    <a:pt x="1" y="342"/>
                    <a:pt x="94" y="435"/>
                    <a:pt x="218" y="435"/>
                  </a:cubicBezTo>
                  <a:cubicBezTo>
                    <a:pt x="327" y="435"/>
                    <a:pt x="435" y="342"/>
                    <a:pt x="435" y="218"/>
                  </a:cubicBezTo>
                  <a:cubicBezTo>
                    <a:pt x="435" y="109"/>
                    <a:pt x="327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8"/>
            <p:cNvSpPr/>
            <p:nvPr/>
          </p:nvSpPr>
          <p:spPr>
            <a:xfrm>
              <a:off x="2781900" y="1061675"/>
              <a:ext cx="82225" cy="126425"/>
            </a:xfrm>
            <a:custGeom>
              <a:avLst/>
              <a:gdLst/>
              <a:ahLst/>
              <a:cxnLst/>
              <a:rect l="l" t="t" r="r" b="b"/>
              <a:pathLst>
                <a:path w="3289" h="5057" extrusionOk="0">
                  <a:moveTo>
                    <a:pt x="0" y="0"/>
                  </a:moveTo>
                  <a:lnTo>
                    <a:pt x="0" y="5056"/>
                  </a:lnTo>
                  <a:lnTo>
                    <a:pt x="3288" y="5056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8"/>
            <p:cNvSpPr/>
            <p:nvPr/>
          </p:nvSpPr>
          <p:spPr>
            <a:xfrm>
              <a:off x="2823000" y="1068650"/>
              <a:ext cx="34925" cy="46175"/>
            </a:xfrm>
            <a:custGeom>
              <a:avLst/>
              <a:gdLst/>
              <a:ahLst/>
              <a:cxnLst/>
              <a:rect l="l" t="t" r="r" b="b"/>
              <a:pathLst>
                <a:path w="1397" h="1847" extrusionOk="0">
                  <a:moveTo>
                    <a:pt x="0" y="1"/>
                  </a:moveTo>
                  <a:lnTo>
                    <a:pt x="0" y="1846"/>
                  </a:lnTo>
                  <a:lnTo>
                    <a:pt x="1396" y="1846"/>
                  </a:lnTo>
                  <a:lnTo>
                    <a:pt x="13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8"/>
            <p:cNvSpPr/>
            <p:nvPr/>
          </p:nvSpPr>
          <p:spPr>
            <a:xfrm>
              <a:off x="2882700" y="794900"/>
              <a:ext cx="48125" cy="475025"/>
            </a:xfrm>
            <a:custGeom>
              <a:avLst/>
              <a:gdLst/>
              <a:ahLst/>
              <a:cxnLst/>
              <a:rect l="l" t="t" r="r" b="b"/>
              <a:pathLst>
                <a:path w="1925" h="19001" extrusionOk="0">
                  <a:moveTo>
                    <a:pt x="1707" y="1"/>
                  </a:moveTo>
                  <a:cubicBezTo>
                    <a:pt x="1707" y="78"/>
                    <a:pt x="1815" y="12083"/>
                    <a:pt x="1707" y="14874"/>
                  </a:cubicBezTo>
                  <a:cubicBezTo>
                    <a:pt x="1614" y="17403"/>
                    <a:pt x="962" y="18907"/>
                    <a:pt x="1" y="18907"/>
                  </a:cubicBezTo>
                  <a:lnTo>
                    <a:pt x="1" y="19000"/>
                  </a:lnTo>
                  <a:cubicBezTo>
                    <a:pt x="1024" y="19000"/>
                    <a:pt x="1691" y="17496"/>
                    <a:pt x="1800" y="14890"/>
                  </a:cubicBezTo>
                  <a:cubicBezTo>
                    <a:pt x="1924" y="12098"/>
                    <a:pt x="1800" y="109"/>
                    <a:pt x="18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8"/>
            <p:cNvSpPr/>
            <p:nvPr/>
          </p:nvSpPr>
          <p:spPr>
            <a:xfrm>
              <a:off x="2882700" y="794525"/>
              <a:ext cx="48125" cy="465700"/>
            </a:xfrm>
            <a:custGeom>
              <a:avLst/>
              <a:gdLst/>
              <a:ahLst/>
              <a:cxnLst/>
              <a:rect l="l" t="t" r="r" b="b"/>
              <a:pathLst>
                <a:path w="1925" h="18628" extrusionOk="0">
                  <a:moveTo>
                    <a:pt x="1707" y="0"/>
                  </a:moveTo>
                  <a:cubicBezTo>
                    <a:pt x="1707" y="93"/>
                    <a:pt x="1815" y="11710"/>
                    <a:pt x="1707" y="14502"/>
                  </a:cubicBezTo>
                  <a:cubicBezTo>
                    <a:pt x="1614" y="17030"/>
                    <a:pt x="962" y="18534"/>
                    <a:pt x="1" y="18534"/>
                  </a:cubicBezTo>
                  <a:lnTo>
                    <a:pt x="1" y="18627"/>
                  </a:lnTo>
                  <a:cubicBezTo>
                    <a:pt x="1024" y="18627"/>
                    <a:pt x="1691" y="17138"/>
                    <a:pt x="1800" y="14502"/>
                  </a:cubicBezTo>
                  <a:cubicBezTo>
                    <a:pt x="1924" y="11726"/>
                    <a:pt x="1800" y="93"/>
                    <a:pt x="1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8"/>
            <p:cNvSpPr/>
            <p:nvPr/>
          </p:nvSpPr>
          <p:spPr>
            <a:xfrm>
              <a:off x="2882700" y="794525"/>
              <a:ext cx="41125" cy="464925"/>
            </a:xfrm>
            <a:custGeom>
              <a:avLst/>
              <a:gdLst/>
              <a:ahLst/>
              <a:cxnLst/>
              <a:rect l="l" t="t" r="r" b="b"/>
              <a:pathLst>
                <a:path w="1645" h="18597" extrusionOk="0">
                  <a:moveTo>
                    <a:pt x="1459" y="0"/>
                  </a:moveTo>
                  <a:cubicBezTo>
                    <a:pt x="1459" y="93"/>
                    <a:pt x="1552" y="11663"/>
                    <a:pt x="1459" y="14455"/>
                  </a:cubicBezTo>
                  <a:cubicBezTo>
                    <a:pt x="1350" y="16983"/>
                    <a:pt x="807" y="18503"/>
                    <a:pt x="1" y="18503"/>
                  </a:cubicBezTo>
                  <a:lnTo>
                    <a:pt x="1" y="18596"/>
                  </a:lnTo>
                  <a:cubicBezTo>
                    <a:pt x="885" y="18596"/>
                    <a:pt x="1459" y="17107"/>
                    <a:pt x="1552" y="14455"/>
                  </a:cubicBezTo>
                  <a:cubicBezTo>
                    <a:pt x="1645" y="11679"/>
                    <a:pt x="1552" y="93"/>
                    <a:pt x="1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8"/>
            <p:cNvSpPr/>
            <p:nvPr/>
          </p:nvSpPr>
          <p:spPr>
            <a:xfrm>
              <a:off x="2882700" y="794525"/>
              <a:ext cx="37250" cy="456775"/>
            </a:xfrm>
            <a:custGeom>
              <a:avLst/>
              <a:gdLst/>
              <a:ahLst/>
              <a:cxnLst/>
              <a:rect l="l" t="t" r="r" b="b"/>
              <a:pathLst>
                <a:path w="1490" h="18271" extrusionOk="0">
                  <a:moveTo>
                    <a:pt x="1304" y="0"/>
                  </a:moveTo>
                  <a:cubicBezTo>
                    <a:pt x="1304" y="93"/>
                    <a:pt x="1397" y="11338"/>
                    <a:pt x="1304" y="14129"/>
                  </a:cubicBezTo>
                  <a:cubicBezTo>
                    <a:pt x="1195" y="16658"/>
                    <a:pt x="714" y="18162"/>
                    <a:pt x="1" y="18162"/>
                  </a:cubicBezTo>
                  <a:lnTo>
                    <a:pt x="1" y="18271"/>
                  </a:lnTo>
                  <a:cubicBezTo>
                    <a:pt x="792" y="18271"/>
                    <a:pt x="1304" y="16766"/>
                    <a:pt x="1397" y="14129"/>
                  </a:cubicBezTo>
                  <a:cubicBezTo>
                    <a:pt x="1490" y="11338"/>
                    <a:pt x="1397" y="93"/>
                    <a:pt x="1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8"/>
            <p:cNvSpPr/>
            <p:nvPr/>
          </p:nvSpPr>
          <p:spPr>
            <a:xfrm>
              <a:off x="2646175" y="534350"/>
              <a:ext cx="236550" cy="205525"/>
            </a:xfrm>
            <a:custGeom>
              <a:avLst/>
              <a:gdLst/>
              <a:ahLst/>
              <a:cxnLst/>
              <a:rect l="l" t="t" r="r" b="b"/>
              <a:pathLst>
                <a:path w="9462" h="8221" extrusionOk="0">
                  <a:moveTo>
                    <a:pt x="1" y="0"/>
                  </a:moveTo>
                  <a:lnTo>
                    <a:pt x="1" y="8220"/>
                  </a:lnTo>
                  <a:lnTo>
                    <a:pt x="9462" y="8220"/>
                  </a:lnTo>
                  <a:lnTo>
                    <a:pt x="94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8"/>
            <p:cNvSpPr/>
            <p:nvPr/>
          </p:nvSpPr>
          <p:spPr>
            <a:xfrm>
              <a:off x="2882700" y="534350"/>
              <a:ext cx="11275" cy="205525"/>
            </a:xfrm>
            <a:custGeom>
              <a:avLst/>
              <a:gdLst/>
              <a:ahLst/>
              <a:cxnLst/>
              <a:rect l="l" t="t" r="r" b="b"/>
              <a:pathLst>
                <a:path w="451" h="8221" extrusionOk="0">
                  <a:moveTo>
                    <a:pt x="1" y="0"/>
                  </a:moveTo>
                  <a:lnTo>
                    <a:pt x="1" y="8220"/>
                  </a:lnTo>
                  <a:lnTo>
                    <a:pt x="451" y="8220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8"/>
            <p:cNvSpPr/>
            <p:nvPr/>
          </p:nvSpPr>
          <p:spPr>
            <a:xfrm>
              <a:off x="2659750" y="547150"/>
              <a:ext cx="209025" cy="177600"/>
            </a:xfrm>
            <a:custGeom>
              <a:avLst/>
              <a:gdLst/>
              <a:ahLst/>
              <a:cxnLst/>
              <a:rect l="l" t="t" r="r" b="b"/>
              <a:pathLst>
                <a:path w="8361" h="7104" extrusionOk="0">
                  <a:moveTo>
                    <a:pt x="1" y="0"/>
                  </a:moveTo>
                  <a:lnTo>
                    <a:pt x="1" y="7104"/>
                  </a:lnTo>
                  <a:lnTo>
                    <a:pt x="8360" y="7104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8"/>
            <p:cNvSpPr/>
            <p:nvPr/>
          </p:nvSpPr>
          <p:spPr>
            <a:xfrm>
              <a:off x="2659750" y="547150"/>
              <a:ext cx="209025" cy="7000"/>
            </a:xfrm>
            <a:custGeom>
              <a:avLst/>
              <a:gdLst/>
              <a:ahLst/>
              <a:cxnLst/>
              <a:rect l="l" t="t" r="r" b="b"/>
              <a:pathLst>
                <a:path w="8361" h="280" extrusionOk="0">
                  <a:moveTo>
                    <a:pt x="1" y="0"/>
                  </a:moveTo>
                  <a:lnTo>
                    <a:pt x="1" y="279"/>
                  </a:lnTo>
                  <a:lnTo>
                    <a:pt x="8360" y="27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8"/>
            <p:cNvSpPr/>
            <p:nvPr/>
          </p:nvSpPr>
          <p:spPr>
            <a:xfrm>
              <a:off x="2662475" y="549850"/>
              <a:ext cx="1950" cy="1975"/>
            </a:xfrm>
            <a:custGeom>
              <a:avLst/>
              <a:gdLst/>
              <a:ahLst/>
              <a:cxnLst/>
              <a:rect l="l" t="t" r="r" b="b"/>
              <a:pathLst>
                <a:path w="78" h="79" extrusionOk="0">
                  <a:moveTo>
                    <a:pt x="47" y="1"/>
                  </a:moveTo>
                  <a:cubicBezTo>
                    <a:pt x="31" y="1"/>
                    <a:pt x="0" y="16"/>
                    <a:pt x="0" y="32"/>
                  </a:cubicBezTo>
                  <a:cubicBezTo>
                    <a:pt x="0" y="63"/>
                    <a:pt x="31" y="78"/>
                    <a:pt x="47" y="78"/>
                  </a:cubicBezTo>
                  <a:cubicBezTo>
                    <a:pt x="62" y="78"/>
                    <a:pt x="78" y="47"/>
                    <a:pt x="78" y="32"/>
                  </a:cubicBezTo>
                  <a:cubicBezTo>
                    <a:pt x="78" y="16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8"/>
            <p:cNvSpPr/>
            <p:nvPr/>
          </p:nvSpPr>
          <p:spPr>
            <a:xfrm>
              <a:off x="2667525" y="549850"/>
              <a:ext cx="1950" cy="1975"/>
            </a:xfrm>
            <a:custGeom>
              <a:avLst/>
              <a:gdLst/>
              <a:ahLst/>
              <a:cxnLst/>
              <a:rect l="l" t="t" r="r" b="b"/>
              <a:pathLst>
                <a:path w="78" h="79" extrusionOk="0">
                  <a:moveTo>
                    <a:pt x="31" y="1"/>
                  </a:moveTo>
                  <a:cubicBezTo>
                    <a:pt x="16" y="1"/>
                    <a:pt x="0" y="16"/>
                    <a:pt x="0" y="32"/>
                  </a:cubicBezTo>
                  <a:cubicBezTo>
                    <a:pt x="0" y="63"/>
                    <a:pt x="16" y="78"/>
                    <a:pt x="31" y="78"/>
                  </a:cubicBezTo>
                  <a:cubicBezTo>
                    <a:pt x="62" y="78"/>
                    <a:pt x="78" y="47"/>
                    <a:pt x="78" y="32"/>
                  </a:cubicBezTo>
                  <a:cubicBezTo>
                    <a:pt x="78" y="16"/>
                    <a:pt x="62" y="1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8"/>
            <p:cNvSpPr/>
            <p:nvPr/>
          </p:nvSpPr>
          <p:spPr>
            <a:xfrm>
              <a:off x="2671775" y="549850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47" y="1"/>
                  </a:moveTo>
                  <a:cubicBezTo>
                    <a:pt x="16" y="1"/>
                    <a:pt x="1" y="16"/>
                    <a:pt x="1" y="32"/>
                  </a:cubicBezTo>
                  <a:cubicBezTo>
                    <a:pt x="1" y="63"/>
                    <a:pt x="16" y="78"/>
                    <a:pt x="47" y="78"/>
                  </a:cubicBezTo>
                  <a:cubicBezTo>
                    <a:pt x="63" y="78"/>
                    <a:pt x="78" y="47"/>
                    <a:pt x="78" y="32"/>
                  </a:cubicBezTo>
                  <a:cubicBezTo>
                    <a:pt x="78" y="16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8"/>
            <p:cNvSpPr/>
            <p:nvPr/>
          </p:nvSpPr>
          <p:spPr>
            <a:xfrm>
              <a:off x="2669850" y="565375"/>
              <a:ext cx="57400" cy="73300"/>
            </a:xfrm>
            <a:custGeom>
              <a:avLst/>
              <a:gdLst/>
              <a:ahLst/>
              <a:cxnLst/>
              <a:rect l="l" t="t" r="r" b="b"/>
              <a:pathLst>
                <a:path w="2296" h="2932" extrusionOk="0">
                  <a:moveTo>
                    <a:pt x="0" y="0"/>
                  </a:moveTo>
                  <a:lnTo>
                    <a:pt x="0" y="2931"/>
                  </a:lnTo>
                  <a:lnTo>
                    <a:pt x="2295" y="2931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8"/>
            <p:cNvSpPr/>
            <p:nvPr/>
          </p:nvSpPr>
          <p:spPr>
            <a:xfrm>
              <a:off x="2669850" y="565375"/>
              <a:ext cx="57400" cy="10475"/>
            </a:xfrm>
            <a:custGeom>
              <a:avLst/>
              <a:gdLst/>
              <a:ahLst/>
              <a:cxnLst/>
              <a:rect l="l" t="t" r="r" b="b"/>
              <a:pathLst>
                <a:path w="2296" h="419" extrusionOk="0">
                  <a:moveTo>
                    <a:pt x="0" y="0"/>
                  </a:moveTo>
                  <a:lnTo>
                    <a:pt x="0" y="419"/>
                  </a:lnTo>
                  <a:lnTo>
                    <a:pt x="2295" y="419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8"/>
            <p:cNvSpPr/>
            <p:nvPr/>
          </p:nvSpPr>
          <p:spPr>
            <a:xfrm>
              <a:off x="2676825" y="590575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0" y="0"/>
                  </a:moveTo>
                  <a:lnTo>
                    <a:pt x="0" y="93"/>
                  </a:lnTo>
                  <a:lnTo>
                    <a:pt x="481" y="93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8"/>
            <p:cNvSpPr/>
            <p:nvPr/>
          </p:nvSpPr>
          <p:spPr>
            <a:xfrm>
              <a:off x="2676825" y="621200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0" y="0"/>
                  </a:moveTo>
                  <a:lnTo>
                    <a:pt x="0" y="94"/>
                  </a:lnTo>
                  <a:lnTo>
                    <a:pt x="481" y="94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8"/>
            <p:cNvSpPr/>
            <p:nvPr/>
          </p:nvSpPr>
          <p:spPr>
            <a:xfrm>
              <a:off x="2691550" y="590575"/>
              <a:ext cx="20575" cy="2350"/>
            </a:xfrm>
            <a:custGeom>
              <a:avLst/>
              <a:gdLst/>
              <a:ahLst/>
              <a:cxnLst/>
              <a:rect l="l" t="t" r="r" b="b"/>
              <a:pathLst>
                <a:path w="823" h="94" extrusionOk="0">
                  <a:moveTo>
                    <a:pt x="1" y="0"/>
                  </a:moveTo>
                  <a:lnTo>
                    <a:pt x="1" y="93"/>
                  </a:lnTo>
                  <a:lnTo>
                    <a:pt x="823" y="93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8"/>
            <p:cNvSpPr/>
            <p:nvPr/>
          </p:nvSpPr>
          <p:spPr>
            <a:xfrm>
              <a:off x="2676825" y="621200"/>
              <a:ext cx="27550" cy="2350"/>
            </a:xfrm>
            <a:custGeom>
              <a:avLst/>
              <a:gdLst/>
              <a:ahLst/>
              <a:cxnLst/>
              <a:rect l="l" t="t" r="r" b="b"/>
              <a:pathLst>
                <a:path w="1102" h="94" extrusionOk="0">
                  <a:moveTo>
                    <a:pt x="0" y="0"/>
                  </a:moveTo>
                  <a:lnTo>
                    <a:pt x="0" y="94"/>
                  </a:lnTo>
                  <a:lnTo>
                    <a:pt x="1101" y="9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8"/>
            <p:cNvSpPr/>
            <p:nvPr/>
          </p:nvSpPr>
          <p:spPr>
            <a:xfrm>
              <a:off x="2676825" y="608800"/>
              <a:ext cx="12050" cy="2725"/>
            </a:xfrm>
            <a:custGeom>
              <a:avLst/>
              <a:gdLst/>
              <a:ahLst/>
              <a:cxnLst/>
              <a:rect l="l" t="t" r="r" b="b"/>
              <a:pathLst>
                <a:path w="482" h="109" extrusionOk="0">
                  <a:moveTo>
                    <a:pt x="0" y="0"/>
                  </a:moveTo>
                  <a:lnTo>
                    <a:pt x="0" y="109"/>
                  </a:lnTo>
                  <a:lnTo>
                    <a:pt x="481" y="10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8"/>
            <p:cNvSpPr/>
            <p:nvPr/>
          </p:nvSpPr>
          <p:spPr>
            <a:xfrm>
              <a:off x="2676825" y="596775"/>
              <a:ext cx="29875" cy="2350"/>
            </a:xfrm>
            <a:custGeom>
              <a:avLst/>
              <a:gdLst/>
              <a:ahLst/>
              <a:cxnLst/>
              <a:rect l="l" t="t" r="r" b="b"/>
              <a:pathLst>
                <a:path w="1195" h="94" extrusionOk="0">
                  <a:moveTo>
                    <a:pt x="0" y="0"/>
                  </a:moveTo>
                  <a:lnTo>
                    <a:pt x="0" y="93"/>
                  </a:lnTo>
                  <a:lnTo>
                    <a:pt x="1194" y="93"/>
                  </a:lnTo>
                  <a:lnTo>
                    <a:pt x="1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8"/>
            <p:cNvSpPr/>
            <p:nvPr/>
          </p:nvSpPr>
          <p:spPr>
            <a:xfrm>
              <a:off x="2676825" y="602600"/>
              <a:ext cx="20175" cy="2350"/>
            </a:xfrm>
            <a:custGeom>
              <a:avLst/>
              <a:gdLst/>
              <a:ahLst/>
              <a:cxnLst/>
              <a:rect l="l" t="t" r="r" b="b"/>
              <a:pathLst>
                <a:path w="807" h="94" extrusionOk="0">
                  <a:moveTo>
                    <a:pt x="0" y="0"/>
                  </a:moveTo>
                  <a:lnTo>
                    <a:pt x="0" y="93"/>
                  </a:lnTo>
                  <a:lnTo>
                    <a:pt x="807" y="93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8"/>
            <p:cNvSpPr/>
            <p:nvPr/>
          </p:nvSpPr>
          <p:spPr>
            <a:xfrm>
              <a:off x="2676825" y="627400"/>
              <a:ext cx="37250" cy="2350"/>
            </a:xfrm>
            <a:custGeom>
              <a:avLst/>
              <a:gdLst/>
              <a:ahLst/>
              <a:cxnLst/>
              <a:rect l="l" t="t" r="r" b="b"/>
              <a:pathLst>
                <a:path w="1490" h="94" extrusionOk="0">
                  <a:moveTo>
                    <a:pt x="0" y="1"/>
                  </a:moveTo>
                  <a:lnTo>
                    <a:pt x="0" y="94"/>
                  </a:lnTo>
                  <a:lnTo>
                    <a:pt x="1489" y="94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8"/>
            <p:cNvSpPr/>
            <p:nvPr/>
          </p:nvSpPr>
          <p:spPr>
            <a:xfrm>
              <a:off x="2676825" y="615375"/>
              <a:ext cx="25600" cy="2350"/>
            </a:xfrm>
            <a:custGeom>
              <a:avLst/>
              <a:gdLst/>
              <a:ahLst/>
              <a:cxnLst/>
              <a:rect l="l" t="t" r="r" b="b"/>
              <a:pathLst>
                <a:path w="1024" h="94" extrusionOk="0">
                  <a:moveTo>
                    <a:pt x="0" y="1"/>
                  </a:moveTo>
                  <a:lnTo>
                    <a:pt x="0" y="94"/>
                  </a:lnTo>
                  <a:lnTo>
                    <a:pt x="1024" y="94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8"/>
            <p:cNvSpPr/>
            <p:nvPr/>
          </p:nvSpPr>
          <p:spPr>
            <a:xfrm>
              <a:off x="2676825" y="608800"/>
              <a:ext cx="39950" cy="2725"/>
            </a:xfrm>
            <a:custGeom>
              <a:avLst/>
              <a:gdLst/>
              <a:ahLst/>
              <a:cxnLst/>
              <a:rect l="l" t="t" r="r" b="b"/>
              <a:pathLst>
                <a:path w="1598" h="109" extrusionOk="0">
                  <a:moveTo>
                    <a:pt x="0" y="0"/>
                  </a:moveTo>
                  <a:lnTo>
                    <a:pt x="0" y="109"/>
                  </a:lnTo>
                  <a:lnTo>
                    <a:pt x="1598" y="109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8"/>
            <p:cNvSpPr/>
            <p:nvPr/>
          </p:nvSpPr>
          <p:spPr>
            <a:xfrm>
              <a:off x="2735750" y="565375"/>
              <a:ext cx="57025" cy="73300"/>
            </a:xfrm>
            <a:custGeom>
              <a:avLst/>
              <a:gdLst/>
              <a:ahLst/>
              <a:cxnLst/>
              <a:rect l="l" t="t" r="r" b="b"/>
              <a:pathLst>
                <a:path w="2281" h="2932" extrusionOk="0">
                  <a:moveTo>
                    <a:pt x="1" y="0"/>
                  </a:moveTo>
                  <a:lnTo>
                    <a:pt x="1" y="2931"/>
                  </a:lnTo>
                  <a:lnTo>
                    <a:pt x="2281" y="2931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8"/>
            <p:cNvSpPr/>
            <p:nvPr/>
          </p:nvSpPr>
          <p:spPr>
            <a:xfrm>
              <a:off x="2735750" y="565375"/>
              <a:ext cx="57025" cy="10475"/>
            </a:xfrm>
            <a:custGeom>
              <a:avLst/>
              <a:gdLst/>
              <a:ahLst/>
              <a:cxnLst/>
              <a:rect l="l" t="t" r="r" b="b"/>
              <a:pathLst>
                <a:path w="2281" h="419" extrusionOk="0">
                  <a:moveTo>
                    <a:pt x="1" y="0"/>
                  </a:moveTo>
                  <a:lnTo>
                    <a:pt x="1" y="419"/>
                  </a:lnTo>
                  <a:lnTo>
                    <a:pt x="2281" y="41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8"/>
            <p:cNvSpPr/>
            <p:nvPr/>
          </p:nvSpPr>
          <p:spPr>
            <a:xfrm>
              <a:off x="2742725" y="590575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1" y="0"/>
                  </a:moveTo>
                  <a:lnTo>
                    <a:pt x="1" y="93"/>
                  </a:lnTo>
                  <a:lnTo>
                    <a:pt x="482" y="93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8"/>
            <p:cNvSpPr/>
            <p:nvPr/>
          </p:nvSpPr>
          <p:spPr>
            <a:xfrm>
              <a:off x="2742725" y="621200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1" y="0"/>
                  </a:moveTo>
                  <a:lnTo>
                    <a:pt x="1" y="94"/>
                  </a:lnTo>
                  <a:lnTo>
                    <a:pt x="482" y="94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8"/>
            <p:cNvSpPr/>
            <p:nvPr/>
          </p:nvSpPr>
          <p:spPr>
            <a:xfrm>
              <a:off x="2757475" y="590575"/>
              <a:ext cx="20575" cy="2350"/>
            </a:xfrm>
            <a:custGeom>
              <a:avLst/>
              <a:gdLst/>
              <a:ahLst/>
              <a:cxnLst/>
              <a:rect l="l" t="t" r="r" b="b"/>
              <a:pathLst>
                <a:path w="823" h="94" extrusionOk="0">
                  <a:moveTo>
                    <a:pt x="0" y="0"/>
                  </a:moveTo>
                  <a:lnTo>
                    <a:pt x="0" y="93"/>
                  </a:lnTo>
                  <a:lnTo>
                    <a:pt x="822" y="93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8"/>
            <p:cNvSpPr/>
            <p:nvPr/>
          </p:nvSpPr>
          <p:spPr>
            <a:xfrm>
              <a:off x="2742725" y="621200"/>
              <a:ext cx="27575" cy="2350"/>
            </a:xfrm>
            <a:custGeom>
              <a:avLst/>
              <a:gdLst/>
              <a:ahLst/>
              <a:cxnLst/>
              <a:rect l="l" t="t" r="r" b="b"/>
              <a:pathLst>
                <a:path w="1103" h="94" extrusionOk="0">
                  <a:moveTo>
                    <a:pt x="1" y="0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8"/>
            <p:cNvSpPr/>
            <p:nvPr/>
          </p:nvSpPr>
          <p:spPr>
            <a:xfrm>
              <a:off x="2742725" y="608800"/>
              <a:ext cx="12050" cy="2725"/>
            </a:xfrm>
            <a:custGeom>
              <a:avLst/>
              <a:gdLst/>
              <a:ahLst/>
              <a:cxnLst/>
              <a:rect l="l" t="t" r="r" b="b"/>
              <a:pathLst>
                <a:path w="482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82" y="109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8"/>
            <p:cNvSpPr/>
            <p:nvPr/>
          </p:nvSpPr>
          <p:spPr>
            <a:xfrm>
              <a:off x="2742725" y="596775"/>
              <a:ext cx="29900" cy="2350"/>
            </a:xfrm>
            <a:custGeom>
              <a:avLst/>
              <a:gdLst/>
              <a:ahLst/>
              <a:cxnLst/>
              <a:rect l="l" t="t" r="r" b="b"/>
              <a:pathLst>
                <a:path w="1196" h="94" extrusionOk="0">
                  <a:moveTo>
                    <a:pt x="1" y="0"/>
                  </a:moveTo>
                  <a:lnTo>
                    <a:pt x="1" y="93"/>
                  </a:lnTo>
                  <a:lnTo>
                    <a:pt x="1195" y="93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8"/>
            <p:cNvSpPr/>
            <p:nvPr/>
          </p:nvSpPr>
          <p:spPr>
            <a:xfrm>
              <a:off x="2742725" y="602600"/>
              <a:ext cx="20200" cy="2350"/>
            </a:xfrm>
            <a:custGeom>
              <a:avLst/>
              <a:gdLst/>
              <a:ahLst/>
              <a:cxnLst/>
              <a:rect l="l" t="t" r="r" b="b"/>
              <a:pathLst>
                <a:path w="808" h="94" extrusionOk="0">
                  <a:moveTo>
                    <a:pt x="1" y="0"/>
                  </a:moveTo>
                  <a:lnTo>
                    <a:pt x="1" y="93"/>
                  </a:lnTo>
                  <a:lnTo>
                    <a:pt x="807" y="93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8"/>
            <p:cNvSpPr/>
            <p:nvPr/>
          </p:nvSpPr>
          <p:spPr>
            <a:xfrm>
              <a:off x="2742725" y="627400"/>
              <a:ext cx="37250" cy="2350"/>
            </a:xfrm>
            <a:custGeom>
              <a:avLst/>
              <a:gdLst/>
              <a:ahLst/>
              <a:cxnLst/>
              <a:rect l="l" t="t" r="r" b="b"/>
              <a:pathLst>
                <a:path w="1490" h="94" extrusionOk="0">
                  <a:moveTo>
                    <a:pt x="1" y="1"/>
                  </a:moveTo>
                  <a:lnTo>
                    <a:pt x="1" y="94"/>
                  </a:lnTo>
                  <a:lnTo>
                    <a:pt x="1490" y="94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8"/>
            <p:cNvSpPr/>
            <p:nvPr/>
          </p:nvSpPr>
          <p:spPr>
            <a:xfrm>
              <a:off x="2742725" y="615375"/>
              <a:ext cx="25625" cy="2350"/>
            </a:xfrm>
            <a:custGeom>
              <a:avLst/>
              <a:gdLst/>
              <a:ahLst/>
              <a:cxnLst/>
              <a:rect l="l" t="t" r="r" b="b"/>
              <a:pathLst>
                <a:path w="1025" h="94" extrusionOk="0">
                  <a:moveTo>
                    <a:pt x="1" y="1"/>
                  </a:moveTo>
                  <a:lnTo>
                    <a:pt x="1" y="94"/>
                  </a:lnTo>
                  <a:lnTo>
                    <a:pt x="1025" y="94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8"/>
            <p:cNvSpPr/>
            <p:nvPr/>
          </p:nvSpPr>
          <p:spPr>
            <a:xfrm>
              <a:off x="2742725" y="608800"/>
              <a:ext cx="39975" cy="2725"/>
            </a:xfrm>
            <a:custGeom>
              <a:avLst/>
              <a:gdLst/>
              <a:ahLst/>
              <a:cxnLst/>
              <a:rect l="l" t="t" r="r" b="b"/>
              <a:pathLst>
                <a:path w="1599" h="109" extrusionOk="0">
                  <a:moveTo>
                    <a:pt x="1" y="0"/>
                  </a:moveTo>
                  <a:lnTo>
                    <a:pt x="1" y="109"/>
                  </a:lnTo>
                  <a:lnTo>
                    <a:pt x="1598" y="109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8"/>
            <p:cNvSpPr/>
            <p:nvPr/>
          </p:nvSpPr>
          <p:spPr>
            <a:xfrm>
              <a:off x="2801275" y="565375"/>
              <a:ext cx="57025" cy="73300"/>
            </a:xfrm>
            <a:custGeom>
              <a:avLst/>
              <a:gdLst/>
              <a:ahLst/>
              <a:cxnLst/>
              <a:rect l="l" t="t" r="r" b="b"/>
              <a:pathLst>
                <a:path w="2281" h="2932" extrusionOk="0">
                  <a:moveTo>
                    <a:pt x="1" y="0"/>
                  </a:moveTo>
                  <a:lnTo>
                    <a:pt x="1" y="2931"/>
                  </a:lnTo>
                  <a:lnTo>
                    <a:pt x="2281" y="2931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8"/>
            <p:cNvSpPr/>
            <p:nvPr/>
          </p:nvSpPr>
          <p:spPr>
            <a:xfrm>
              <a:off x="2801275" y="565375"/>
              <a:ext cx="57025" cy="10475"/>
            </a:xfrm>
            <a:custGeom>
              <a:avLst/>
              <a:gdLst/>
              <a:ahLst/>
              <a:cxnLst/>
              <a:rect l="l" t="t" r="r" b="b"/>
              <a:pathLst>
                <a:path w="2281" h="419" extrusionOk="0">
                  <a:moveTo>
                    <a:pt x="1" y="0"/>
                  </a:moveTo>
                  <a:lnTo>
                    <a:pt x="1" y="419"/>
                  </a:lnTo>
                  <a:lnTo>
                    <a:pt x="2281" y="41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8"/>
            <p:cNvSpPr/>
            <p:nvPr/>
          </p:nvSpPr>
          <p:spPr>
            <a:xfrm>
              <a:off x="2808250" y="590575"/>
              <a:ext cx="12450" cy="2350"/>
            </a:xfrm>
            <a:custGeom>
              <a:avLst/>
              <a:gdLst/>
              <a:ahLst/>
              <a:cxnLst/>
              <a:rect l="l" t="t" r="r" b="b"/>
              <a:pathLst>
                <a:path w="498" h="94" extrusionOk="0">
                  <a:moveTo>
                    <a:pt x="1" y="0"/>
                  </a:moveTo>
                  <a:lnTo>
                    <a:pt x="1" y="93"/>
                  </a:lnTo>
                  <a:lnTo>
                    <a:pt x="497" y="93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8"/>
            <p:cNvSpPr/>
            <p:nvPr/>
          </p:nvSpPr>
          <p:spPr>
            <a:xfrm>
              <a:off x="2808250" y="621200"/>
              <a:ext cx="12450" cy="2350"/>
            </a:xfrm>
            <a:custGeom>
              <a:avLst/>
              <a:gdLst/>
              <a:ahLst/>
              <a:cxnLst/>
              <a:rect l="l" t="t" r="r" b="b"/>
              <a:pathLst>
                <a:path w="498" h="94" extrusionOk="0">
                  <a:moveTo>
                    <a:pt x="1" y="0"/>
                  </a:moveTo>
                  <a:lnTo>
                    <a:pt x="1" y="94"/>
                  </a:lnTo>
                  <a:lnTo>
                    <a:pt x="497" y="94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8"/>
            <p:cNvSpPr/>
            <p:nvPr/>
          </p:nvSpPr>
          <p:spPr>
            <a:xfrm>
              <a:off x="2823375" y="590575"/>
              <a:ext cx="20575" cy="2350"/>
            </a:xfrm>
            <a:custGeom>
              <a:avLst/>
              <a:gdLst/>
              <a:ahLst/>
              <a:cxnLst/>
              <a:rect l="l" t="t" r="r" b="b"/>
              <a:pathLst>
                <a:path w="823" h="94" extrusionOk="0">
                  <a:moveTo>
                    <a:pt x="1" y="0"/>
                  </a:moveTo>
                  <a:lnTo>
                    <a:pt x="1" y="93"/>
                  </a:lnTo>
                  <a:lnTo>
                    <a:pt x="823" y="93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8"/>
            <p:cNvSpPr/>
            <p:nvPr/>
          </p:nvSpPr>
          <p:spPr>
            <a:xfrm>
              <a:off x="2808250" y="621200"/>
              <a:ext cx="27950" cy="2350"/>
            </a:xfrm>
            <a:custGeom>
              <a:avLst/>
              <a:gdLst/>
              <a:ahLst/>
              <a:cxnLst/>
              <a:rect l="l" t="t" r="r" b="b"/>
              <a:pathLst>
                <a:path w="1118" h="94" extrusionOk="0">
                  <a:moveTo>
                    <a:pt x="1" y="0"/>
                  </a:moveTo>
                  <a:lnTo>
                    <a:pt x="1" y="94"/>
                  </a:lnTo>
                  <a:lnTo>
                    <a:pt x="1118" y="94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8"/>
            <p:cNvSpPr/>
            <p:nvPr/>
          </p:nvSpPr>
          <p:spPr>
            <a:xfrm>
              <a:off x="2808250" y="608800"/>
              <a:ext cx="12450" cy="2725"/>
            </a:xfrm>
            <a:custGeom>
              <a:avLst/>
              <a:gdLst/>
              <a:ahLst/>
              <a:cxnLst/>
              <a:rect l="l" t="t" r="r" b="b"/>
              <a:pathLst>
                <a:path w="498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97" y="10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8"/>
            <p:cNvSpPr/>
            <p:nvPr/>
          </p:nvSpPr>
          <p:spPr>
            <a:xfrm>
              <a:off x="2808250" y="596775"/>
              <a:ext cx="30275" cy="2350"/>
            </a:xfrm>
            <a:custGeom>
              <a:avLst/>
              <a:gdLst/>
              <a:ahLst/>
              <a:cxnLst/>
              <a:rect l="l" t="t" r="r" b="b"/>
              <a:pathLst>
                <a:path w="1211" h="94" extrusionOk="0">
                  <a:moveTo>
                    <a:pt x="1" y="0"/>
                  </a:moveTo>
                  <a:lnTo>
                    <a:pt x="1" y="93"/>
                  </a:lnTo>
                  <a:lnTo>
                    <a:pt x="1211" y="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8"/>
            <p:cNvSpPr/>
            <p:nvPr/>
          </p:nvSpPr>
          <p:spPr>
            <a:xfrm>
              <a:off x="2808250" y="602600"/>
              <a:ext cx="20575" cy="2350"/>
            </a:xfrm>
            <a:custGeom>
              <a:avLst/>
              <a:gdLst/>
              <a:ahLst/>
              <a:cxnLst/>
              <a:rect l="l" t="t" r="r" b="b"/>
              <a:pathLst>
                <a:path w="823" h="94" extrusionOk="0">
                  <a:moveTo>
                    <a:pt x="1" y="0"/>
                  </a:moveTo>
                  <a:lnTo>
                    <a:pt x="1" y="93"/>
                  </a:lnTo>
                  <a:lnTo>
                    <a:pt x="823" y="93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8"/>
            <p:cNvSpPr/>
            <p:nvPr/>
          </p:nvSpPr>
          <p:spPr>
            <a:xfrm>
              <a:off x="2808250" y="627400"/>
              <a:ext cx="37650" cy="2350"/>
            </a:xfrm>
            <a:custGeom>
              <a:avLst/>
              <a:gdLst/>
              <a:ahLst/>
              <a:cxnLst/>
              <a:rect l="l" t="t" r="r" b="b"/>
              <a:pathLst>
                <a:path w="1506" h="94" extrusionOk="0">
                  <a:moveTo>
                    <a:pt x="1" y="1"/>
                  </a:moveTo>
                  <a:lnTo>
                    <a:pt x="1" y="94"/>
                  </a:lnTo>
                  <a:lnTo>
                    <a:pt x="1505" y="94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8"/>
            <p:cNvSpPr/>
            <p:nvPr/>
          </p:nvSpPr>
          <p:spPr>
            <a:xfrm>
              <a:off x="2808250" y="615375"/>
              <a:ext cx="26025" cy="2350"/>
            </a:xfrm>
            <a:custGeom>
              <a:avLst/>
              <a:gdLst/>
              <a:ahLst/>
              <a:cxnLst/>
              <a:rect l="l" t="t" r="r" b="b"/>
              <a:pathLst>
                <a:path w="1041" h="94" extrusionOk="0">
                  <a:moveTo>
                    <a:pt x="1" y="1"/>
                  </a:moveTo>
                  <a:lnTo>
                    <a:pt x="1" y="94"/>
                  </a:lnTo>
                  <a:lnTo>
                    <a:pt x="1040" y="94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8"/>
            <p:cNvSpPr/>
            <p:nvPr/>
          </p:nvSpPr>
          <p:spPr>
            <a:xfrm>
              <a:off x="2808250" y="608800"/>
              <a:ext cx="40350" cy="2725"/>
            </a:xfrm>
            <a:custGeom>
              <a:avLst/>
              <a:gdLst/>
              <a:ahLst/>
              <a:cxnLst/>
              <a:rect l="l" t="t" r="r" b="b"/>
              <a:pathLst>
                <a:path w="1614" h="109" extrusionOk="0">
                  <a:moveTo>
                    <a:pt x="1" y="0"/>
                  </a:moveTo>
                  <a:lnTo>
                    <a:pt x="1" y="109"/>
                  </a:lnTo>
                  <a:lnTo>
                    <a:pt x="1614" y="1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8"/>
            <p:cNvSpPr/>
            <p:nvPr/>
          </p:nvSpPr>
          <p:spPr>
            <a:xfrm>
              <a:off x="2669850" y="645625"/>
              <a:ext cx="57400" cy="73300"/>
            </a:xfrm>
            <a:custGeom>
              <a:avLst/>
              <a:gdLst/>
              <a:ahLst/>
              <a:cxnLst/>
              <a:rect l="l" t="t" r="r" b="b"/>
              <a:pathLst>
                <a:path w="2296" h="2932" extrusionOk="0">
                  <a:moveTo>
                    <a:pt x="0" y="1"/>
                  </a:moveTo>
                  <a:lnTo>
                    <a:pt x="0" y="2932"/>
                  </a:lnTo>
                  <a:lnTo>
                    <a:pt x="2295" y="2932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8"/>
            <p:cNvSpPr/>
            <p:nvPr/>
          </p:nvSpPr>
          <p:spPr>
            <a:xfrm>
              <a:off x="2669850" y="645625"/>
              <a:ext cx="57400" cy="10875"/>
            </a:xfrm>
            <a:custGeom>
              <a:avLst/>
              <a:gdLst/>
              <a:ahLst/>
              <a:cxnLst/>
              <a:rect l="l" t="t" r="r" b="b"/>
              <a:pathLst>
                <a:path w="2296" h="435" extrusionOk="0">
                  <a:moveTo>
                    <a:pt x="0" y="1"/>
                  </a:moveTo>
                  <a:lnTo>
                    <a:pt x="0" y="435"/>
                  </a:lnTo>
                  <a:lnTo>
                    <a:pt x="2295" y="435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8"/>
            <p:cNvSpPr/>
            <p:nvPr/>
          </p:nvSpPr>
          <p:spPr>
            <a:xfrm>
              <a:off x="2676825" y="670825"/>
              <a:ext cx="12050" cy="2750"/>
            </a:xfrm>
            <a:custGeom>
              <a:avLst/>
              <a:gdLst/>
              <a:ahLst/>
              <a:cxnLst/>
              <a:rect l="l" t="t" r="r" b="b"/>
              <a:pathLst>
                <a:path w="482" h="110" extrusionOk="0">
                  <a:moveTo>
                    <a:pt x="0" y="1"/>
                  </a:moveTo>
                  <a:lnTo>
                    <a:pt x="0" y="109"/>
                  </a:lnTo>
                  <a:lnTo>
                    <a:pt x="481" y="10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8"/>
            <p:cNvSpPr/>
            <p:nvPr/>
          </p:nvSpPr>
          <p:spPr>
            <a:xfrm>
              <a:off x="2676825" y="701450"/>
              <a:ext cx="12050" cy="2375"/>
            </a:xfrm>
            <a:custGeom>
              <a:avLst/>
              <a:gdLst/>
              <a:ahLst/>
              <a:cxnLst/>
              <a:rect l="l" t="t" r="r" b="b"/>
              <a:pathLst>
                <a:path w="482" h="95" extrusionOk="0">
                  <a:moveTo>
                    <a:pt x="0" y="1"/>
                  </a:moveTo>
                  <a:lnTo>
                    <a:pt x="0" y="94"/>
                  </a:lnTo>
                  <a:lnTo>
                    <a:pt x="481" y="94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8"/>
            <p:cNvSpPr/>
            <p:nvPr/>
          </p:nvSpPr>
          <p:spPr>
            <a:xfrm>
              <a:off x="2691550" y="670825"/>
              <a:ext cx="20575" cy="2750"/>
            </a:xfrm>
            <a:custGeom>
              <a:avLst/>
              <a:gdLst/>
              <a:ahLst/>
              <a:cxnLst/>
              <a:rect l="l" t="t" r="r" b="b"/>
              <a:pathLst>
                <a:path w="823" h="110" extrusionOk="0">
                  <a:moveTo>
                    <a:pt x="1" y="1"/>
                  </a:moveTo>
                  <a:lnTo>
                    <a:pt x="1" y="109"/>
                  </a:lnTo>
                  <a:lnTo>
                    <a:pt x="823" y="109"/>
                  </a:lnTo>
                  <a:lnTo>
                    <a:pt x="82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8"/>
            <p:cNvSpPr/>
            <p:nvPr/>
          </p:nvSpPr>
          <p:spPr>
            <a:xfrm>
              <a:off x="2676825" y="701450"/>
              <a:ext cx="27550" cy="2375"/>
            </a:xfrm>
            <a:custGeom>
              <a:avLst/>
              <a:gdLst/>
              <a:ahLst/>
              <a:cxnLst/>
              <a:rect l="l" t="t" r="r" b="b"/>
              <a:pathLst>
                <a:path w="1102" h="95" extrusionOk="0">
                  <a:moveTo>
                    <a:pt x="0" y="1"/>
                  </a:moveTo>
                  <a:lnTo>
                    <a:pt x="0" y="94"/>
                  </a:lnTo>
                  <a:lnTo>
                    <a:pt x="1101" y="94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8"/>
            <p:cNvSpPr/>
            <p:nvPr/>
          </p:nvSpPr>
          <p:spPr>
            <a:xfrm>
              <a:off x="2676825" y="689450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0" y="0"/>
                  </a:moveTo>
                  <a:lnTo>
                    <a:pt x="0" y="93"/>
                  </a:lnTo>
                  <a:lnTo>
                    <a:pt x="481" y="93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8"/>
            <p:cNvSpPr/>
            <p:nvPr/>
          </p:nvSpPr>
          <p:spPr>
            <a:xfrm>
              <a:off x="2676825" y="677025"/>
              <a:ext cx="29875" cy="2750"/>
            </a:xfrm>
            <a:custGeom>
              <a:avLst/>
              <a:gdLst/>
              <a:ahLst/>
              <a:cxnLst/>
              <a:rect l="l" t="t" r="r" b="b"/>
              <a:pathLst>
                <a:path w="1195" h="110" extrusionOk="0">
                  <a:moveTo>
                    <a:pt x="0" y="1"/>
                  </a:moveTo>
                  <a:lnTo>
                    <a:pt x="0" y="109"/>
                  </a:lnTo>
                  <a:lnTo>
                    <a:pt x="1194" y="109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8"/>
            <p:cNvSpPr/>
            <p:nvPr/>
          </p:nvSpPr>
          <p:spPr>
            <a:xfrm>
              <a:off x="2676825" y="683250"/>
              <a:ext cx="20175" cy="2350"/>
            </a:xfrm>
            <a:custGeom>
              <a:avLst/>
              <a:gdLst/>
              <a:ahLst/>
              <a:cxnLst/>
              <a:rect l="l" t="t" r="r" b="b"/>
              <a:pathLst>
                <a:path w="807" h="94" extrusionOk="0">
                  <a:moveTo>
                    <a:pt x="0" y="0"/>
                  </a:moveTo>
                  <a:lnTo>
                    <a:pt x="0" y="93"/>
                  </a:lnTo>
                  <a:lnTo>
                    <a:pt x="807" y="93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8"/>
            <p:cNvSpPr/>
            <p:nvPr/>
          </p:nvSpPr>
          <p:spPr>
            <a:xfrm>
              <a:off x="2676825" y="707675"/>
              <a:ext cx="37250" cy="2725"/>
            </a:xfrm>
            <a:custGeom>
              <a:avLst/>
              <a:gdLst/>
              <a:ahLst/>
              <a:cxnLst/>
              <a:rect l="l" t="t" r="r" b="b"/>
              <a:pathLst>
                <a:path w="1490" h="109" extrusionOk="0">
                  <a:moveTo>
                    <a:pt x="0" y="0"/>
                  </a:moveTo>
                  <a:lnTo>
                    <a:pt x="0" y="109"/>
                  </a:lnTo>
                  <a:lnTo>
                    <a:pt x="1489" y="109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8"/>
            <p:cNvSpPr/>
            <p:nvPr/>
          </p:nvSpPr>
          <p:spPr>
            <a:xfrm>
              <a:off x="2676825" y="695650"/>
              <a:ext cx="25600" cy="2350"/>
            </a:xfrm>
            <a:custGeom>
              <a:avLst/>
              <a:gdLst/>
              <a:ahLst/>
              <a:cxnLst/>
              <a:rect l="l" t="t" r="r" b="b"/>
              <a:pathLst>
                <a:path w="1024" h="94" extrusionOk="0">
                  <a:moveTo>
                    <a:pt x="0" y="0"/>
                  </a:moveTo>
                  <a:lnTo>
                    <a:pt x="0" y="93"/>
                  </a:lnTo>
                  <a:lnTo>
                    <a:pt x="1024" y="93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8"/>
            <p:cNvSpPr/>
            <p:nvPr/>
          </p:nvSpPr>
          <p:spPr>
            <a:xfrm>
              <a:off x="2676825" y="689450"/>
              <a:ext cx="39950" cy="2350"/>
            </a:xfrm>
            <a:custGeom>
              <a:avLst/>
              <a:gdLst/>
              <a:ahLst/>
              <a:cxnLst/>
              <a:rect l="l" t="t" r="r" b="b"/>
              <a:pathLst>
                <a:path w="1598" h="94" extrusionOk="0">
                  <a:moveTo>
                    <a:pt x="0" y="0"/>
                  </a:moveTo>
                  <a:lnTo>
                    <a:pt x="0" y="93"/>
                  </a:lnTo>
                  <a:lnTo>
                    <a:pt x="1598" y="9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8"/>
            <p:cNvSpPr/>
            <p:nvPr/>
          </p:nvSpPr>
          <p:spPr>
            <a:xfrm>
              <a:off x="2735750" y="645625"/>
              <a:ext cx="57025" cy="73300"/>
            </a:xfrm>
            <a:custGeom>
              <a:avLst/>
              <a:gdLst/>
              <a:ahLst/>
              <a:cxnLst/>
              <a:rect l="l" t="t" r="r" b="b"/>
              <a:pathLst>
                <a:path w="2281" h="2932" extrusionOk="0">
                  <a:moveTo>
                    <a:pt x="1" y="1"/>
                  </a:moveTo>
                  <a:lnTo>
                    <a:pt x="1" y="2932"/>
                  </a:lnTo>
                  <a:lnTo>
                    <a:pt x="2281" y="2932"/>
                  </a:lnTo>
                  <a:lnTo>
                    <a:pt x="228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8"/>
            <p:cNvSpPr/>
            <p:nvPr/>
          </p:nvSpPr>
          <p:spPr>
            <a:xfrm>
              <a:off x="2735750" y="645625"/>
              <a:ext cx="57025" cy="10875"/>
            </a:xfrm>
            <a:custGeom>
              <a:avLst/>
              <a:gdLst/>
              <a:ahLst/>
              <a:cxnLst/>
              <a:rect l="l" t="t" r="r" b="b"/>
              <a:pathLst>
                <a:path w="2281" h="435" extrusionOk="0">
                  <a:moveTo>
                    <a:pt x="1" y="1"/>
                  </a:moveTo>
                  <a:lnTo>
                    <a:pt x="1" y="435"/>
                  </a:lnTo>
                  <a:lnTo>
                    <a:pt x="2281" y="435"/>
                  </a:lnTo>
                  <a:lnTo>
                    <a:pt x="2281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8"/>
            <p:cNvSpPr/>
            <p:nvPr/>
          </p:nvSpPr>
          <p:spPr>
            <a:xfrm>
              <a:off x="2742725" y="670825"/>
              <a:ext cx="12050" cy="2750"/>
            </a:xfrm>
            <a:custGeom>
              <a:avLst/>
              <a:gdLst/>
              <a:ahLst/>
              <a:cxnLst/>
              <a:rect l="l" t="t" r="r" b="b"/>
              <a:pathLst>
                <a:path w="482" h="110" extrusionOk="0">
                  <a:moveTo>
                    <a:pt x="1" y="1"/>
                  </a:moveTo>
                  <a:lnTo>
                    <a:pt x="1" y="109"/>
                  </a:lnTo>
                  <a:lnTo>
                    <a:pt x="482" y="109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8"/>
            <p:cNvSpPr/>
            <p:nvPr/>
          </p:nvSpPr>
          <p:spPr>
            <a:xfrm>
              <a:off x="2742725" y="701450"/>
              <a:ext cx="12050" cy="2375"/>
            </a:xfrm>
            <a:custGeom>
              <a:avLst/>
              <a:gdLst/>
              <a:ahLst/>
              <a:cxnLst/>
              <a:rect l="l" t="t" r="r" b="b"/>
              <a:pathLst>
                <a:path w="482" h="95" extrusionOk="0">
                  <a:moveTo>
                    <a:pt x="1" y="1"/>
                  </a:moveTo>
                  <a:lnTo>
                    <a:pt x="1" y="94"/>
                  </a:lnTo>
                  <a:lnTo>
                    <a:pt x="482" y="94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8"/>
            <p:cNvSpPr/>
            <p:nvPr/>
          </p:nvSpPr>
          <p:spPr>
            <a:xfrm>
              <a:off x="2757475" y="670825"/>
              <a:ext cx="20575" cy="2750"/>
            </a:xfrm>
            <a:custGeom>
              <a:avLst/>
              <a:gdLst/>
              <a:ahLst/>
              <a:cxnLst/>
              <a:rect l="l" t="t" r="r" b="b"/>
              <a:pathLst>
                <a:path w="823" h="110" extrusionOk="0">
                  <a:moveTo>
                    <a:pt x="0" y="1"/>
                  </a:moveTo>
                  <a:lnTo>
                    <a:pt x="0" y="109"/>
                  </a:lnTo>
                  <a:lnTo>
                    <a:pt x="822" y="109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8"/>
            <p:cNvSpPr/>
            <p:nvPr/>
          </p:nvSpPr>
          <p:spPr>
            <a:xfrm>
              <a:off x="2742725" y="701450"/>
              <a:ext cx="27575" cy="2375"/>
            </a:xfrm>
            <a:custGeom>
              <a:avLst/>
              <a:gdLst/>
              <a:ahLst/>
              <a:cxnLst/>
              <a:rect l="l" t="t" r="r" b="b"/>
              <a:pathLst>
                <a:path w="1103" h="95" extrusionOk="0">
                  <a:moveTo>
                    <a:pt x="1" y="1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8"/>
            <p:cNvSpPr/>
            <p:nvPr/>
          </p:nvSpPr>
          <p:spPr>
            <a:xfrm>
              <a:off x="2742725" y="689450"/>
              <a:ext cx="12050" cy="2350"/>
            </a:xfrm>
            <a:custGeom>
              <a:avLst/>
              <a:gdLst/>
              <a:ahLst/>
              <a:cxnLst/>
              <a:rect l="l" t="t" r="r" b="b"/>
              <a:pathLst>
                <a:path w="482" h="94" extrusionOk="0">
                  <a:moveTo>
                    <a:pt x="1" y="0"/>
                  </a:moveTo>
                  <a:lnTo>
                    <a:pt x="1" y="93"/>
                  </a:lnTo>
                  <a:lnTo>
                    <a:pt x="482" y="93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8"/>
            <p:cNvSpPr/>
            <p:nvPr/>
          </p:nvSpPr>
          <p:spPr>
            <a:xfrm>
              <a:off x="2742725" y="677025"/>
              <a:ext cx="29900" cy="2750"/>
            </a:xfrm>
            <a:custGeom>
              <a:avLst/>
              <a:gdLst/>
              <a:ahLst/>
              <a:cxnLst/>
              <a:rect l="l" t="t" r="r" b="b"/>
              <a:pathLst>
                <a:path w="1196" h="110" extrusionOk="0">
                  <a:moveTo>
                    <a:pt x="1" y="1"/>
                  </a:moveTo>
                  <a:lnTo>
                    <a:pt x="1" y="109"/>
                  </a:lnTo>
                  <a:lnTo>
                    <a:pt x="1195" y="109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8"/>
            <p:cNvSpPr/>
            <p:nvPr/>
          </p:nvSpPr>
          <p:spPr>
            <a:xfrm>
              <a:off x="2742725" y="683250"/>
              <a:ext cx="20200" cy="2350"/>
            </a:xfrm>
            <a:custGeom>
              <a:avLst/>
              <a:gdLst/>
              <a:ahLst/>
              <a:cxnLst/>
              <a:rect l="l" t="t" r="r" b="b"/>
              <a:pathLst>
                <a:path w="808" h="94" extrusionOk="0">
                  <a:moveTo>
                    <a:pt x="1" y="0"/>
                  </a:moveTo>
                  <a:lnTo>
                    <a:pt x="1" y="93"/>
                  </a:lnTo>
                  <a:lnTo>
                    <a:pt x="807" y="93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8"/>
            <p:cNvSpPr/>
            <p:nvPr/>
          </p:nvSpPr>
          <p:spPr>
            <a:xfrm>
              <a:off x="2742725" y="707675"/>
              <a:ext cx="37250" cy="2725"/>
            </a:xfrm>
            <a:custGeom>
              <a:avLst/>
              <a:gdLst/>
              <a:ahLst/>
              <a:cxnLst/>
              <a:rect l="l" t="t" r="r" b="b"/>
              <a:pathLst>
                <a:path w="1490" h="109" extrusionOk="0">
                  <a:moveTo>
                    <a:pt x="1" y="0"/>
                  </a:moveTo>
                  <a:lnTo>
                    <a:pt x="1" y="109"/>
                  </a:lnTo>
                  <a:lnTo>
                    <a:pt x="1490" y="109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8"/>
            <p:cNvSpPr/>
            <p:nvPr/>
          </p:nvSpPr>
          <p:spPr>
            <a:xfrm>
              <a:off x="2742725" y="695650"/>
              <a:ext cx="25625" cy="2350"/>
            </a:xfrm>
            <a:custGeom>
              <a:avLst/>
              <a:gdLst/>
              <a:ahLst/>
              <a:cxnLst/>
              <a:rect l="l" t="t" r="r" b="b"/>
              <a:pathLst>
                <a:path w="1025" h="94" extrusionOk="0">
                  <a:moveTo>
                    <a:pt x="1" y="0"/>
                  </a:moveTo>
                  <a:lnTo>
                    <a:pt x="1" y="93"/>
                  </a:lnTo>
                  <a:lnTo>
                    <a:pt x="1025" y="93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8"/>
            <p:cNvSpPr/>
            <p:nvPr/>
          </p:nvSpPr>
          <p:spPr>
            <a:xfrm>
              <a:off x="2742725" y="689450"/>
              <a:ext cx="39975" cy="2350"/>
            </a:xfrm>
            <a:custGeom>
              <a:avLst/>
              <a:gdLst/>
              <a:ahLst/>
              <a:cxnLst/>
              <a:rect l="l" t="t" r="r" b="b"/>
              <a:pathLst>
                <a:path w="1599" h="94" extrusionOk="0">
                  <a:moveTo>
                    <a:pt x="1" y="0"/>
                  </a:moveTo>
                  <a:lnTo>
                    <a:pt x="1" y="93"/>
                  </a:lnTo>
                  <a:lnTo>
                    <a:pt x="1598" y="9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8"/>
            <p:cNvSpPr/>
            <p:nvPr/>
          </p:nvSpPr>
          <p:spPr>
            <a:xfrm>
              <a:off x="2801275" y="645625"/>
              <a:ext cx="57025" cy="73300"/>
            </a:xfrm>
            <a:custGeom>
              <a:avLst/>
              <a:gdLst/>
              <a:ahLst/>
              <a:cxnLst/>
              <a:rect l="l" t="t" r="r" b="b"/>
              <a:pathLst>
                <a:path w="2281" h="2932" extrusionOk="0">
                  <a:moveTo>
                    <a:pt x="1" y="1"/>
                  </a:moveTo>
                  <a:lnTo>
                    <a:pt x="1" y="2932"/>
                  </a:lnTo>
                  <a:lnTo>
                    <a:pt x="2281" y="2932"/>
                  </a:lnTo>
                  <a:lnTo>
                    <a:pt x="228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8"/>
            <p:cNvSpPr/>
            <p:nvPr/>
          </p:nvSpPr>
          <p:spPr>
            <a:xfrm>
              <a:off x="2808250" y="670825"/>
              <a:ext cx="12450" cy="2750"/>
            </a:xfrm>
            <a:custGeom>
              <a:avLst/>
              <a:gdLst/>
              <a:ahLst/>
              <a:cxnLst/>
              <a:rect l="l" t="t" r="r" b="b"/>
              <a:pathLst>
                <a:path w="498" h="110" extrusionOk="0">
                  <a:moveTo>
                    <a:pt x="1" y="1"/>
                  </a:moveTo>
                  <a:lnTo>
                    <a:pt x="1" y="109"/>
                  </a:lnTo>
                  <a:lnTo>
                    <a:pt x="497" y="10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8"/>
            <p:cNvSpPr/>
            <p:nvPr/>
          </p:nvSpPr>
          <p:spPr>
            <a:xfrm>
              <a:off x="2808250" y="701450"/>
              <a:ext cx="12450" cy="2375"/>
            </a:xfrm>
            <a:custGeom>
              <a:avLst/>
              <a:gdLst/>
              <a:ahLst/>
              <a:cxnLst/>
              <a:rect l="l" t="t" r="r" b="b"/>
              <a:pathLst>
                <a:path w="498" h="95" extrusionOk="0">
                  <a:moveTo>
                    <a:pt x="1" y="1"/>
                  </a:moveTo>
                  <a:lnTo>
                    <a:pt x="1" y="94"/>
                  </a:lnTo>
                  <a:lnTo>
                    <a:pt x="497" y="9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8"/>
            <p:cNvSpPr/>
            <p:nvPr/>
          </p:nvSpPr>
          <p:spPr>
            <a:xfrm>
              <a:off x="2823375" y="670825"/>
              <a:ext cx="20575" cy="2750"/>
            </a:xfrm>
            <a:custGeom>
              <a:avLst/>
              <a:gdLst/>
              <a:ahLst/>
              <a:cxnLst/>
              <a:rect l="l" t="t" r="r" b="b"/>
              <a:pathLst>
                <a:path w="823" h="110" extrusionOk="0">
                  <a:moveTo>
                    <a:pt x="1" y="1"/>
                  </a:moveTo>
                  <a:lnTo>
                    <a:pt x="1" y="109"/>
                  </a:lnTo>
                  <a:lnTo>
                    <a:pt x="823" y="109"/>
                  </a:lnTo>
                  <a:lnTo>
                    <a:pt x="82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8"/>
            <p:cNvSpPr/>
            <p:nvPr/>
          </p:nvSpPr>
          <p:spPr>
            <a:xfrm>
              <a:off x="2808250" y="701450"/>
              <a:ext cx="27950" cy="2375"/>
            </a:xfrm>
            <a:custGeom>
              <a:avLst/>
              <a:gdLst/>
              <a:ahLst/>
              <a:cxnLst/>
              <a:rect l="l" t="t" r="r" b="b"/>
              <a:pathLst>
                <a:path w="1118" h="95" extrusionOk="0">
                  <a:moveTo>
                    <a:pt x="1" y="1"/>
                  </a:moveTo>
                  <a:lnTo>
                    <a:pt x="1" y="94"/>
                  </a:lnTo>
                  <a:lnTo>
                    <a:pt x="1118" y="94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8"/>
            <p:cNvSpPr/>
            <p:nvPr/>
          </p:nvSpPr>
          <p:spPr>
            <a:xfrm>
              <a:off x="2808250" y="689450"/>
              <a:ext cx="12450" cy="2350"/>
            </a:xfrm>
            <a:custGeom>
              <a:avLst/>
              <a:gdLst/>
              <a:ahLst/>
              <a:cxnLst/>
              <a:rect l="l" t="t" r="r" b="b"/>
              <a:pathLst>
                <a:path w="498" h="94" extrusionOk="0">
                  <a:moveTo>
                    <a:pt x="1" y="0"/>
                  </a:moveTo>
                  <a:lnTo>
                    <a:pt x="1" y="93"/>
                  </a:lnTo>
                  <a:lnTo>
                    <a:pt x="497" y="93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8"/>
            <p:cNvSpPr/>
            <p:nvPr/>
          </p:nvSpPr>
          <p:spPr>
            <a:xfrm>
              <a:off x="2808250" y="677025"/>
              <a:ext cx="30275" cy="2750"/>
            </a:xfrm>
            <a:custGeom>
              <a:avLst/>
              <a:gdLst/>
              <a:ahLst/>
              <a:cxnLst/>
              <a:rect l="l" t="t" r="r" b="b"/>
              <a:pathLst>
                <a:path w="1211" h="110" extrusionOk="0">
                  <a:moveTo>
                    <a:pt x="1" y="1"/>
                  </a:moveTo>
                  <a:lnTo>
                    <a:pt x="1" y="109"/>
                  </a:lnTo>
                  <a:lnTo>
                    <a:pt x="1211" y="109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8"/>
            <p:cNvSpPr/>
            <p:nvPr/>
          </p:nvSpPr>
          <p:spPr>
            <a:xfrm>
              <a:off x="2808250" y="683250"/>
              <a:ext cx="20575" cy="2350"/>
            </a:xfrm>
            <a:custGeom>
              <a:avLst/>
              <a:gdLst/>
              <a:ahLst/>
              <a:cxnLst/>
              <a:rect l="l" t="t" r="r" b="b"/>
              <a:pathLst>
                <a:path w="823" h="94" extrusionOk="0">
                  <a:moveTo>
                    <a:pt x="1" y="0"/>
                  </a:moveTo>
                  <a:lnTo>
                    <a:pt x="1" y="93"/>
                  </a:lnTo>
                  <a:lnTo>
                    <a:pt x="823" y="93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8"/>
            <p:cNvSpPr/>
            <p:nvPr/>
          </p:nvSpPr>
          <p:spPr>
            <a:xfrm>
              <a:off x="2808250" y="707675"/>
              <a:ext cx="37650" cy="2725"/>
            </a:xfrm>
            <a:custGeom>
              <a:avLst/>
              <a:gdLst/>
              <a:ahLst/>
              <a:cxnLst/>
              <a:rect l="l" t="t" r="r" b="b"/>
              <a:pathLst>
                <a:path w="1506" h="109" extrusionOk="0">
                  <a:moveTo>
                    <a:pt x="1" y="0"/>
                  </a:moveTo>
                  <a:lnTo>
                    <a:pt x="1" y="109"/>
                  </a:lnTo>
                  <a:lnTo>
                    <a:pt x="1505" y="109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8"/>
            <p:cNvSpPr/>
            <p:nvPr/>
          </p:nvSpPr>
          <p:spPr>
            <a:xfrm>
              <a:off x="2808250" y="695650"/>
              <a:ext cx="26025" cy="2350"/>
            </a:xfrm>
            <a:custGeom>
              <a:avLst/>
              <a:gdLst/>
              <a:ahLst/>
              <a:cxnLst/>
              <a:rect l="l" t="t" r="r" b="b"/>
              <a:pathLst>
                <a:path w="1041" h="94" extrusionOk="0">
                  <a:moveTo>
                    <a:pt x="1" y="0"/>
                  </a:moveTo>
                  <a:lnTo>
                    <a:pt x="1" y="93"/>
                  </a:lnTo>
                  <a:lnTo>
                    <a:pt x="1040" y="93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8"/>
            <p:cNvSpPr/>
            <p:nvPr/>
          </p:nvSpPr>
          <p:spPr>
            <a:xfrm>
              <a:off x="2808250" y="689450"/>
              <a:ext cx="40350" cy="2350"/>
            </a:xfrm>
            <a:custGeom>
              <a:avLst/>
              <a:gdLst/>
              <a:ahLst/>
              <a:cxnLst/>
              <a:rect l="l" t="t" r="r" b="b"/>
              <a:pathLst>
                <a:path w="1614" h="94" extrusionOk="0">
                  <a:moveTo>
                    <a:pt x="1" y="0"/>
                  </a:moveTo>
                  <a:lnTo>
                    <a:pt x="1" y="93"/>
                  </a:lnTo>
                  <a:lnTo>
                    <a:pt x="1614" y="93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8"/>
            <p:cNvSpPr/>
            <p:nvPr/>
          </p:nvSpPr>
          <p:spPr>
            <a:xfrm>
              <a:off x="2801275" y="645625"/>
              <a:ext cx="57025" cy="10875"/>
            </a:xfrm>
            <a:custGeom>
              <a:avLst/>
              <a:gdLst/>
              <a:ahLst/>
              <a:cxnLst/>
              <a:rect l="l" t="t" r="r" b="b"/>
              <a:pathLst>
                <a:path w="2281" h="435" extrusionOk="0">
                  <a:moveTo>
                    <a:pt x="1" y="1"/>
                  </a:moveTo>
                  <a:lnTo>
                    <a:pt x="1" y="435"/>
                  </a:lnTo>
                  <a:lnTo>
                    <a:pt x="2281" y="435"/>
                  </a:lnTo>
                  <a:lnTo>
                    <a:pt x="2281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8"/>
            <p:cNvSpPr/>
            <p:nvPr/>
          </p:nvSpPr>
          <p:spPr>
            <a:xfrm>
              <a:off x="2702025" y="784825"/>
              <a:ext cx="142325" cy="10100"/>
            </a:xfrm>
            <a:custGeom>
              <a:avLst/>
              <a:gdLst/>
              <a:ahLst/>
              <a:cxnLst/>
              <a:rect l="l" t="t" r="r" b="b"/>
              <a:pathLst>
                <a:path w="5693" h="404" extrusionOk="0">
                  <a:moveTo>
                    <a:pt x="47" y="1"/>
                  </a:moveTo>
                  <a:lnTo>
                    <a:pt x="0" y="404"/>
                  </a:lnTo>
                  <a:lnTo>
                    <a:pt x="5692" y="404"/>
                  </a:lnTo>
                  <a:lnTo>
                    <a:pt x="569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8"/>
            <p:cNvSpPr/>
            <p:nvPr/>
          </p:nvSpPr>
          <p:spPr>
            <a:xfrm>
              <a:off x="2729950" y="784825"/>
              <a:ext cx="114400" cy="9725"/>
            </a:xfrm>
            <a:custGeom>
              <a:avLst/>
              <a:gdLst/>
              <a:ahLst/>
              <a:cxnLst/>
              <a:rect l="l" t="t" r="r" b="b"/>
              <a:pathLst>
                <a:path w="4576" h="389" extrusionOk="0">
                  <a:moveTo>
                    <a:pt x="0" y="1"/>
                  </a:moveTo>
                  <a:lnTo>
                    <a:pt x="0" y="388"/>
                  </a:lnTo>
                  <a:lnTo>
                    <a:pt x="4575" y="388"/>
                  </a:lnTo>
                  <a:lnTo>
                    <a:pt x="457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8"/>
            <p:cNvSpPr/>
            <p:nvPr/>
          </p:nvSpPr>
          <p:spPr>
            <a:xfrm>
              <a:off x="2710175" y="739850"/>
              <a:ext cx="86875" cy="45000"/>
            </a:xfrm>
            <a:custGeom>
              <a:avLst/>
              <a:gdLst/>
              <a:ahLst/>
              <a:cxnLst/>
              <a:rect l="l" t="t" r="r" b="b"/>
              <a:pathLst>
                <a:path w="3475" h="1800" extrusionOk="0">
                  <a:moveTo>
                    <a:pt x="543" y="0"/>
                  </a:moveTo>
                  <a:lnTo>
                    <a:pt x="0" y="1800"/>
                  </a:lnTo>
                  <a:lnTo>
                    <a:pt x="3335" y="1800"/>
                  </a:lnTo>
                  <a:lnTo>
                    <a:pt x="34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8"/>
            <p:cNvSpPr/>
            <p:nvPr/>
          </p:nvSpPr>
          <p:spPr>
            <a:xfrm>
              <a:off x="2722575" y="739850"/>
              <a:ext cx="86875" cy="45000"/>
            </a:xfrm>
            <a:custGeom>
              <a:avLst/>
              <a:gdLst/>
              <a:ahLst/>
              <a:cxnLst/>
              <a:rect l="l" t="t" r="r" b="b"/>
              <a:pathLst>
                <a:path w="3475" h="1800" extrusionOk="0">
                  <a:moveTo>
                    <a:pt x="543" y="0"/>
                  </a:moveTo>
                  <a:lnTo>
                    <a:pt x="0" y="1800"/>
                  </a:lnTo>
                  <a:lnTo>
                    <a:pt x="3319" y="1800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8"/>
            <p:cNvSpPr/>
            <p:nvPr/>
          </p:nvSpPr>
          <p:spPr>
            <a:xfrm>
              <a:off x="2730325" y="739850"/>
              <a:ext cx="79125" cy="18250"/>
            </a:xfrm>
            <a:custGeom>
              <a:avLst/>
              <a:gdLst/>
              <a:ahLst/>
              <a:cxnLst/>
              <a:rect l="l" t="t" r="r" b="b"/>
              <a:pathLst>
                <a:path w="3165" h="730" extrusionOk="0">
                  <a:moveTo>
                    <a:pt x="233" y="0"/>
                  </a:moveTo>
                  <a:lnTo>
                    <a:pt x="1" y="729"/>
                  </a:lnTo>
                  <a:lnTo>
                    <a:pt x="3102" y="574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8"/>
            <p:cNvSpPr/>
            <p:nvPr/>
          </p:nvSpPr>
          <p:spPr>
            <a:xfrm>
              <a:off x="2967625" y="784825"/>
              <a:ext cx="142325" cy="10100"/>
            </a:xfrm>
            <a:custGeom>
              <a:avLst/>
              <a:gdLst/>
              <a:ahLst/>
              <a:cxnLst/>
              <a:rect l="l" t="t" r="r" b="b"/>
              <a:pathLst>
                <a:path w="5693" h="404" extrusionOk="0">
                  <a:moveTo>
                    <a:pt x="0" y="1"/>
                  </a:moveTo>
                  <a:lnTo>
                    <a:pt x="0" y="404"/>
                  </a:lnTo>
                  <a:lnTo>
                    <a:pt x="5692" y="40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8"/>
            <p:cNvSpPr/>
            <p:nvPr/>
          </p:nvSpPr>
          <p:spPr>
            <a:xfrm>
              <a:off x="2967625" y="784825"/>
              <a:ext cx="114400" cy="9725"/>
            </a:xfrm>
            <a:custGeom>
              <a:avLst/>
              <a:gdLst/>
              <a:ahLst/>
              <a:cxnLst/>
              <a:rect l="l" t="t" r="r" b="b"/>
              <a:pathLst>
                <a:path w="4576" h="389" extrusionOk="0">
                  <a:moveTo>
                    <a:pt x="0" y="1"/>
                  </a:moveTo>
                  <a:lnTo>
                    <a:pt x="0" y="388"/>
                  </a:lnTo>
                  <a:lnTo>
                    <a:pt x="4576" y="388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8"/>
            <p:cNvSpPr/>
            <p:nvPr/>
          </p:nvSpPr>
          <p:spPr>
            <a:xfrm>
              <a:off x="3018425" y="739850"/>
              <a:ext cx="89575" cy="45000"/>
            </a:xfrm>
            <a:custGeom>
              <a:avLst/>
              <a:gdLst/>
              <a:ahLst/>
              <a:cxnLst/>
              <a:rect l="l" t="t" r="r" b="b"/>
              <a:pathLst>
                <a:path w="3583" h="1800" extrusionOk="0">
                  <a:moveTo>
                    <a:pt x="217" y="0"/>
                  </a:moveTo>
                  <a:lnTo>
                    <a:pt x="0" y="1800"/>
                  </a:lnTo>
                  <a:lnTo>
                    <a:pt x="3583" y="1800"/>
                  </a:lnTo>
                  <a:lnTo>
                    <a:pt x="33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8"/>
            <p:cNvSpPr/>
            <p:nvPr/>
          </p:nvSpPr>
          <p:spPr>
            <a:xfrm>
              <a:off x="3006400" y="739850"/>
              <a:ext cx="89600" cy="45000"/>
            </a:xfrm>
            <a:custGeom>
              <a:avLst/>
              <a:gdLst/>
              <a:ahLst/>
              <a:cxnLst/>
              <a:rect l="l" t="t" r="r" b="b"/>
              <a:pathLst>
                <a:path w="3584" h="1800" extrusionOk="0">
                  <a:moveTo>
                    <a:pt x="187" y="0"/>
                  </a:moveTo>
                  <a:lnTo>
                    <a:pt x="0" y="1800"/>
                  </a:lnTo>
                  <a:lnTo>
                    <a:pt x="3583" y="1800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8"/>
            <p:cNvSpPr/>
            <p:nvPr/>
          </p:nvSpPr>
          <p:spPr>
            <a:xfrm>
              <a:off x="3009500" y="739850"/>
              <a:ext cx="83400" cy="17850"/>
            </a:xfrm>
            <a:custGeom>
              <a:avLst/>
              <a:gdLst/>
              <a:ahLst/>
              <a:cxnLst/>
              <a:rect l="l" t="t" r="r" b="b"/>
              <a:pathLst>
                <a:path w="3336" h="714" extrusionOk="0">
                  <a:moveTo>
                    <a:pt x="63" y="0"/>
                  </a:moveTo>
                  <a:lnTo>
                    <a:pt x="0" y="574"/>
                  </a:lnTo>
                  <a:lnTo>
                    <a:pt x="3335" y="714"/>
                  </a:lnTo>
                  <a:lnTo>
                    <a:pt x="32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8"/>
            <p:cNvSpPr/>
            <p:nvPr/>
          </p:nvSpPr>
          <p:spPr>
            <a:xfrm>
              <a:off x="2885800" y="534350"/>
              <a:ext cx="323800" cy="205525"/>
            </a:xfrm>
            <a:custGeom>
              <a:avLst/>
              <a:gdLst/>
              <a:ahLst/>
              <a:cxnLst/>
              <a:rect l="l" t="t" r="r" b="b"/>
              <a:pathLst>
                <a:path w="12952" h="8221" extrusionOk="0">
                  <a:moveTo>
                    <a:pt x="1" y="0"/>
                  </a:moveTo>
                  <a:lnTo>
                    <a:pt x="1" y="8220"/>
                  </a:lnTo>
                  <a:lnTo>
                    <a:pt x="12951" y="8220"/>
                  </a:lnTo>
                  <a:lnTo>
                    <a:pt x="129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8"/>
            <p:cNvSpPr/>
            <p:nvPr/>
          </p:nvSpPr>
          <p:spPr>
            <a:xfrm>
              <a:off x="3210350" y="534350"/>
              <a:ext cx="11275" cy="205525"/>
            </a:xfrm>
            <a:custGeom>
              <a:avLst/>
              <a:gdLst/>
              <a:ahLst/>
              <a:cxnLst/>
              <a:rect l="l" t="t" r="r" b="b"/>
              <a:pathLst>
                <a:path w="451" h="8221" extrusionOk="0">
                  <a:moveTo>
                    <a:pt x="0" y="0"/>
                  </a:moveTo>
                  <a:lnTo>
                    <a:pt x="0" y="8220"/>
                  </a:lnTo>
                  <a:lnTo>
                    <a:pt x="450" y="822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8"/>
            <p:cNvSpPr/>
            <p:nvPr/>
          </p:nvSpPr>
          <p:spPr>
            <a:xfrm>
              <a:off x="2900150" y="547150"/>
              <a:ext cx="296275" cy="177600"/>
            </a:xfrm>
            <a:custGeom>
              <a:avLst/>
              <a:gdLst/>
              <a:ahLst/>
              <a:cxnLst/>
              <a:rect l="l" t="t" r="r" b="b"/>
              <a:pathLst>
                <a:path w="11851" h="7104" extrusionOk="0">
                  <a:moveTo>
                    <a:pt x="1" y="0"/>
                  </a:moveTo>
                  <a:lnTo>
                    <a:pt x="1" y="7104"/>
                  </a:lnTo>
                  <a:lnTo>
                    <a:pt x="11850" y="7104"/>
                  </a:lnTo>
                  <a:lnTo>
                    <a:pt x="118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8"/>
            <p:cNvSpPr/>
            <p:nvPr/>
          </p:nvSpPr>
          <p:spPr>
            <a:xfrm>
              <a:off x="2906350" y="563525"/>
              <a:ext cx="116350" cy="140300"/>
            </a:xfrm>
            <a:custGeom>
              <a:avLst/>
              <a:gdLst/>
              <a:ahLst/>
              <a:cxnLst/>
              <a:rect l="l" t="t" r="r" b="b"/>
              <a:pathLst>
                <a:path w="4654" h="5612" extrusionOk="0">
                  <a:moveTo>
                    <a:pt x="3667" y="0"/>
                  </a:moveTo>
                  <a:cubicBezTo>
                    <a:pt x="3622" y="0"/>
                    <a:pt x="3576" y="4"/>
                    <a:pt x="3522" y="12"/>
                  </a:cubicBezTo>
                  <a:cubicBezTo>
                    <a:pt x="3429" y="28"/>
                    <a:pt x="3335" y="43"/>
                    <a:pt x="3258" y="90"/>
                  </a:cubicBezTo>
                  <a:lnTo>
                    <a:pt x="3211" y="105"/>
                  </a:lnTo>
                  <a:lnTo>
                    <a:pt x="3180" y="121"/>
                  </a:lnTo>
                  <a:cubicBezTo>
                    <a:pt x="3165" y="152"/>
                    <a:pt x="3134" y="152"/>
                    <a:pt x="3118" y="167"/>
                  </a:cubicBezTo>
                  <a:cubicBezTo>
                    <a:pt x="3087" y="198"/>
                    <a:pt x="3041" y="229"/>
                    <a:pt x="3010" y="260"/>
                  </a:cubicBezTo>
                  <a:cubicBezTo>
                    <a:pt x="2963" y="276"/>
                    <a:pt x="2948" y="322"/>
                    <a:pt x="2901" y="353"/>
                  </a:cubicBezTo>
                  <a:cubicBezTo>
                    <a:pt x="2870" y="384"/>
                    <a:pt x="2824" y="415"/>
                    <a:pt x="2808" y="462"/>
                  </a:cubicBezTo>
                  <a:cubicBezTo>
                    <a:pt x="2715" y="586"/>
                    <a:pt x="2622" y="741"/>
                    <a:pt x="2560" y="896"/>
                  </a:cubicBezTo>
                  <a:cubicBezTo>
                    <a:pt x="2436" y="1206"/>
                    <a:pt x="2343" y="1516"/>
                    <a:pt x="2281" y="1827"/>
                  </a:cubicBezTo>
                  <a:cubicBezTo>
                    <a:pt x="2281" y="1904"/>
                    <a:pt x="2265" y="1982"/>
                    <a:pt x="2250" y="2059"/>
                  </a:cubicBezTo>
                  <a:lnTo>
                    <a:pt x="2203" y="2292"/>
                  </a:lnTo>
                  <a:cubicBezTo>
                    <a:pt x="2203" y="2354"/>
                    <a:pt x="2188" y="2432"/>
                    <a:pt x="2172" y="2509"/>
                  </a:cubicBezTo>
                  <a:cubicBezTo>
                    <a:pt x="2157" y="2587"/>
                    <a:pt x="2126" y="2664"/>
                    <a:pt x="2110" y="2726"/>
                  </a:cubicBezTo>
                  <a:cubicBezTo>
                    <a:pt x="2095" y="2757"/>
                    <a:pt x="2095" y="2804"/>
                    <a:pt x="2079" y="2819"/>
                  </a:cubicBezTo>
                  <a:cubicBezTo>
                    <a:pt x="2079" y="2835"/>
                    <a:pt x="2048" y="2835"/>
                    <a:pt x="2048" y="2866"/>
                  </a:cubicBezTo>
                  <a:lnTo>
                    <a:pt x="2033" y="2897"/>
                  </a:lnTo>
                  <a:cubicBezTo>
                    <a:pt x="2017" y="2959"/>
                    <a:pt x="1955" y="3021"/>
                    <a:pt x="1924" y="3052"/>
                  </a:cubicBezTo>
                  <a:cubicBezTo>
                    <a:pt x="1800" y="3145"/>
                    <a:pt x="1691" y="3223"/>
                    <a:pt x="1552" y="3285"/>
                  </a:cubicBezTo>
                  <a:cubicBezTo>
                    <a:pt x="1273" y="3424"/>
                    <a:pt x="963" y="3533"/>
                    <a:pt x="699" y="3734"/>
                  </a:cubicBezTo>
                  <a:cubicBezTo>
                    <a:pt x="637" y="3796"/>
                    <a:pt x="559" y="3827"/>
                    <a:pt x="497" y="3889"/>
                  </a:cubicBezTo>
                  <a:lnTo>
                    <a:pt x="327" y="4060"/>
                  </a:lnTo>
                  <a:cubicBezTo>
                    <a:pt x="218" y="4200"/>
                    <a:pt x="125" y="4355"/>
                    <a:pt x="63" y="4510"/>
                  </a:cubicBezTo>
                  <a:cubicBezTo>
                    <a:pt x="16" y="4587"/>
                    <a:pt x="1" y="4680"/>
                    <a:pt x="1" y="4773"/>
                  </a:cubicBezTo>
                  <a:cubicBezTo>
                    <a:pt x="1" y="4882"/>
                    <a:pt x="1" y="4975"/>
                    <a:pt x="32" y="5068"/>
                  </a:cubicBezTo>
                  <a:cubicBezTo>
                    <a:pt x="78" y="5161"/>
                    <a:pt x="125" y="5270"/>
                    <a:pt x="187" y="5347"/>
                  </a:cubicBezTo>
                  <a:cubicBezTo>
                    <a:pt x="280" y="5425"/>
                    <a:pt x="342" y="5471"/>
                    <a:pt x="451" y="5518"/>
                  </a:cubicBezTo>
                  <a:cubicBezTo>
                    <a:pt x="544" y="5580"/>
                    <a:pt x="668" y="5596"/>
                    <a:pt x="761" y="5611"/>
                  </a:cubicBezTo>
                  <a:cubicBezTo>
                    <a:pt x="869" y="5611"/>
                    <a:pt x="978" y="5611"/>
                    <a:pt x="1071" y="5596"/>
                  </a:cubicBezTo>
                  <a:cubicBezTo>
                    <a:pt x="1102" y="5596"/>
                    <a:pt x="1118" y="5580"/>
                    <a:pt x="1149" y="5580"/>
                  </a:cubicBezTo>
                  <a:lnTo>
                    <a:pt x="1211" y="5549"/>
                  </a:lnTo>
                  <a:cubicBezTo>
                    <a:pt x="1226" y="5533"/>
                    <a:pt x="1288" y="5533"/>
                    <a:pt x="1319" y="5518"/>
                  </a:cubicBezTo>
                  <a:cubicBezTo>
                    <a:pt x="1412" y="5502"/>
                    <a:pt x="1490" y="5456"/>
                    <a:pt x="1567" y="5425"/>
                  </a:cubicBezTo>
                  <a:cubicBezTo>
                    <a:pt x="1753" y="5347"/>
                    <a:pt x="1878" y="5270"/>
                    <a:pt x="2017" y="5192"/>
                  </a:cubicBezTo>
                  <a:cubicBezTo>
                    <a:pt x="2141" y="5115"/>
                    <a:pt x="2265" y="5053"/>
                    <a:pt x="2405" y="4991"/>
                  </a:cubicBezTo>
                  <a:cubicBezTo>
                    <a:pt x="2529" y="4929"/>
                    <a:pt x="2653" y="4898"/>
                    <a:pt x="2793" y="4882"/>
                  </a:cubicBezTo>
                  <a:lnTo>
                    <a:pt x="2917" y="4851"/>
                  </a:lnTo>
                  <a:cubicBezTo>
                    <a:pt x="2948" y="4836"/>
                    <a:pt x="3010" y="4836"/>
                    <a:pt x="3041" y="4820"/>
                  </a:cubicBezTo>
                  <a:cubicBezTo>
                    <a:pt x="3118" y="4773"/>
                    <a:pt x="3227" y="4758"/>
                    <a:pt x="3304" y="4727"/>
                  </a:cubicBezTo>
                  <a:cubicBezTo>
                    <a:pt x="3475" y="4665"/>
                    <a:pt x="3630" y="4572"/>
                    <a:pt x="3785" y="4448"/>
                  </a:cubicBezTo>
                  <a:cubicBezTo>
                    <a:pt x="3940" y="4339"/>
                    <a:pt x="4080" y="4200"/>
                    <a:pt x="4173" y="4045"/>
                  </a:cubicBezTo>
                  <a:cubicBezTo>
                    <a:pt x="4282" y="3889"/>
                    <a:pt x="4359" y="3719"/>
                    <a:pt x="4406" y="3533"/>
                  </a:cubicBezTo>
                  <a:cubicBezTo>
                    <a:pt x="4437" y="3362"/>
                    <a:pt x="4468" y="3192"/>
                    <a:pt x="4468" y="3021"/>
                  </a:cubicBezTo>
                  <a:cubicBezTo>
                    <a:pt x="4468" y="2943"/>
                    <a:pt x="4468" y="2835"/>
                    <a:pt x="4437" y="2757"/>
                  </a:cubicBezTo>
                  <a:cubicBezTo>
                    <a:pt x="4437" y="2726"/>
                    <a:pt x="4421" y="2680"/>
                    <a:pt x="4421" y="2649"/>
                  </a:cubicBezTo>
                  <a:cubicBezTo>
                    <a:pt x="4406" y="2602"/>
                    <a:pt x="4406" y="2571"/>
                    <a:pt x="4406" y="2525"/>
                  </a:cubicBezTo>
                  <a:cubicBezTo>
                    <a:pt x="4390" y="2401"/>
                    <a:pt x="4390" y="2245"/>
                    <a:pt x="4406" y="2090"/>
                  </a:cubicBezTo>
                  <a:cubicBezTo>
                    <a:pt x="4421" y="2013"/>
                    <a:pt x="4421" y="1935"/>
                    <a:pt x="4437" y="1858"/>
                  </a:cubicBezTo>
                  <a:lnTo>
                    <a:pt x="4499" y="1625"/>
                  </a:lnTo>
                  <a:cubicBezTo>
                    <a:pt x="4545" y="1548"/>
                    <a:pt x="4561" y="1470"/>
                    <a:pt x="4576" y="1392"/>
                  </a:cubicBezTo>
                  <a:cubicBezTo>
                    <a:pt x="4592" y="1346"/>
                    <a:pt x="4607" y="1315"/>
                    <a:pt x="4607" y="1268"/>
                  </a:cubicBezTo>
                  <a:cubicBezTo>
                    <a:pt x="4638" y="1237"/>
                    <a:pt x="4638" y="1191"/>
                    <a:pt x="4638" y="1160"/>
                  </a:cubicBezTo>
                  <a:cubicBezTo>
                    <a:pt x="4654" y="1005"/>
                    <a:pt x="4638" y="850"/>
                    <a:pt x="4514" y="710"/>
                  </a:cubicBezTo>
                  <a:lnTo>
                    <a:pt x="4514" y="710"/>
                  </a:lnTo>
                  <a:cubicBezTo>
                    <a:pt x="4561" y="850"/>
                    <a:pt x="4592" y="1005"/>
                    <a:pt x="4576" y="1160"/>
                  </a:cubicBezTo>
                  <a:cubicBezTo>
                    <a:pt x="4576" y="1222"/>
                    <a:pt x="4561" y="1299"/>
                    <a:pt x="4514" y="1315"/>
                  </a:cubicBezTo>
                  <a:cubicBezTo>
                    <a:pt x="4483" y="1392"/>
                    <a:pt x="4468" y="1439"/>
                    <a:pt x="4421" y="1532"/>
                  </a:cubicBezTo>
                  <a:cubicBezTo>
                    <a:pt x="4359" y="1656"/>
                    <a:pt x="4313" y="1811"/>
                    <a:pt x="4251" y="1966"/>
                  </a:cubicBezTo>
                  <a:cubicBezTo>
                    <a:pt x="4204" y="2121"/>
                    <a:pt x="4173" y="2307"/>
                    <a:pt x="4126" y="2463"/>
                  </a:cubicBezTo>
                  <a:cubicBezTo>
                    <a:pt x="4126" y="2478"/>
                    <a:pt x="4111" y="2525"/>
                    <a:pt x="4111" y="2571"/>
                  </a:cubicBezTo>
                  <a:cubicBezTo>
                    <a:pt x="4111" y="2602"/>
                    <a:pt x="4095" y="2649"/>
                    <a:pt x="4095" y="2680"/>
                  </a:cubicBezTo>
                  <a:cubicBezTo>
                    <a:pt x="4095" y="2757"/>
                    <a:pt x="4080" y="2819"/>
                    <a:pt x="4049" y="2897"/>
                  </a:cubicBezTo>
                  <a:cubicBezTo>
                    <a:pt x="4033" y="2959"/>
                    <a:pt x="4018" y="3036"/>
                    <a:pt x="4002" y="3098"/>
                  </a:cubicBezTo>
                  <a:cubicBezTo>
                    <a:pt x="3971" y="3176"/>
                    <a:pt x="3956" y="3223"/>
                    <a:pt x="3925" y="3285"/>
                  </a:cubicBezTo>
                  <a:cubicBezTo>
                    <a:pt x="3863" y="3409"/>
                    <a:pt x="3785" y="3517"/>
                    <a:pt x="3708" y="3610"/>
                  </a:cubicBezTo>
                  <a:cubicBezTo>
                    <a:pt x="3553" y="3827"/>
                    <a:pt x="3320" y="3967"/>
                    <a:pt x="3087" y="4060"/>
                  </a:cubicBezTo>
                  <a:cubicBezTo>
                    <a:pt x="3025" y="4076"/>
                    <a:pt x="2948" y="4107"/>
                    <a:pt x="2886" y="4122"/>
                  </a:cubicBezTo>
                  <a:cubicBezTo>
                    <a:pt x="2855" y="4122"/>
                    <a:pt x="2839" y="4138"/>
                    <a:pt x="2793" y="4138"/>
                  </a:cubicBezTo>
                  <a:lnTo>
                    <a:pt x="2731" y="4153"/>
                  </a:lnTo>
                  <a:lnTo>
                    <a:pt x="2684" y="4184"/>
                  </a:lnTo>
                  <a:cubicBezTo>
                    <a:pt x="2498" y="4215"/>
                    <a:pt x="2327" y="4277"/>
                    <a:pt x="2172" y="4355"/>
                  </a:cubicBezTo>
                  <a:cubicBezTo>
                    <a:pt x="2017" y="4432"/>
                    <a:pt x="1862" y="4510"/>
                    <a:pt x="1722" y="4603"/>
                  </a:cubicBezTo>
                  <a:cubicBezTo>
                    <a:pt x="1598" y="4680"/>
                    <a:pt x="1459" y="4773"/>
                    <a:pt x="1335" y="4836"/>
                  </a:cubicBezTo>
                  <a:cubicBezTo>
                    <a:pt x="1257" y="4882"/>
                    <a:pt x="1211" y="4913"/>
                    <a:pt x="1149" y="4929"/>
                  </a:cubicBezTo>
                  <a:cubicBezTo>
                    <a:pt x="1102" y="4960"/>
                    <a:pt x="1087" y="4960"/>
                    <a:pt x="1056" y="4975"/>
                  </a:cubicBezTo>
                  <a:lnTo>
                    <a:pt x="994" y="4991"/>
                  </a:lnTo>
                  <a:lnTo>
                    <a:pt x="947" y="5006"/>
                  </a:lnTo>
                  <a:cubicBezTo>
                    <a:pt x="916" y="5037"/>
                    <a:pt x="854" y="5053"/>
                    <a:pt x="792" y="5053"/>
                  </a:cubicBezTo>
                  <a:cubicBezTo>
                    <a:pt x="745" y="5053"/>
                    <a:pt x="699" y="5053"/>
                    <a:pt x="637" y="5037"/>
                  </a:cubicBezTo>
                  <a:cubicBezTo>
                    <a:pt x="544" y="5006"/>
                    <a:pt x="466" y="4960"/>
                    <a:pt x="404" y="4851"/>
                  </a:cubicBezTo>
                  <a:cubicBezTo>
                    <a:pt x="373" y="4820"/>
                    <a:pt x="358" y="4758"/>
                    <a:pt x="358" y="4696"/>
                  </a:cubicBezTo>
                  <a:cubicBezTo>
                    <a:pt x="327" y="4649"/>
                    <a:pt x="327" y="4572"/>
                    <a:pt x="358" y="4510"/>
                  </a:cubicBezTo>
                  <a:cubicBezTo>
                    <a:pt x="389" y="4370"/>
                    <a:pt x="451" y="4231"/>
                    <a:pt x="528" y="4122"/>
                  </a:cubicBezTo>
                  <a:cubicBezTo>
                    <a:pt x="621" y="3998"/>
                    <a:pt x="714" y="3889"/>
                    <a:pt x="838" y="3812"/>
                  </a:cubicBezTo>
                  <a:cubicBezTo>
                    <a:pt x="947" y="3734"/>
                    <a:pt x="1087" y="3657"/>
                    <a:pt x="1226" y="3595"/>
                  </a:cubicBezTo>
                  <a:cubicBezTo>
                    <a:pt x="1381" y="3533"/>
                    <a:pt x="1521" y="3502"/>
                    <a:pt x="1676" y="3440"/>
                  </a:cubicBezTo>
                  <a:cubicBezTo>
                    <a:pt x="1831" y="3409"/>
                    <a:pt x="1986" y="3331"/>
                    <a:pt x="2141" y="3254"/>
                  </a:cubicBezTo>
                  <a:cubicBezTo>
                    <a:pt x="2219" y="3207"/>
                    <a:pt x="2296" y="3145"/>
                    <a:pt x="2343" y="3067"/>
                  </a:cubicBezTo>
                  <a:lnTo>
                    <a:pt x="2405" y="3021"/>
                  </a:lnTo>
                  <a:cubicBezTo>
                    <a:pt x="2420" y="2990"/>
                    <a:pt x="2420" y="2974"/>
                    <a:pt x="2451" y="2959"/>
                  </a:cubicBezTo>
                  <a:cubicBezTo>
                    <a:pt x="2482" y="2912"/>
                    <a:pt x="2498" y="2881"/>
                    <a:pt x="2529" y="2835"/>
                  </a:cubicBezTo>
                  <a:cubicBezTo>
                    <a:pt x="2607" y="2680"/>
                    <a:pt x="2653" y="2525"/>
                    <a:pt x="2715" y="2370"/>
                  </a:cubicBezTo>
                  <a:cubicBezTo>
                    <a:pt x="2731" y="2292"/>
                    <a:pt x="2762" y="2214"/>
                    <a:pt x="2793" y="2137"/>
                  </a:cubicBezTo>
                  <a:cubicBezTo>
                    <a:pt x="2839" y="2059"/>
                    <a:pt x="2855" y="1982"/>
                    <a:pt x="2870" y="1904"/>
                  </a:cubicBezTo>
                  <a:cubicBezTo>
                    <a:pt x="2948" y="1625"/>
                    <a:pt x="3025" y="1315"/>
                    <a:pt x="3118" y="1036"/>
                  </a:cubicBezTo>
                  <a:cubicBezTo>
                    <a:pt x="3165" y="896"/>
                    <a:pt x="3227" y="788"/>
                    <a:pt x="3273" y="648"/>
                  </a:cubicBezTo>
                  <a:cubicBezTo>
                    <a:pt x="3304" y="586"/>
                    <a:pt x="3335" y="555"/>
                    <a:pt x="3382" y="493"/>
                  </a:cubicBezTo>
                  <a:lnTo>
                    <a:pt x="3429" y="431"/>
                  </a:lnTo>
                  <a:cubicBezTo>
                    <a:pt x="3444" y="431"/>
                    <a:pt x="3444" y="415"/>
                    <a:pt x="3475" y="415"/>
                  </a:cubicBezTo>
                  <a:lnTo>
                    <a:pt x="3491" y="400"/>
                  </a:lnTo>
                  <a:lnTo>
                    <a:pt x="3506" y="384"/>
                  </a:lnTo>
                  <a:cubicBezTo>
                    <a:pt x="3630" y="307"/>
                    <a:pt x="3739" y="245"/>
                    <a:pt x="3878" y="229"/>
                  </a:cubicBezTo>
                  <a:cubicBezTo>
                    <a:pt x="3940" y="229"/>
                    <a:pt x="4018" y="229"/>
                    <a:pt x="4080" y="245"/>
                  </a:cubicBezTo>
                  <a:cubicBezTo>
                    <a:pt x="4111" y="260"/>
                    <a:pt x="4126" y="260"/>
                    <a:pt x="4173" y="276"/>
                  </a:cubicBezTo>
                  <a:cubicBezTo>
                    <a:pt x="4204" y="307"/>
                    <a:pt x="4251" y="322"/>
                    <a:pt x="4266" y="338"/>
                  </a:cubicBezTo>
                  <a:cubicBezTo>
                    <a:pt x="4390" y="431"/>
                    <a:pt x="4483" y="570"/>
                    <a:pt x="4514" y="710"/>
                  </a:cubicBezTo>
                  <a:cubicBezTo>
                    <a:pt x="4483" y="539"/>
                    <a:pt x="4406" y="384"/>
                    <a:pt x="4282" y="260"/>
                  </a:cubicBezTo>
                  <a:cubicBezTo>
                    <a:pt x="4251" y="229"/>
                    <a:pt x="4220" y="183"/>
                    <a:pt x="4189" y="167"/>
                  </a:cubicBezTo>
                  <a:cubicBezTo>
                    <a:pt x="4142" y="121"/>
                    <a:pt x="4111" y="105"/>
                    <a:pt x="4064" y="90"/>
                  </a:cubicBezTo>
                  <a:cubicBezTo>
                    <a:pt x="3971" y="43"/>
                    <a:pt x="3894" y="28"/>
                    <a:pt x="3801" y="12"/>
                  </a:cubicBezTo>
                  <a:cubicBezTo>
                    <a:pt x="3754" y="4"/>
                    <a:pt x="3712" y="0"/>
                    <a:pt x="3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8"/>
            <p:cNvSpPr/>
            <p:nvPr/>
          </p:nvSpPr>
          <p:spPr>
            <a:xfrm>
              <a:off x="3023075" y="590575"/>
              <a:ext cx="163250" cy="131850"/>
            </a:xfrm>
            <a:custGeom>
              <a:avLst/>
              <a:gdLst/>
              <a:ahLst/>
              <a:cxnLst/>
              <a:rect l="l" t="t" r="r" b="b"/>
              <a:pathLst>
                <a:path w="6530" h="5274" extrusionOk="0">
                  <a:moveTo>
                    <a:pt x="2590" y="388"/>
                  </a:moveTo>
                  <a:cubicBezTo>
                    <a:pt x="2637" y="388"/>
                    <a:pt x="2699" y="388"/>
                    <a:pt x="2761" y="403"/>
                  </a:cubicBezTo>
                  <a:cubicBezTo>
                    <a:pt x="2839" y="419"/>
                    <a:pt x="2901" y="450"/>
                    <a:pt x="2947" y="481"/>
                  </a:cubicBezTo>
                  <a:cubicBezTo>
                    <a:pt x="3071" y="559"/>
                    <a:pt x="3180" y="652"/>
                    <a:pt x="3288" y="776"/>
                  </a:cubicBezTo>
                  <a:cubicBezTo>
                    <a:pt x="3474" y="1008"/>
                    <a:pt x="3676" y="1319"/>
                    <a:pt x="3940" y="1582"/>
                  </a:cubicBezTo>
                  <a:cubicBezTo>
                    <a:pt x="4079" y="1737"/>
                    <a:pt x="4250" y="1861"/>
                    <a:pt x="4421" y="1954"/>
                  </a:cubicBezTo>
                  <a:cubicBezTo>
                    <a:pt x="4498" y="2016"/>
                    <a:pt x="4607" y="2047"/>
                    <a:pt x="4700" y="2078"/>
                  </a:cubicBezTo>
                  <a:cubicBezTo>
                    <a:pt x="4793" y="2110"/>
                    <a:pt x="4870" y="2125"/>
                    <a:pt x="4963" y="2156"/>
                  </a:cubicBezTo>
                  <a:lnTo>
                    <a:pt x="5491" y="2265"/>
                  </a:lnTo>
                  <a:cubicBezTo>
                    <a:pt x="5568" y="2280"/>
                    <a:pt x="5661" y="2327"/>
                    <a:pt x="5739" y="2342"/>
                  </a:cubicBezTo>
                  <a:cubicBezTo>
                    <a:pt x="5816" y="2358"/>
                    <a:pt x="5894" y="2404"/>
                    <a:pt x="5971" y="2435"/>
                  </a:cubicBezTo>
                  <a:cubicBezTo>
                    <a:pt x="6049" y="2482"/>
                    <a:pt x="6111" y="2544"/>
                    <a:pt x="6173" y="2590"/>
                  </a:cubicBezTo>
                  <a:cubicBezTo>
                    <a:pt x="6204" y="2652"/>
                    <a:pt x="6251" y="2714"/>
                    <a:pt x="6266" y="2792"/>
                  </a:cubicBezTo>
                  <a:cubicBezTo>
                    <a:pt x="6282" y="2823"/>
                    <a:pt x="6282" y="2869"/>
                    <a:pt x="6282" y="2901"/>
                  </a:cubicBezTo>
                  <a:lnTo>
                    <a:pt x="6282" y="2963"/>
                  </a:lnTo>
                  <a:lnTo>
                    <a:pt x="6282" y="3025"/>
                  </a:lnTo>
                  <a:lnTo>
                    <a:pt x="6235" y="3257"/>
                  </a:lnTo>
                  <a:cubicBezTo>
                    <a:pt x="6173" y="3412"/>
                    <a:pt x="6096" y="3552"/>
                    <a:pt x="5971" y="3660"/>
                  </a:cubicBezTo>
                  <a:cubicBezTo>
                    <a:pt x="5925" y="3723"/>
                    <a:pt x="5847" y="3769"/>
                    <a:pt x="5785" y="3816"/>
                  </a:cubicBezTo>
                  <a:cubicBezTo>
                    <a:pt x="5708" y="3847"/>
                    <a:pt x="5646" y="3893"/>
                    <a:pt x="5568" y="3924"/>
                  </a:cubicBezTo>
                  <a:cubicBezTo>
                    <a:pt x="5413" y="4017"/>
                    <a:pt x="5258" y="4064"/>
                    <a:pt x="5103" y="4110"/>
                  </a:cubicBezTo>
                  <a:cubicBezTo>
                    <a:pt x="5072" y="4126"/>
                    <a:pt x="5025" y="4141"/>
                    <a:pt x="4994" y="4141"/>
                  </a:cubicBezTo>
                  <a:lnTo>
                    <a:pt x="4932" y="4157"/>
                  </a:lnTo>
                  <a:lnTo>
                    <a:pt x="4870" y="4188"/>
                  </a:lnTo>
                  <a:cubicBezTo>
                    <a:pt x="4793" y="4203"/>
                    <a:pt x="4715" y="4203"/>
                    <a:pt x="4622" y="4219"/>
                  </a:cubicBezTo>
                  <a:lnTo>
                    <a:pt x="4498" y="4234"/>
                  </a:lnTo>
                  <a:lnTo>
                    <a:pt x="4390" y="4265"/>
                  </a:lnTo>
                  <a:cubicBezTo>
                    <a:pt x="4312" y="4265"/>
                    <a:pt x="4234" y="4281"/>
                    <a:pt x="4141" y="4281"/>
                  </a:cubicBezTo>
                  <a:lnTo>
                    <a:pt x="3862" y="4296"/>
                  </a:lnTo>
                  <a:lnTo>
                    <a:pt x="3723" y="4312"/>
                  </a:lnTo>
                  <a:lnTo>
                    <a:pt x="3568" y="4312"/>
                  </a:lnTo>
                  <a:cubicBezTo>
                    <a:pt x="3211" y="4343"/>
                    <a:pt x="2839" y="4420"/>
                    <a:pt x="2482" y="4498"/>
                  </a:cubicBezTo>
                  <a:cubicBezTo>
                    <a:pt x="2389" y="4514"/>
                    <a:pt x="2296" y="4529"/>
                    <a:pt x="2218" y="4545"/>
                  </a:cubicBezTo>
                  <a:cubicBezTo>
                    <a:pt x="2141" y="4576"/>
                    <a:pt x="2048" y="4591"/>
                    <a:pt x="1970" y="4607"/>
                  </a:cubicBezTo>
                  <a:cubicBezTo>
                    <a:pt x="1815" y="4653"/>
                    <a:pt x="1675" y="4684"/>
                    <a:pt x="1520" y="4684"/>
                  </a:cubicBezTo>
                  <a:cubicBezTo>
                    <a:pt x="1458" y="4684"/>
                    <a:pt x="1381" y="4684"/>
                    <a:pt x="1319" y="4669"/>
                  </a:cubicBezTo>
                  <a:cubicBezTo>
                    <a:pt x="1272" y="4653"/>
                    <a:pt x="1195" y="4622"/>
                    <a:pt x="1133" y="4591"/>
                  </a:cubicBezTo>
                  <a:cubicBezTo>
                    <a:pt x="1117" y="4576"/>
                    <a:pt x="1070" y="4545"/>
                    <a:pt x="1039" y="4529"/>
                  </a:cubicBezTo>
                  <a:lnTo>
                    <a:pt x="977" y="4514"/>
                  </a:lnTo>
                  <a:cubicBezTo>
                    <a:pt x="962" y="4498"/>
                    <a:pt x="931" y="4498"/>
                    <a:pt x="915" y="4467"/>
                  </a:cubicBezTo>
                  <a:cubicBezTo>
                    <a:pt x="853" y="4451"/>
                    <a:pt x="807" y="4389"/>
                    <a:pt x="745" y="4358"/>
                  </a:cubicBezTo>
                  <a:lnTo>
                    <a:pt x="698" y="4312"/>
                  </a:lnTo>
                  <a:lnTo>
                    <a:pt x="667" y="4281"/>
                  </a:lnTo>
                  <a:lnTo>
                    <a:pt x="652" y="4265"/>
                  </a:lnTo>
                  <a:lnTo>
                    <a:pt x="621" y="4234"/>
                  </a:lnTo>
                  <a:lnTo>
                    <a:pt x="590" y="4203"/>
                  </a:lnTo>
                  <a:lnTo>
                    <a:pt x="543" y="4157"/>
                  </a:lnTo>
                  <a:lnTo>
                    <a:pt x="528" y="4141"/>
                  </a:lnTo>
                  <a:cubicBezTo>
                    <a:pt x="512" y="4141"/>
                    <a:pt x="512" y="4126"/>
                    <a:pt x="512" y="4126"/>
                  </a:cubicBezTo>
                  <a:lnTo>
                    <a:pt x="497" y="4079"/>
                  </a:lnTo>
                  <a:lnTo>
                    <a:pt x="466" y="4048"/>
                  </a:lnTo>
                  <a:cubicBezTo>
                    <a:pt x="450" y="3986"/>
                    <a:pt x="435" y="3909"/>
                    <a:pt x="419" y="3847"/>
                  </a:cubicBezTo>
                  <a:lnTo>
                    <a:pt x="419" y="3831"/>
                  </a:lnTo>
                  <a:lnTo>
                    <a:pt x="419" y="3816"/>
                  </a:lnTo>
                  <a:lnTo>
                    <a:pt x="419" y="3754"/>
                  </a:lnTo>
                  <a:lnTo>
                    <a:pt x="419" y="3645"/>
                  </a:lnTo>
                  <a:cubicBezTo>
                    <a:pt x="435" y="3567"/>
                    <a:pt x="435" y="3490"/>
                    <a:pt x="450" y="3412"/>
                  </a:cubicBezTo>
                  <a:cubicBezTo>
                    <a:pt x="450" y="3335"/>
                    <a:pt x="497" y="3257"/>
                    <a:pt x="512" y="3180"/>
                  </a:cubicBezTo>
                  <a:cubicBezTo>
                    <a:pt x="574" y="2994"/>
                    <a:pt x="652" y="2869"/>
                    <a:pt x="729" y="2714"/>
                  </a:cubicBezTo>
                  <a:cubicBezTo>
                    <a:pt x="760" y="2637"/>
                    <a:pt x="822" y="2575"/>
                    <a:pt x="853" y="2497"/>
                  </a:cubicBezTo>
                  <a:cubicBezTo>
                    <a:pt x="900" y="2482"/>
                    <a:pt x="915" y="2435"/>
                    <a:pt x="931" y="2404"/>
                  </a:cubicBezTo>
                  <a:lnTo>
                    <a:pt x="977" y="2342"/>
                  </a:lnTo>
                  <a:lnTo>
                    <a:pt x="1008" y="2280"/>
                  </a:lnTo>
                  <a:cubicBezTo>
                    <a:pt x="1117" y="2125"/>
                    <a:pt x="1226" y="2016"/>
                    <a:pt x="1350" y="1877"/>
                  </a:cubicBezTo>
                  <a:cubicBezTo>
                    <a:pt x="1458" y="1737"/>
                    <a:pt x="1582" y="1613"/>
                    <a:pt x="1675" y="1474"/>
                  </a:cubicBezTo>
                  <a:cubicBezTo>
                    <a:pt x="1768" y="1319"/>
                    <a:pt x="1846" y="1179"/>
                    <a:pt x="1939" y="1024"/>
                  </a:cubicBezTo>
                  <a:cubicBezTo>
                    <a:pt x="1986" y="946"/>
                    <a:pt x="2017" y="884"/>
                    <a:pt x="2079" y="807"/>
                  </a:cubicBezTo>
                  <a:cubicBezTo>
                    <a:pt x="2125" y="760"/>
                    <a:pt x="2172" y="683"/>
                    <a:pt x="2234" y="621"/>
                  </a:cubicBezTo>
                  <a:cubicBezTo>
                    <a:pt x="2296" y="559"/>
                    <a:pt x="2358" y="497"/>
                    <a:pt x="2404" y="466"/>
                  </a:cubicBezTo>
                  <a:cubicBezTo>
                    <a:pt x="2466" y="419"/>
                    <a:pt x="2528" y="388"/>
                    <a:pt x="2590" y="388"/>
                  </a:cubicBezTo>
                  <a:close/>
                  <a:moveTo>
                    <a:pt x="2668" y="0"/>
                  </a:moveTo>
                  <a:cubicBezTo>
                    <a:pt x="2621" y="0"/>
                    <a:pt x="2606" y="16"/>
                    <a:pt x="2559" y="16"/>
                  </a:cubicBezTo>
                  <a:cubicBezTo>
                    <a:pt x="2528" y="16"/>
                    <a:pt x="2482" y="16"/>
                    <a:pt x="2466" y="31"/>
                  </a:cubicBezTo>
                  <a:cubicBezTo>
                    <a:pt x="2373" y="78"/>
                    <a:pt x="2280" y="124"/>
                    <a:pt x="2203" y="217"/>
                  </a:cubicBezTo>
                  <a:cubicBezTo>
                    <a:pt x="2141" y="295"/>
                    <a:pt x="2063" y="357"/>
                    <a:pt x="2017" y="450"/>
                  </a:cubicBezTo>
                  <a:cubicBezTo>
                    <a:pt x="1986" y="512"/>
                    <a:pt x="1939" y="621"/>
                    <a:pt x="1908" y="698"/>
                  </a:cubicBezTo>
                  <a:cubicBezTo>
                    <a:pt x="1861" y="791"/>
                    <a:pt x="1846" y="869"/>
                    <a:pt x="1815" y="946"/>
                  </a:cubicBezTo>
                  <a:cubicBezTo>
                    <a:pt x="1737" y="1101"/>
                    <a:pt x="1675" y="1256"/>
                    <a:pt x="1598" y="1412"/>
                  </a:cubicBezTo>
                  <a:cubicBezTo>
                    <a:pt x="1520" y="1567"/>
                    <a:pt x="1427" y="1706"/>
                    <a:pt x="1303" y="1846"/>
                  </a:cubicBezTo>
                  <a:lnTo>
                    <a:pt x="977" y="2249"/>
                  </a:lnTo>
                  <a:lnTo>
                    <a:pt x="869" y="2342"/>
                  </a:lnTo>
                  <a:lnTo>
                    <a:pt x="776" y="2435"/>
                  </a:lnTo>
                  <a:lnTo>
                    <a:pt x="683" y="2528"/>
                  </a:lnTo>
                  <a:cubicBezTo>
                    <a:pt x="636" y="2559"/>
                    <a:pt x="605" y="2590"/>
                    <a:pt x="590" y="2637"/>
                  </a:cubicBezTo>
                  <a:cubicBezTo>
                    <a:pt x="466" y="2761"/>
                    <a:pt x="373" y="2901"/>
                    <a:pt x="279" y="3056"/>
                  </a:cubicBezTo>
                  <a:cubicBezTo>
                    <a:pt x="217" y="3133"/>
                    <a:pt x="171" y="3211"/>
                    <a:pt x="140" y="3288"/>
                  </a:cubicBezTo>
                  <a:cubicBezTo>
                    <a:pt x="93" y="3381"/>
                    <a:pt x="62" y="3459"/>
                    <a:pt x="47" y="3567"/>
                  </a:cubicBezTo>
                  <a:cubicBezTo>
                    <a:pt x="16" y="3598"/>
                    <a:pt x="0" y="3645"/>
                    <a:pt x="0" y="3691"/>
                  </a:cubicBezTo>
                  <a:lnTo>
                    <a:pt x="0" y="3769"/>
                  </a:lnTo>
                  <a:lnTo>
                    <a:pt x="0" y="3816"/>
                  </a:lnTo>
                  <a:lnTo>
                    <a:pt x="0" y="3862"/>
                  </a:lnTo>
                  <a:cubicBezTo>
                    <a:pt x="0" y="3955"/>
                    <a:pt x="16" y="4064"/>
                    <a:pt x="47" y="4157"/>
                  </a:cubicBezTo>
                  <a:cubicBezTo>
                    <a:pt x="47" y="4188"/>
                    <a:pt x="47" y="4219"/>
                    <a:pt x="62" y="4250"/>
                  </a:cubicBezTo>
                  <a:cubicBezTo>
                    <a:pt x="78" y="4265"/>
                    <a:pt x="78" y="4296"/>
                    <a:pt x="93" y="4327"/>
                  </a:cubicBezTo>
                  <a:cubicBezTo>
                    <a:pt x="93" y="4343"/>
                    <a:pt x="124" y="4343"/>
                    <a:pt x="124" y="4358"/>
                  </a:cubicBezTo>
                  <a:lnTo>
                    <a:pt x="140" y="4405"/>
                  </a:lnTo>
                  <a:cubicBezTo>
                    <a:pt x="155" y="4420"/>
                    <a:pt x="155" y="4451"/>
                    <a:pt x="171" y="4482"/>
                  </a:cubicBezTo>
                  <a:lnTo>
                    <a:pt x="217" y="4560"/>
                  </a:lnTo>
                  <a:cubicBezTo>
                    <a:pt x="217" y="4576"/>
                    <a:pt x="233" y="4576"/>
                    <a:pt x="233" y="4591"/>
                  </a:cubicBezTo>
                  <a:lnTo>
                    <a:pt x="264" y="4638"/>
                  </a:lnTo>
                  <a:lnTo>
                    <a:pt x="310" y="4684"/>
                  </a:lnTo>
                  <a:lnTo>
                    <a:pt x="373" y="4746"/>
                  </a:lnTo>
                  <a:lnTo>
                    <a:pt x="497" y="4870"/>
                  </a:lnTo>
                  <a:lnTo>
                    <a:pt x="528" y="4886"/>
                  </a:lnTo>
                  <a:lnTo>
                    <a:pt x="574" y="4901"/>
                  </a:lnTo>
                  <a:lnTo>
                    <a:pt x="698" y="4963"/>
                  </a:lnTo>
                  <a:cubicBezTo>
                    <a:pt x="729" y="4979"/>
                    <a:pt x="745" y="4979"/>
                    <a:pt x="760" y="4994"/>
                  </a:cubicBezTo>
                  <a:lnTo>
                    <a:pt x="822" y="5041"/>
                  </a:lnTo>
                  <a:cubicBezTo>
                    <a:pt x="853" y="5056"/>
                    <a:pt x="900" y="5087"/>
                    <a:pt x="962" y="5118"/>
                  </a:cubicBezTo>
                  <a:cubicBezTo>
                    <a:pt x="1055" y="5149"/>
                    <a:pt x="1164" y="5211"/>
                    <a:pt x="1272" y="5227"/>
                  </a:cubicBezTo>
                  <a:cubicBezTo>
                    <a:pt x="1381" y="5242"/>
                    <a:pt x="1505" y="5273"/>
                    <a:pt x="1613" y="5273"/>
                  </a:cubicBezTo>
                  <a:cubicBezTo>
                    <a:pt x="1737" y="5273"/>
                    <a:pt x="1846" y="5242"/>
                    <a:pt x="1939" y="5227"/>
                  </a:cubicBezTo>
                  <a:cubicBezTo>
                    <a:pt x="2063" y="5211"/>
                    <a:pt x="2141" y="5196"/>
                    <a:pt x="2234" y="5165"/>
                  </a:cubicBezTo>
                  <a:cubicBezTo>
                    <a:pt x="2404" y="5118"/>
                    <a:pt x="2559" y="5056"/>
                    <a:pt x="2745" y="5010"/>
                  </a:cubicBezTo>
                  <a:cubicBezTo>
                    <a:pt x="3071" y="4917"/>
                    <a:pt x="3412" y="4855"/>
                    <a:pt x="3754" y="4808"/>
                  </a:cubicBezTo>
                  <a:lnTo>
                    <a:pt x="3800" y="4777"/>
                  </a:lnTo>
                  <a:lnTo>
                    <a:pt x="3862" y="4777"/>
                  </a:lnTo>
                  <a:lnTo>
                    <a:pt x="4002" y="4762"/>
                  </a:lnTo>
                  <a:lnTo>
                    <a:pt x="4265" y="4731"/>
                  </a:lnTo>
                  <a:cubicBezTo>
                    <a:pt x="4312" y="4731"/>
                    <a:pt x="4374" y="4700"/>
                    <a:pt x="4405" y="4700"/>
                  </a:cubicBezTo>
                  <a:lnTo>
                    <a:pt x="4545" y="4684"/>
                  </a:lnTo>
                  <a:lnTo>
                    <a:pt x="4684" y="4669"/>
                  </a:lnTo>
                  <a:lnTo>
                    <a:pt x="4808" y="4622"/>
                  </a:lnTo>
                  <a:cubicBezTo>
                    <a:pt x="4917" y="4607"/>
                    <a:pt x="4979" y="4591"/>
                    <a:pt x="5087" y="4545"/>
                  </a:cubicBezTo>
                  <a:lnTo>
                    <a:pt x="5149" y="4529"/>
                  </a:lnTo>
                  <a:lnTo>
                    <a:pt x="5196" y="4514"/>
                  </a:lnTo>
                  <a:cubicBezTo>
                    <a:pt x="5243" y="4498"/>
                    <a:pt x="5305" y="4467"/>
                    <a:pt x="5336" y="4451"/>
                  </a:cubicBezTo>
                  <a:cubicBezTo>
                    <a:pt x="5413" y="4436"/>
                    <a:pt x="5506" y="4374"/>
                    <a:pt x="5584" y="4343"/>
                  </a:cubicBezTo>
                  <a:cubicBezTo>
                    <a:pt x="5661" y="4281"/>
                    <a:pt x="5739" y="4250"/>
                    <a:pt x="5816" y="4188"/>
                  </a:cubicBezTo>
                  <a:cubicBezTo>
                    <a:pt x="5971" y="4064"/>
                    <a:pt x="6111" y="3955"/>
                    <a:pt x="6235" y="3800"/>
                  </a:cubicBezTo>
                  <a:cubicBezTo>
                    <a:pt x="6251" y="3754"/>
                    <a:pt x="6282" y="3723"/>
                    <a:pt x="6313" y="3676"/>
                  </a:cubicBezTo>
                  <a:lnTo>
                    <a:pt x="6344" y="3629"/>
                  </a:lnTo>
                  <a:cubicBezTo>
                    <a:pt x="6359" y="3598"/>
                    <a:pt x="6359" y="3583"/>
                    <a:pt x="6375" y="3567"/>
                  </a:cubicBezTo>
                  <a:cubicBezTo>
                    <a:pt x="6421" y="3490"/>
                    <a:pt x="6452" y="3412"/>
                    <a:pt x="6483" y="3319"/>
                  </a:cubicBezTo>
                  <a:cubicBezTo>
                    <a:pt x="6514" y="3211"/>
                    <a:pt x="6530" y="3133"/>
                    <a:pt x="6530" y="3040"/>
                  </a:cubicBezTo>
                  <a:lnTo>
                    <a:pt x="6530" y="2963"/>
                  </a:lnTo>
                  <a:lnTo>
                    <a:pt x="6530" y="2901"/>
                  </a:lnTo>
                  <a:cubicBezTo>
                    <a:pt x="6530" y="2854"/>
                    <a:pt x="6530" y="2792"/>
                    <a:pt x="6514" y="2745"/>
                  </a:cubicBezTo>
                  <a:cubicBezTo>
                    <a:pt x="6499" y="2652"/>
                    <a:pt x="6437" y="2559"/>
                    <a:pt x="6375" y="2482"/>
                  </a:cubicBezTo>
                  <a:cubicBezTo>
                    <a:pt x="6313" y="2404"/>
                    <a:pt x="6220" y="2342"/>
                    <a:pt x="6142" y="2280"/>
                  </a:cubicBezTo>
                  <a:cubicBezTo>
                    <a:pt x="6065" y="2218"/>
                    <a:pt x="5987" y="2187"/>
                    <a:pt x="5894" y="2141"/>
                  </a:cubicBezTo>
                  <a:cubicBezTo>
                    <a:pt x="5863" y="2125"/>
                    <a:pt x="5801" y="2110"/>
                    <a:pt x="5754" y="2094"/>
                  </a:cubicBezTo>
                  <a:lnTo>
                    <a:pt x="5630" y="2032"/>
                  </a:lnTo>
                  <a:cubicBezTo>
                    <a:pt x="5444" y="1954"/>
                    <a:pt x="5274" y="1892"/>
                    <a:pt x="5118" y="1830"/>
                  </a:cubicBezTo>
                  <a:cubicBezTo>
                    <a:pt x="5041" y="1815"/>
                    <a:pt x="4963" y="1784"/>
                    <a:pt x="4886" y="1737"/>
                  </a:cubicBezTo>
                  <a:cubicBezTo>
                    <a:pt x="4824" y="1706"/>
                    <a:pt x="4762" y="1660"/>
                    <a:pt x="4700" y="1629"/>
                  </a:cubicBezTo>
                  <a:cubicBezTo>
                    <a:pt x="4638" y="1567"/>
                    <a:pt x="4576" y="1520"/>
                    <a:pt x="4529" y="1474"/>
                  </a:cubicBezTo>
                  <a:cubicBezTo>
                    <a:pt x="4467" y="1412"/>
                    <a:pt x="4421" y="1350"/>
                    <a:pt x="4374" y="1288"/>
                  </a:cubicBezTo>
                  <a:lnTo>
                    <a:pt x="4327" y="1241"/>
                  </a:lnTo>
                  <a:lnTo>
                    <a:pt x="4296" y="1179"/>
                  </a:lnTo>
                  <a:lnTo>
                    <a:pt x="4219" y="1086"/>
                  </a:lnTo>
                  <a:lnTo>
                    <a:pt x="4064" y="869"/>
                  </a:lnTo>
                  <a:cubicBezTo>
                    <a:pt x="3955" y="714"/>
                    <a:pt x="3847" y="559"/>
                    <a:pt x="3707" y="419"/>
                  </a:cubicBezTo>
                  <a:cubicBezTo>
                    <a:pt x="3630" y="372"/>
                    <a:pt x="3552" y="295"/>
                    <a:pt x="3474" y="233"/>
                  </a:cubicBezTo>
                  <a:cubicBezTo>
                    <a:pt x="3381" y="171"/>
                    <a:pt x="3288" y="109"/>
                    <a:pt x="3180" y="78"/>
                  </a:cubicBezTo>
                  <a:cubicBezTo>
                    <a:pt x="3071" y="31"/>
                    <a:pt x="2978" y="16"/>
                    <a:pt x="28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8"/>
            <p:cNvSpPr/>
            <p:nvPr/>
          </p:nvSpPr>
          <p:spPr>
            <a:xfrm>
              <a:off x="3102550" y="554500"/>
              <a:ext cx="84950" cy="66325"/>
            </a:xfrm>
            <a:custGeom>
              <a:avLst/>
              <a:gdLst/>
              <a:ahLst/>
              <a:cxnLst/>
              <a:rect l="l" t="t" r="r" b="b"/>
              <a:pathLst>
                <a:path w="3398" h="2653" extrusionOk="0">
                  <a:moveTo>
                    <a:pt x="280" y="1"/>
                  </a:moveTo>
                  <a:lnTo>
                    <a:pt x="264" y="32"/>
                  </a:lnTo>
                  <a:lnTo>
                    <a:pt x="233" y="47"/>
                  </a:lnTo>
                  <a:lnTo>
                    <a:pt x="218" y="63"/>
                  </a:lnTo>
                  <a:lnTo>
                    <a:pt x="202" y="78"/>
                  </a:lnTo>
                  <a:lnTo>
                    <a:pt x="187" y="109"/>
                  </a:lnTo>
                  <a:lnTo>
                    <a:pt x="156" y="125"/>
                  </a:lnTo>
                  <a:lnTo>
                    <a:pt x="140" y="140"/>
                  </a:lnTo>
                  <a:lnTo>
                    <a:pt x="125" y="156"/>
                  </a:lnTo>
                  <a:lnTo>
                    <a:pt x="63" y="218"/>
                  </a:lnTo>
                  <a:cubicBezTo>
                    <a:pt x="63" y="233"/>
                    <a:pt x="47" y="233"/>
                    <a:pt x="47" y="264"/>
                  </a:cubicBezTo>
                  <a:lnTo>
                    <a:pt x="47" y="280"/>
                  </a:lnTo>
                  <a:lnTo>
                    <a:pt x="47" y="296"/>
                  </a:lnTo>
                  <a:cubicBezTo>
                    <a:pt x="47" y="311"/>
                    <a:pt x="32" y="358"/>
                    <a:pt x="32" y="373"/>
                  </a:cubicBezTo>
                  <a:lnTo>
                    <a:pt x="32" y="420"/>
                  </a:lnTo>
                  <a:lnTo>
                    <a:pt x="32" y="435"/>
                  </a:lnTo>
                  <a:cubicBezTo>
                    <a:pt x="1" y="466"/>
                    <a:pt x="1" y="497"/>
                    <a:pt x="1" y="528"/>
                  </a:cubicBezTo>
                  <a:lnTo>
                    <a:pt x="1" y="575"/>
                  </a:lnTo>
                  <a:lnTo>
                    <a:pt x="1" y="621"/>
                  </a:lnTo>
                  <a:lnTo>
                    <a:pt x="1" y="730"/>
                  </a:lnTo>
                  <a:cubicBezTo>
                    <a:pt x="32" y="745"/>
                    <a:pt x="32" y="761"/>
                    <a:pt x="32" y="776"/>
                  </a:cubicBezTo>
                  <a:lnTo>
                    <a:pt x="32" y="792"/>
                  </a:lnTo>
                  <a:lnTo>
                    <a:pt x="32" y="823"/>
                  </a:lnTo>
                  <a:cubicBezTo>
                    <a:pt x="63" y="900"/>
                    <a:pt x="78" y="947"/>
                    <a:pt x="125" y="1009"/>
                  </a:cubicBezTo>
                  <a:cubicBezTo>
                    <a:pt x="156" y="1071"/>
                    <a:pt x="202" y="1133"/>
                    <a:pt x="233" y="1164"/>
                  </a:cubicBezTo>
                  <a:lnTo>
                    <a:pt x="357" y="1288"/>
                  </a:lnTo>
                  <a:cubicBezTo>
                    <a:pt x="389" y="1319"/>
                    <a:pt x="435" y="1366"/>
                    <a:pt x="466" y="1381"/>
                  </a:cubicBezTo>
                  <a:lnTo>
                    <a:pt x="528" y="1412"/>
                  </a:lnTo>
                  <a:lnTo>
                    <a:pt x="590" y="1459"/>
                  </a:lnTo>
                  <a:lnTo>
                    <a:pt x="683" y="1521"/>
                  </a:lnTo>
                  <a:lnTo>
                    <a:pt x="854" y="1629"/>
                  </a:lnTo>
                  <a:cubicBezTo>
                    <a:pt x="885" y="1645"/>
                    <a:pt x="900" y="1645"/>
                    <a:pt x="900" y="1676"/>
                  </a:cubicBezTo>
                  <a:lnTo>
                    <a:pt x="916" y="1691"/>
                  </a:lnTo>
                  <a:lnTo>
                    <a:pt x="931" y="1707"/>
                  </a:lnTo>
                  <a:cubicBezTo>
                    <a:pt x="931" y="1722"/>
                    <a:pt x="931" y="1722"/>
                    <a:pt x="962" y="1753"/>
                  </a:cubicBezTo>
                  <a:lnTo>
                    <a:pt x="978" y="1769"/>
                  </a:lnTo>
                  <a:cubicBezTo>
                    <a:pt x="993" y="1769"/>
                    <a:pt x="993" y="1784"/>
                    <a:pt x="993" y="1784"/>
                  </a:cubicBezTo>
                  <a:cubicBezTo>
                    <a:pt x="1040" y="1862"/>
                    <a:pt x="1086" y="1940"/>
                    <a:pt x="1148" y="2017"/>
                  </a:cubicBezTo>
                  <a:cubicBezTo>
                    <a:pt x="1273" y="2172"/>
                    <a:pt x="1397" y="2312"/>
                    <a:pt x="1536" y="2451"/>
                  </a:cubicBezTo>
                  <a:cubicBezTo>
                    <a:pt x="1614" y="2498"/>
                    <a:pt x="1691" y="2560"/>
                    <a:pt x="1769" y="2606"/>
                  </a:cubicBezTo>
                  <a:cubicBezTo>
                    <a:pt x="1846" y="2637"/>
                    <a:pt x="1939" y="2653"/>
                    <a:pt x="2048" y="2653"/>
                  </a:cubicBezTo>
                  <a:cubicBezTo>
                    <a:pt x="2141" y="2653"/>
                    <a:pt x="2219" y="2637"/>
                    <a:pt x="2312" y="2622"/>
                  </a:cubicBezTo>
                  <a:cubicBezTo>
                    <a:pt x="2389" y="2575"/>
                    <a:pt x="2482" y="2544"/>
                    <a:pt x="2560" y="2498"/>
                  </a:cubicBezTo>
                  <a:cubicBezTo>
                    <a:pt x="2637" y="2467"/>
                    <a:pt x="2715" y="2405"/>
                    <a:pt x="2792" y="2343"/>
                  </a:cubicBezTo>
                  <a:cubicBezTo>
                    <a:pt x="2870" y="2296"/>
                    <a:pt x="2948" y="2234"/>
                    <a:pt x="3010" y="2157"/>
                  </a:cubicBezTo>
                  <a:cubicBezTo>
                    <a:pt x="3010" y="2141"/>
                    <a:pt x="3025" y="2110"/>
                    <a:pt x="3056" y="2095"/>
                  </a:cubicBezTo>
                  <a:cubicBezTo>
                    <a:pt x="3056" y="2079"/>
                    <a:pt x="3072" y="2064"/>
                    <a:pt x="3087" y="2033"/>
                  </a:cubicBezTo>
                  <a:cubicBezTo>
                    <a:pt x="3087" y="2017"/>
                    <a:pt x="3103" y="2002"/>
                    <a:pt x="3134" y="1986"/>
                  </a:cubicBezTo>
                  <a:lnTo>
                    <a:pt x="3165" y="1924"/>
                  </a:lnTo>
                  <a:cubicBezTo>
                    <a:pt x="3227" y="1831"/>
                    <a:pt x="3258" y="1753"/>
                    <a:pt x="3304" y="1645"/>
                  </a:cubicBezTo>
                  <a:cubicBezTo>
                    <a:pt x="3335" y="1552"/>
                    <a:pt x="3366" y="1459"/>
                    <a:pt x="3382" y="1366"/>
                  </a:cubicBezTo>
                  <a:cubicBezTo>
                    <a:pt x="3397" y="1257"/>
                    <a:pt x="3397" y="1149"/>
                    <a:pt x="3382" y="1055"/>
                  </a:cubicBezTo>
                  <a:cubicBezTo>
                    <a:pt x="3366" y="1024"/>
                    <a:pt x="3366" y="993"/>
                    <a:pt x="3366" y="978"/>
                  </a:cubicBezTo>
                  <a:lnTo>
                    <a:pt x="3366" y="931"/>
                  </a:lnTo>
                  <a:lnTo>
                    <a:pt x="3366" y="916"/>
                  </a:lnTo>
                  <a:lnTo>
                    <a:pt x="3366" y="900"/>
                  </a:lnTo>
                  <a:lnTo>
                    <a:pt x="3335" y="854"/>
                  </a:lnTo>
                  <a:cubicBezTo>
                    <a:pt x="3320" y="838"/>
                    <a:pt x="3335" y="838"/>
                    <a:pt x="3320" y="823"/>
                  </a:cubicBezTo>
                  <a:cubicBezTo>
                    <a:pt x="3304" y="792"/>
                    <a:pt x="3304" y="761"/>
                    <a:pt x="3289" y="745"/>
                  </a:cubicBezTo>
                  <a:cubicBezTo>
                    <a:pt x="3258" y="714"/>
                    <a:pt x="3258" y="683"/>
                    <a:pt x="3242" y="668"/>
                  </a:cubicBezTo>
                  <a:cubicBezTo>
                    <a:pt x="3242" y="621"/>
                    <a:pt x="3227" y="606"/>
                    <a:pt x="3211" y="590"/>
                  </a:cubicBezTo>
                  <a:lnTo>
                    <a:pt x="3087" y="466"/>
                  </a:lnTo>
                  <a:lnTo>
                    <a:pt x="3056" y="451"/>
                  </a:lnTo>
                  <a:lnTo>
                    <a:pt x="3010" y="435"/>
                  </a:lnTo>
                  <a:cubicBezTo>
                    <a:pt x="2948" y="373"/>
                    <a:pt x="2870" y="327"/>
                    <a:pt x="2792" y="311"/>
                  </a:cubicBezTo>
                  <a:cubicBezTo>
                    <a:pt x="2699" y="280"/>
                    <a:pt x="2606" y="280"/>
                    <a:pt x="2513" y="280"/>
                  </a:cubicBezTo>
                  <a:cubicBezTo>
                    <a:pt x="2312" y="296"/>
                    <a:pt x="2141" y="311"/>
                    <a:pt x="1970" y="327"/>
                  </a:cubicBezTo>
                  <a:lnTo>
                    <a:pt x="1660" y="327"/>
                  </a:lnTo>
                  <a:cubicBezTo>
                    <a:pt x="1629" y="311"/>
                    <a:pt x="1614" y="311"/>
                    <a:pt x="1598" y="311"/>
                  </a:cubicBezTo>
                  <a:lnTo>
                    <a:pt x="1552" y="311"/>
                  </a:lnTo>
                  <a:lnTo>
                    <a:pt x="1490" y="296"/>
                  </a:lnTo>
                  <a:cubicBezTo>
                    <a:pt x="1319" y="233"/>
                    <a:pt x="1148" y="171"/>
                    <a:pt x="978" y="140"/>
                  </a:cubicBezTo>
                  <a:cubicBezTo>
                    <a:pt x="931" y="140"/>
                    <a:pt x="869" y="125"/>
                    <a:pt x="838" y="125"/>
                  </a:cubicBezTo>
                  <a:lnTo>
                    <a:pt x="761" y="109"/>
                  </a:lnTo>
                  <a:lnTo>
                    <a:pt x="528" y="109"/>
                  </a:lnTo>
                  <a:cubicBezTo>
                    <a:pt x="466" y="109"/>
                    <a:pt x="389" y="109"/>
                    <a:pt x="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8"/>
            <p:cNvSpPr/>
            <p:nvPr/>
          </p:nvSpPr>
          <p:spPr>
            <a:xfrm>
              <a:off x="2913725" y="587075"/>
              <a:ext cx="36875" cy="39975"/>
            </a:xfrm>
            <a:custGeom>
              <a:avLst/>
              <a:gdLst/>
              <a:ahLst/>
              <a:cxnLst/>
              <a:rect l="l" t="t" r="r" b="b"/>
              <a:pathLst>
                <a:path w="1475" h="1599" extrusionOk="0">
                  <a:moveTo>
                    <a:pt x="1117" y="1"/>
                  </a:moveTo>
                  <a:cubicBezTo>
                    <a:pt x="1102" y="1"/>
                    <a:pt x="1071" y="16"/>
                    <a:pt x="1040" y="16"/>
                  </a:cubicBezTo>
                  <a:cubicBezTo>
                    <a:pt x="962" y="63"/>
                    <a:pt x="869" y="94"/>
                    <a:pt x="792" y="140"/>
                  </a:cubicBezTo>
                  <a:cubicBezTo>
                    <a:pt x="714" y="171"/>
                    <a:pt x="636" y="187"/>
                    <a:pt x="543" y="233"/>
                  </a:cubicBezTo>
                  <a:cubicBezTo>
                    <a:pt x="450" y="264"/>
                    <a:pt x="373" y="311"/>
                    <a:pt x="295" y="373"/>
                  </a:cubicBezTo>
                  <a:cubicBezTo>
                    <a:pt x="140" y="481"/>
                    <a:pt x="32" y="637"/>
                    <a:pt x="16" y="838"/>
                  </a:cubicBezTo>
                  <a:cubicBezTo>
                    <a:pt x="1" y="931"/>
                    <a:pt x="1" y="1024"/>
                    <a:pt x="16" y="1133"/>
                  </a:cubicBezTo>
                  <a:cubicBezTo>
                    <a:pt x="32" y="1164"/>
                    <a:pt x="32" y="1226"/>
                    <a:pt x="63" y="1257"/>
                  </a:cubicBezTo>
                  <a:cubicBezTo>
                    <a:pt x="78" y="1272"/>
                    <a:pt x="78" y="1303"/>
                    <a:pt x="94" y="1319"/>
                  </a:cubicBezTo>
                  <a:cubicBezTo>
                    <a:pt x="109" y="1334"/>
                    <a:pt x="109" y="1365"/>
                    <a:pt x="140" y="1381"/>
                  </a:cubicBezTo>
                  <a:cubicBezTo>
                    <a:pt x="171" y="1412"/>
                    <a:pt x="187" y="1459"/>
                    <a:pt x="233" y="1474"/>
                  </a:cubicBezTo>
                  <a:cubicBezTo>
                    <a:pt x="264" y="1521"/>
                    <a:pt x="311" y="1536"/>
                    <a:pt x="342" y="1552"/>
                  </a:cubicBezTo>
                  <a:cubicBezTo>
                    <a:pt x="388" y="1567"/>
                    <a:pt x="450" y="1598"/>
                    <a:pt x="497" y="1598"/>
                  </a:cubicBezTo>
                  <a:lnTo>
                    <a:pt x="683" y="1598"/>
                  </a:lnTo>
                  <a:cubicBezTo>
                    <a:pt x="776" y="1567"/>
                    <a:pt x="869" y="1536"/>
                    <a:pt x="962" y="1474"/>
                  </a:cubicBezTo>
                  <a:cubicBezTo>
                    <a:pt x="1040" y="1412"/>
                    <a:pt x="1117" y="1365"/>
                    <a:pt x="1179" y="1288"/>
                  </a:cubicBezTo>
                  <a:cubicBezTo>
                    <a:pt x="1226" y="1210"/>
                    <a:pt x="1272" y="1133"/>
                    <a:pt x="1319" y="1055"/>
                  </a:cubicBezTo>
                  <a:cubicBezTo>
                    <a:pt x="1350" y="947"/>
                    <a:pt x="1396" y="869"/>
                    <a:pt x="1412" y="776"/>
                  </a:cubicBezTo>
                  <a:cubicBezTo>
                    <a:pt x="1458" y="683"/>
                    <a:pt x="1474" y="590"/>
                    <a:pt x="1474" y="481"/>
                  </a:cubicBezTo>
                  <a:cubicBezTo>
                    <a:pt x="1474" y="435"/>
                    <a:pt x="1458" y="388"/>
                    <a:pt x="1458" y="326"/>
                  </a:cubicBezTo>
                  <a:cubicBezTo>
                    <a:pt x="1427" y="311"/>
                    <a:pt x="1427" y="311"/>
                    <a:pt x="1458" y="249"/>
                  </a:cubicBezTo>
                  <a:lnTo>
                    <a:pt x="1458" y="233"/>
                  </a:lnTo>
                  <a:lnTo>
                    <a:pt x="1458" y="218"/>
                  </a:lnTo>
                  <a:cubicBezTo>
                    <a:pt x="1458" y="218"/>
                    <a:pt x="1427" y="202"/>
                    <a:pt x="1427" y="171"/>
                  </a:cubicBezTo>
                  <a:cubicBezTo>
                    <a:pt x="1427" y="171"/>
                    <a:pt x="1412" y="156"/>
                    <a:pt x="1412" y="140"/>
                  </a:cubicBezTo>
                  <a:cubicBezTo>
                    <a:pt x="1396" y="140"/>
                    <a:pt x="1396" y="109"/>
                    <a:pt x="1381" y="94"/>
                  </a:cubicBezTo>
                  <a:lnTo>
                    <a:pt x="1334" y="63"/>
                  </a:lnTo>
                  <a:cubicBezTo>
                    <a:pt x="1303" y="16"/>
                    <a:pt x="1257" y="1"/>
                    <a:pt x="12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8"/>
            <p:cNvSpPr/>
            <p:nvPr/>
          </p:nvSpPr>
          <p:spPr>
            <a:xfrm>
              <a:off x="3149075" y="591350"/>
              <a:ext cx="6625" cy="5825"/>
            </a:xfrm>
            <a:custGeom>
              <a:avLst/>
              <a:gdLst/>
              <a:ahLst/>
              <a:cxnLst/>
              <a:rect l="l" t="t" r="r" b="b"/>
              <a:pathLst>
                <a:path w="265" h="233" extrusionOk="0">
                  <a:moveTo>
                    <a:pt x="141" y="0"/>
                  </a:moveTo>
                  <a:lnTo>
                    <a:pt x="109" y="109"/>
                  </a:lnTo>
                  <a:lnTo>
                    <a:pt x="1" y="124"/>
                  </a:lnTo>
                  <a:lnTo>
                    <a:pt x="109" y="140"/>
                  </a:lnTo>
                  <a:lnTo>
                    <a:pt x="141" y="233"/>
                  </a:lnTo>
                  <a:lnTo>
                    <a:pt x="156" y="140"/>
                  </a:lnTo>
                  <a:lnTo>
                    <a:pt x="265" y="124"/>
                  </a:lnTo>
                  <a:lnTo>
                    <a:pt x="156" y="109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8"/>
            <p:cNvSpPr/>
            <p:nvPr/>
          </p:nvSpPr>
          <p:spPr>
            <a:xfrm>
              <a:off x="2950950" y="639025"/>
              <a:ext cx="5850" cy="5850"/>
            </a:xfrm>
            <a:custGeom>
              <a:avLst/>
              <a:gdLst/>
              <a:ahLst/>
              <a:cxnLst/>
              <a:rect l="l" t="t" r="r" b="b"/>
              <a:pathLst>
                <a:path w="234" h="234" extrusionOk="0">
                  <a:moveTo>
                    <a:pt x="125" y="1"/>
                  </a:moveTo>
                  <a:lnTo>
                    <a:pt x="94" y="94"/>
                  </a:lnTo>
                  <a:lnTo>
                    <a:pt x="1" y="109"/>
                  </a:lnTo>
                  <a:lnTo>
                    <a:pt x="94" y="140"/>
                  </a:lnTo>
                  <a:lnTo>
                    <a:pt x="125" y="234"/>
                  </a:lnTo>
                  <a:lnTo>
                    <a:pt x="140" y="140"/>
                  </a:lnTo>
                  <a:lnTo>
                    <a:pt x="233" y="109"/>
                  </a:lnTo>
                  <a:lnTo>
                    <a:pt x="140" y="94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8"/>
            <p:cNvSpPr/>
            <p:nvPr/>
          </p:nvSpPr>
          <p:spPr>
            <a:xfrm>
              <a:off x="3130475" y="656475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extrusionOk="0">
                  <a:moveTo>
                    <a:pt x="109" y="1"/>
                  </a:moveTo>
                  <a:lnTo>
                    <a:pt x="94" y="94"/>
                  </a:lnTo>
                  <a:lnTo>
                    <a:pt x="0" y="140"/>
                  </a:lnTo>
                  <a:lnTo>
                    <a:pt x="94" y="156"/>
                  </a:lnTo>
                  <a:lnTo>
                    <a:pt x="109" y="249"/>
                  </a:lnTo>
                  <a:lnTo>
                    <a:pt x="125" y="156"/>
                  </a:lnTo>
                  <a:lnTo>
                    <a:pt x="249" y="140"/>
                  </a:lnTo>
                  <a:lnTo>
                    <a:pt x="156" y="9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8"/>
            <p:cNvSpPr/>
            <p:nvPr/>
          </p:nvSpPr>
          <p:spPr>
            <a:xfrm>
              <a:off x="3173125" y="577375"/>
              <a:ext cx="3125" cy="3525"/>
            </a:xfrm>
            <a:custGeom>
              <a:avLst/>
              <a:gdLst/>
              <a:ahLst/>
              <a:cxnLst/>
              <a:rect l="l" t="t" r="r" b="b"/>
              <a:pathLst>
                <a:path w="125" h="141" extrusionOk="0">
                  <a:moveTo>
                    <a:pt x="78" y="1"/>
                  </a:moveTo>
                  <a:lnTo>
                    <a:pt x="47" y="63"/>
                  </a:lnTo>
                  <a:lnTo>
                    <a:pt x="1" y="63"/>
                  </a:lnTo>
                  <a:lnTo>
                    <a:pt x="47" y="78"/>
                  </a:lnTo>
                  <a:lnTo>
                    <a:pt x="78" y="140"/>
                  </a:lnTo>
                  <a:lnTo>
                    <a:pt x="78" y="78"/>
                  </a:lnTo>
                  <a:lnTo>
                    <a:pt x="125" y="63"/>
                  </a:lnTo>
                  <a:lnTo>
                    <a:pt x="78" y="63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8"/>
            <p:cNvSpPr/>
            <p:nvPr/>
          </p:nvSpPr>
          <p:spPr>
            <a:xfrm>
              <a:off x="3139400" y="709225"/>
              <a:ext cx="3500" cy="3500"/>
            </a:xfrm>
            <a:custGeom>
              <a:avLst/>
              <a:gdLst/>
              <a:ahLst/>
              <a:cxnLst/>
              <a:rect l="l" t="t" r="r" b="b"/>
              <a:pathLst>
                <a:path w="140" h="140" extrusionOk="0">
                  <a:moveTo>
                    <a:pt x="78" y="0"/>
                  </a:moveTo>
                  <a:lnTo>
                    <a:pt x="62" y="62"/>
                  </a:lnTo>
                  <a:lnTo>
                    <a:pt x="0" y="78"/>
                  </a:lnTo>
                  <a:lnTo>
                    <a:pt x="62" y="78"/>
                  </a:lnTo>
                  <a:lnTo>
                    <a:pt x="78" y="140"/>
                  </a:lnTo>
                  <a:lnTo>
                    <a:pt x="109" y="78"/>
                  </a:lnTo>
                  <a:lnTo>
                    <a:pt x="140" y="78"/>
                  </a:lnTo>
                  <a:lnTo>
                    <a:pt x="109" y="62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8"/>
            <p:cNvSpPr/>
            <p:nvPr/>
          </p:nvSpPr>
          <p:spPr>
            <a:xfrm>
              <a:off x="3102175" y="589800"/>
              <a:ext cx="3500" cy="3500"/>
            </a:xfrm>
            <a:custGeom>
              <a:avLst/>
              <a:gdLst/>
              <a:ahLst/>
              <a:cxnLst/>
              <a:rect l="l" t="t" r="r" b="b"/>
              <a:pathLst>
                <a:path w="140" h="140" extrusionOk="0">
                  <a:moveTo>
                    <a:pt x="78" y="0"/>
                  </a:moveTo>
                  <a:lnTo>
                    <a:pt x="62" y="47"/>
                  </a:lnTo>
                  <a:lnTo>
                    <a:pt x="0" y="62"/>
                  </a:lnTo>
                  <a:lnTo>
                    <a:pt x="62" y="93"/>
                  </a:lnTo>
                  <a:lnTo>
                    <a:pt x="78" y="140"/>
                  </a:lnTo>
                  <a:lnTo>
                    <a:pt x="78" y="93"/>
                  </a:lnTo>
                  <a:lnTo>
                    <a:pt x="140" y="62"/>
                  </a:lnTo>
                  <a:lnTo>
                    <a:pt x="78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8"/>
            <p:cNvSpPr/>
            <p:nvPr/>
          </p:nvSpPr>
          <p:spPr>
            <a:xfrm>
              <a:off x="2914500" y="640575"/>
              <a:ext cx="3525" cy="3150"/>
            </a:xfrm>
            <a:custGeom>
              <a:avLst/>
              <a:gdLst/>
              <a:ahLst/>
              <a:cxnLst/>
              <a:rect l="l" t="t" r="r" b="b"/>
              <a:pathLst>
                <a:path w="141" h="126" extrusionOk="0">
                  <a:moveTo>
                    <a:pt x="63" y="1"/>
                  </a:moveTo>
                  <a:lnTo>
                    <a:pt x="63" y="32"/>
                  </a:lnTo>
                  <a:lnTo>
                    <a:pt x="1" y="47"/>
                  </a:lnTo>
                  <a:lnTo>
                    <a:pt x="63" y="78"/>
                  </a:lnTo>
                  <a:lnTo>
                    <a:pt x="63" y="125"/>
                  </a:lnTo>
                  <a:lnTo>
                    <a:pt x="78" y="78"/>
                  </a:lnTo>
                  <a:lnTo>
                    <a:pt x="140" y="47"/>
                  </a:lnTo>
                  <a:lnTo>
                    <a:pt x="78" y="3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8"/>
            <p:cNvSpPr/>
            <p:nvPr/>
          </p:nvSpPr>
          <p:spPr>
            <a:xfrm>
              <a:off x="3176225" y="596375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63" y="1"/>
                  </a:moveTo>
                  <a:lnTo>
                    <a:pt x="47" y="63"/>
                  </a:lnTo>
                  <a:lnTo>
                    <a:pt x="1" y="63"/>
                  </a:lnTo>
                  <a:lnTo>
                    <a:pt x="47" y="78"/>
                  </a:lnTo>
                  <a:lnTo>
                    <a:pt x="63" y="125"/>
                  </a:lnTo>
                  <a:lnTo>
                    <a:pt x="78" y="78"/>
                  </a:lnTo>
                  <a:lnTo>
                    <a:pt x="140" y="63"/>
                  </a:lnTo>
                  <a:lnTo>
                    <a:pt x="78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8"/>
            <p:cNvSpPr/>
            <p:nvPr/>
          </p:nvSpPr>
          <p:spPr>
            <a:xfrm>
              <a:off x="3061075" y="649125"/>
              <a:ext cx="3500" cy="3500"/>
            </a:xfrm>
            <a:custGeom>
              <a:avLst/>
              <a:gdLst/>
              <a:ahLst/>
              <a:cxnLst/>
              <a:rect l="l" t="t" r="r" b="b"/>
              <a:pathLst>
                <a:path w="140" h="140" extrusionOk="0">
                  <a:moveTo>
                    <a:pt x="62" y="0"/>
                  </a:moveTo>
                  <a:lnTo>
                    <a:pt x="31" y="62"/>
                  </a:lnTo>
                  <a:lnTo>
                    <a:pt x="0" y="78"/>
                  </a:lnTo>
                  <a:lnTo>
                    <a:pt x="31" y="78"/>
                  </a:lnTo>
                  <a:lnTo>
                    <a:pt x="62" y="140"/>
                  </a:lnTo>
                  <a:lnTo>
                    <a:pt x="78" y="78"/>
                  </a:lnTo>
                  <a:lnTo>
                    <a:pt x="140" y="78"/>
                  </a:lnTo>
                  <a:lnTo>
                    <a:pt x="78" y="6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8"/>
            <p:cNvSpPr/>
            <p:nvPr/>
          </p:nvSpPr>
          <p:spPr>
            <a:xfrm>
              <a:off x="3006400" y="705350"/>
              <a:ext cx="3125" cy="3500"/>
            </a:xfrm>
            <a:custGeom>
              <a:avLst/>
              <a:gdLst/>
              <a:ahLst/>
              <a:cxnLst/>
              <a:rect l="l" t="t" r="r" b="b"/>
              <a:pathLst>
                <a:path w="125" h="140" extrusionOk="0">
                  <a:moveTo>
                    <a:pt x="47" y="0"/>
                  </a:moveTo>
                  <a:lnTo>
                    <a:pt x="47" y="47"/>
                  </a:lnTo>
                  <a:lnTo>
                    <a:pt x="0" y="62"/>
                  </a:lnTo>
                  <a:lnTo>
                    <a:pt x="47" y="78"/>
                  </a:lnTo>
                  <a:lnTo>
                    <a:pt x="47" y="140"/>
                  </a:lnTo>
                  <a:lnTo>
                    <a:pt x="78" y="78"/>
                  </a:lnTo>
                  <a:lnTo>
                    <a:pt x="124" y="62"/>
                  </a:lnTo>
                  <a:lnTo>
                    <a:pt x="78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8"/>
            <p:cNvSpPr/>
            <p:nvPr/>
          </p:nvSpPr>
          <p:spPr>
            <a:xfrm>
              <a:off x="2964125" y="575450"/>
              <a:ext cx="3525" cy="3500"/>
            </a:xfrm>
            <a:custGeom>
              <a:avLst/>
              <a:gdLst/>
              <a:ahLst/>
              <a:cxnLst/>
              <a:rect l="l" t="t" r="r" b="b"/>
              <a:pathLst>
                <a:path w="141" h="140" extrusionOk="0">
                  <a:moveTo>
                    <a:pt x="63" y="0"/>
                  </a:moveTo>
                  <a:lnTo>
                    <a:pt x="63" y="62"/>
                  </a:lnTo>
                  <a:lnTo>
                    <a:pt x="1" y="78"/>
                  </a:lnTo>
                  <a:lnTo>
                    <a:pt x="63" y="78"/>
                  </a:lnTo>
                  <a:lnTo>
                    <a:pt x="63" y="140"/>
                  </a:lnTo>
                  <a:lnTo>
                    <a:pt x="78" y="78"/>
                  </a:lnTo>
                  <a:lnTo>
                    <a:pt x="140" y="78"/>
                  </a:lnTo>
                  <a:lnTo>
                    <a:pt x="78" y="6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8"/>
            <p:cNvSpPr/>
            <p:nvPr/>
          </p:nvSpPr>
          <p:spPr>
            <a:xfrm>
              <a:off x="3175075" y="65455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47" y="0"/>
                  </a:moveTo>
                  <a:lnTo>
                    <a:pt x="31" y="62"/>
                  </a:lnTo>
                  <a:lnTo>
                    <a:pt x="0" y="78"/>
                  </a:lnTo>
                  <a:lnTo>
                    <a:pt x="31" y="93"/>
                  </a:lnTo>
                  <a:lnTo>
                    <a:pt x="47" y="155"/>
                  </a:lnTo>
                  <a:lnTo>
                    <a:pt x="78" y="93"/>
                  </a:lnTo>
                  <a:lnTo>
                    <a:pt x="124" y="78"/>
                  </a:lnTo>
                  <a:lnTo>
                    <a:pt x="78" y="62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8"/>
            <p:cNvSpPr/>
            <p:nvPr/>
          </p:nvSpPr>
          <p:spPr>
            <a:xfrm>
              <a:off x="3136300" y="714250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6" y="1"/>
                  </a:moveTo>
                  <a:cubicBezTo>
                    <a:pt x="5" y="1"/>
                    <a:pt x="2" y="8"/>
                    <a:pt x="5" y="8"/>
                  </a:cubicBezTo>
                  <a:cubicBezTo>
                    <a:pt x="7" y="8"/>
                    <a:pt x="10" y="6"/>
                    <a:pt x="16" y="1"/>
                  </a:cubicBezTo>
                  <a:lnTo>
                    <a:pt x="16" y="1"/>
                  </a:lnTo>
                  <a:cubicBezTo>
                    <a:pt x="0" y="16"/>
                    <a:pt x="0" y="32"/>
                    <a:pt x="16" y="32"/>
                  </a:cubicBezTo>
                  <a:cubicBezTo>
                    <a:pt x="31" y="32"/>
                    <a:pt x="31" y="16"/>
                    <a:pt x="31" y="1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8"/>
            <p:cNvSpPr/>
            <p:nvPr/>
          </p:nvSpPr>
          <p:spPr>
            <a:xfrm>
              <a:off x="3142100" y="66967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6" y="0"/>
                  </a:moveTo>
                  <a:cubicBezTo>
                    <a:pt x="1" y="31"/>
                    <a:pt x="16" y="31"/>
                    <a:pt x="16" y="31"/>
                  </a:cubicBezTo>
                  <a:cubicBezTo>
                    <a:pt x="32" y="31"/>
                    <a:pt x="32" y="16"/>
                    <a:pt x="32" y="16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8"/>
            <p:cNvSpPr/>
            <p:nvPr/>
          </p:nvSpPr>
          <p:spPr>
            <a:xfrm>
              <a:off x="3010650" y="693700"/>
              <a:ext cx="425" cy="800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1" y="1"/>
                  </a:moveTo>
                  <a:lnTo>
                    <a:pt x="1" y="32"/>
                  </a:lnTo>
                  <a:cubicBezTo>
                    <a:pt x="17" y="32"/>
                    <a:pt x="17" y="16"/>
                    <a:pt x="17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8"/>
            <p:cNvSpPr/>
            <p:nvPr/>
          </p:nvSpPr>
          <p:spPr>
            <a:xfrm>
              <a:off x="3113825" y="711150"/>
              <a:ext cx="1175" cy="900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5" y="1"/>
                  </a:moveTo>
                  <a:cubicBezTo>
                    <a:pt x="3" y="13"/>
                    <a:pt x="0" y="36"/>
                    <a:pt x="8" y="36"/>
                  </a:cubicBezTo>
                  <a:cubicBezTo>
                    <a:pt x="10" y="36"/>
                    <a:pt x="12" y="35"/>
                    <a:pt x="15" y="32"/>
                  </a:cubicBezTo>
                  <a:cubicBezTo>
                    <a:pt x="46" y="32"/>
                    <a:pt x="46" y="16"/>
                    <a:pt x="46" y="16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8"/>
            <p:cNvSpPr/>
            <p:nvPr/>
          </p:nvSpPr>
          <p:spPr>
            <a:xfrm>
              <a:off x="3159700" y="620425"/>
              <a:ext cx="650" cy="1175"/>
            </a:xfrm>
            <a:custGeom>
              <a:avLst/>
              <a:gdLst/>
              <a:ahLst/>
              <a:cxnLst/>
              <a:rect l="l" t="t" r="r" b="b"/>
              <a:pathLst>
                <a:path w="26" h="47" extrusionOk="0">
                  <a:moveTo>
                    <a:pt x="10" y="0"/>
                  </a:moveTo>
                  <a:cubicBezTo>
                    <a:pt x="3" y="15"/>
                    <a:pt x="2" y="23"/>
                    <a:pt x="4" y="24"/>
                  </a:cubicBezTo>
                  <a:lnTo>
                    <a:pt x="4" y="24"/>
                  </a:lnTo>
                  <a:cubicBezTo>
                    <a:pt x="5" y="18"/>
                    <a:pt x="7" y="10"/>
                    <a:pt x="10" y="0"/>
                  </a:cubicBezTo>
                  <a:close/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16"/>
                    <a:pt x="6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lnTo>
                    <a:pt x="4" y="24"/>
                  </a:lnTo>
                  <a:cubicBezTo>
                    <a:pt x="0" y="47"/>
                    <a:pt x="10" y="47"/>
                    <a:pt x="10" y="47"/>
                  </a:cubicBezTo>
                  <a:cubicBezTo>
                    <a:pt x="26" y="47"/>
                    <a:pt x="26" y="31"/>
                    <a:pt x="26" y="3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8"/>
            <p:cNvSpPr/>
            <p:nvPr/>
          </p:nvSpPr>
          <p:spPr>
            <a:xfrm>
              <a:off x="3154900" y="567700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0"/>
                  </a:moveTo>
                  <a:lnTo>
                    <a:pt x="1" y="31"/>
                  </a:lnTo>
                  <a:cubicBezTo>
                    <a:pt x="32" y="31"/>
                    <a:pt x="32" y="16"/>
                    <a:pt x="32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8"/>
            <p:cNvSpPr/>
            <p:nvPr/>
          </p:nvSpPr>
          <p:spPr>
            <a:xfrm>
              <a:off x="3146375" y="706900"/>
              <a:ext cx="400" cy="400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0" y="0"/>
                  </a:moveTo>
                  <a:lnTo>
                    <a:pt x="0" y="16"/>
                  </a:lnTo>
                  <a:cubicBezTo>
                    <a:pt x="0" y="16"/>
                    <a:pt x="16" y="16"/>
                    <a:pt x="0" y="0"/>
                  </a:cubicBezTo>
                  <a:lnTo>
                    <a:pt x="0" y="0"/>
                  </a:lnTo>
                  <a:cubicBezTo>
                    <a:pt x="6" y="5"/>
                    <a:pt x="9" y="7"/>
                    <a:pt x="11" y="7"/>
                  </a:cubicBezTo>
                  <a:cubicBezTo>
                    <a:pt x="14" y="7"/>
                    <a:pt x="11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8"/>
            <p:cNvSpPr/>
            <p:nvPr/>
          </p:nvSpPr>
          <p:spPr>
            <a:xfrm>
              <a:off x="2926125" y="579700"/>
              <a:ext cx="800" cy="425"/>
            </a:xfrm>
            <a:custGeom>
              <a:avLst/>
              <a:gdLst/>
              <a:ahLst/>
              <a:cxnLst/>
              <a:rect l="l" t="t" r="r" b="b"/>
              <a:pathLst>
                <a:path w="32" h="17" extrusionOk="0">
                  <a:moveTo>
                    <a:pt x="1" y="1"/>
                  </a:moveTo>
                  <a:lnTo>
                    <a:pt x="1" y="16"/>
                  </a:lnTo>
                  <a:cubicBezTo>
                    <a:pt x="1" y="16"/>
                    <a:pt x="32" y="16"/>
                    <a:pt x="1" y="1"/>
                  </a:cubicBezTo>
                  <a:lnTo>
                    <a:pt x="1" y="1"/>
                  </a:lnTo>
                  <a:cubicBezTo>
                    <a:pt x="11" y="6"/>
                    <a:pt x="18" y="8"/>
                    <a:pt x="22" y="8"/>
                  </a:cubicBezTo>
                  <a:cubicBezTo>
                    <a:pt x="28" y="8"/>
                    <a:pt x="2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8"/>
            <p:cNvSpPr/>
            <p:nvPr/>
          </p:nvSpPr>
          <p:spPr>
            <a:xfrm>
              <a:off x="3036250" y="671600"/>
              <a:ext cx="425" cy="425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" y="1"/>
                  </a:moveTo>
                  <a:cubicBezTo>
                    <a:pt x="16" y="16"/>
                    <a:pt x="16" y="16"/>
                    <a:pt x="1" y="1"/>
                  </a:cubicBezTo>
                  <a:lnTo>
                    <a:pt x="1" y="16"/>
                  </a:lnTo>
                  <a:lnTo>
                    <a:pt x="1" y="1"/>
                  </a:lnTo>
                  <a:cubicBezTo>
                    <a:pt x="1" y="16"/>
                    <a:pt x="1" y="1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8"/>
            <p:cNvSpPr/>
            <p:nvPr/>
          </p:nvSpPr>
          <p:spPr>
            <a:xfrm>
              <a:off x="3014150" y="708450"/>
              <a:ext cx="425" cy="400"/>
            </a:xfrm>
            <a:custGeom>
              <a:avLst/>
              <a:gdLst/>
              <a:ahLst/>
              <a:cxnLst/>
              <a:rect l="l" t="t" r="r" b="b"/>
              <a:pathLst>
                <a:path w="17" h="16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16" y="1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8"/>
            <p:cNvSpPr/>
            <p:nvPr/>
          </p:nvSpPr>
          <p:spPr>
            <a:xfrm>
              <a:off x="2999800" y="691375"/>
              <a:ext cx="800" cy="425"/>
            </a:xfrm>
            <a:custGeom>
              <a:avLst/>
              <a:gdLst/>
              <a:ahLst/>
              <a:cxnLst/>
              <a:rect l="l" t="t" r="r" b="b"/>
              <a:pathLst>
                <a:path w="32" h="17" extrusionOk="0">
                  <a:moveTo>
                    <a:pt x="1" y="1"/>
                  </a:moveTo>
                  <a:lnTo>
                    <a:pt x="1" y="16"/>
                  </a:lnTo>
                  <a:cubicBezTo>
                    <a:pt x="1" y="16"/>
                    <a:pt x="32" y="16"/>
                    <a:pt x="1" y="1"/>
                  </a:cubicBezTo>
                  <a:lnTo>
                    <a:pt x="1" y="1"/>
                  </a:lnTo>
                  <a:cubicBezTo>
                    <a:pt x="11" y="6"/>
                    <a:pt x="18" y="8"/>
                    <a:pt x="21" y="8"/>
                  </a:cubicBezTo>
                  <a:cubicBezTo>
                    <a:pt x="28" y="8"/>
                    <a:pt x="2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8"/>
            <p:cNvSpPr/>
            <p:nvPr/>
          </p:nvSpPr>
          <p:spPr>
            <a:xfrm>
              <a:off x="3123500" y="676250"/>
              <a:ext cx="1175" cy="1575"/>
            </a:xfrm>
            <a:custGeom>
              <a:avLst/>
              <a:gdLst/>
              <a:ahLst/>
              <a:cxnLst/>
              <a:rect l="l" t="t" r="r" b="b"/>
              <a:pathLst>
                <a:path w="47" h="63" extrusionOk="0">
                  <a:moveTo>
                    <a:pt x="16" y="1"/>
                  </a:moveTo>
                  <a:cubicBezTo>
                    <a:pt x="0" y="1"/>
                    <a:pt x="0" y="16"/>
                    <a:pt x="0" y="16"/>
                  </a:cubicBezTo>
                  <a:cubicBezTo>
                    <a:pt x="0" y="47"/>
                    <a:pt x="0" y="63"/>
                    <a:pt x="16" y="63"/>
                  </a:cubicBezTo>
                  <a:cubicBezTo>
                    <a:pt x="16" y="63"/>
                    <a:pt x="47" y="63"/>
                    <a:pt x="47" y="47"/>
                  </a:cubicBezTo>
                  <a:cubicBezTo>
                    <a:pt x="47" y="16"/>
                    <a:pt x="47" y="1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8"/>
            <p:cNvSpPr/>
            <p:nvPr/>
          </p:nvSpPr>
          <p:spPr>
            <a:xfrm>
              <a:off x="2987400" y="585150"/>
              <a:ext cx="5850" cy="6225"/>
            </a:xfrm>
            <a:custGeom>
              <a:avLst/>
              <a:gdLst/>
              <a:ahLst/>
              <a:cxnLst/>
              <a:rect l="l" t="t" r="r" b="b"/>
              <a:pathLst>
                <a:path w="234" h="249" extrusionOk="0">
                  <a:moveTo>
                    <a:pt x="109" y="0"/>
                  </a:moveTo>
                  <a:lnTo>
                    <a:pt x="93" y="93"/>
                  </a:lnTo>
                  <a:lnTo>
                    <a:pt x="0" y="140"/>
                  </a:lnTo>
                  <a:lnTo>
                    <a:pt x="93" y="155"/>
                  </a:lnTo>
                  <a:lnTo>
                    <a:pt x="109" y="248"/>
                  </a:lnTo>
                  <a:lnTo>
                    <a:pt x="140" y="155"/>
                  </a:lnTo>
                  <a:lnTo>
                    <a:pt x="233" y="140"/>
                  </a:lnTo>
                  <a:lnTo>
                    <a:pt x="140" y="93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8"/>
            <p:cNvSpPr/>
            <p:nvPr/>
          </p:nvSpPr>
          <p:spPr>
            <a:xfrm>
              <a:off x="2996700" y="563825"/>
              <a:ext cx="3125" cy="3500"/>
            </a:xfrm>
            <a:custGeom>
              <a:avLst/>
              <a:gdLst/>
              <a:ahLst/>
              <a:cxnLst/>
              <a:rect l="l" t="t" r="r" b="b"/>
              <a:pathLst>
                <a:path w="125" h="140" extrusionOk="0">
                  <a:moveTo>
                    <a:pt x="78" y="0"/>
                  </a:moveTo>
                  <a:lnTo>
                    <a:pt x="47" y="62"/>
                  </a:lnTo>
                  <a:lnTo>
                    <a:pt x="1" y="78"/>
                  </a:lnTo>
                  <a:lnTo>
                    <a:pt x="47" y="78"/>
                  </a:lnTo>
                  <a:lnTo>
                    <a:pt x="78" y="140"/>
                  </a:lnTo>
                  <a:lnTo>
                    <a:pt x="78" y="78"/>
                  </a:lnTo>
                  <a:lnTo>
                    <a:pt x="125" y="78"/>
                  </a:lnTo>
                  <a:lnTo>
                    <a:pt x="78" y="62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8"/>
            <p:cNvSpPr/>
            <p:nvPr/>
          </p:nvSpPr>
          <p:spPr>
            <a:xfrm>
              <a:off x="2912175" y="603750"/>
              <a:ext cx="425" cy="800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1" y="1"/>
                  </a:moveTo>
                  <a:lnTo>
                    <a:pt x="1" y="32"/>
                  </a:lnTo>
                  <a:cubicBezTo>
                    <a:pt x="16" y="32"/>
                    <a:pt x="16" y="16"/>
                    <a:pt x="16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8"/>
            <p:cNvSpPr/>
            <p:nvPr/>
          </p:nvSpPr>
          <p:spPr>
            <a:xfrm>
              <a:off x="2918375" y="71037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2"/>
                  </a:lnTo>
                  <a:cubicBezTo>
                    <a:pt x="32" y="32"/>
                    <a:pt x="32" y="16"/>
                    <a:pt x="32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8"/>
            <p:cNvSpPr/>
            <p:nvPr/>
          </p:nvSpPr>
          <p:spPr>
            <a:xfrm>
              <a:off x="3070750" y="709225"/>
              <a:ext cx="425" cy="1175"/>
            </a:xfrm>
            <a:custGeom>
              <a:avLst/>
              <a:gdLst/>
              <a:ahLst/>
              <a:cxnLst/>
              <a:rect l="l" t="t" r="r" b="b"/>
              <a:pathLst>
                <a:path w="17" h="47" extrusionOk="0">
                  <a:moveTo>
                    <a:pt x="1" y="0"/>
                  </a:moveTo>
                  <a:lnTo>
                    <a:pt x="1" y="47"/>
                  </a:lnTo>
                  <a:cubicBezTo>
                    <a:pt x="16" y="47"/>
                    <a:pt x="16" y="16"/>
                    <a:pt x="16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8"/>
            <p:cNvSpPr/>
            <p:nvPr/>
          </p:nvSpPr>
          <p:spPr>
            <a:xfrm>
              <a:off x="2928075" y="637100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0"/>
                  </a:moveTo>
                  <a:lnTo>
                    <a:pt x="0" y="31"/>
                  </a:lnTo>
                  <a:cubicBezTo>
                    <a:pt x="31" y="31"/>
                    <a:pt x="31" y="16"/>
                    <a:pt x="31" y="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8"/>
            <p:cNvSpPr/>
            <p:nvPr/>
          </p:nvSpPr>
          <p:spPr>
            <a:xfrm>
              <a:off x="2907525" y="567700"/>
              <a:ext cx="800" cy="1175"/>
            </a:xfrm>
            <a:custGeom>
              <a:avLst/>
              <a:gdLst/>
              <a:ahLst/>
              <a:cxnLst/>
              <a:rect l="l" t="t" r="r" b="b"/>
              <a:pathLst>
                <a:path w="32" h="47" extrusionOk="0">
                  <a:moveTo>
                    <a:pt x="16" y="0"/>
                  </a:moveTo>
                  <a:cubicBezTo>
                    <a:pt x="0" y="16"/>
                    <a:pt x="0" y="16"/>
                    <a:pt x="16" y="47"/>
                  </a:cubicBezTo>
                  <a:cubicBezTo>
                    <a:pt x="16" y="47"/>
                    <a:pt x="31" y="16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8"/>
            <p:cNvSpPr/>
            <p:nvPr/>
          </p:nvSpPr>
          <p:spPr>
            <a:xfrm>
              <a:off x="2944350" y="691000"/>
              <a:ext cx="425" cy="400"/>
            </a:xfrm>
            <a:custGeom>
              <a:avLst/>
              <a:gdLst/>
              <a:ahLst/>
              <a:cxnLst/>
              <a:rect l="l" t="t" r="r" b="b"/>
              <a:pathLst>
                <a:path w="17" h="16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16" y="16"/>
                    <a:pt x="1" y="0"/>
                  </a:cubicBezTo>
                  <a:lnTo>
                    <a:pt x="1" y="0"/>
                  </a:lnTo>
                  <a:cubicBezTo>
                    <a:pt x="6" y="5"/>
                    <a:pt x="9" y="7"/>
                    <a:pt x="11" y="7"/>
                  </a:cubicBezTo>
                  <a:cubicBezTo>
                    <a:pt x="15" y="7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8"/>
            <p:cNvSpPr/>
            <p:nvPr/>
          </p:nvSpPr>
          <p:spPr>
            <a:xfrm>
              <a:off x="3167700" y="706500"/>
              <a:ext cx="400" cy="425"/>
            </a:xfrm>
            <a:custGeom>
              <a:avLst/>
              <a:gdLst/>
              <a:ahLst/>
              <a:cxnLst/>
              <a:rect l="l" t="t" r="r" b="b"/>
              <a:pathLst>
                <a:path w="16" h="17" extrusionOk="0">
                  <a:moveTo>
                    <a:pt x="0" y="1"/>
                  </a:moveTo>
                  <a:lnTo>
                    <a:pt x="0" y="16"/>
                  </a:lnTo>
                  <a:cubicBezTo>
                    <a:pt x="0" y="16"/>
                    <a:pt x="16" y="16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8"/>
            <p:cNvSpPr/>
            <p:nvPr/>
          </p:nvSpPr>
          <p:spPr>
            <a:xfrm>
              <a:off x="3046650" y="597150"/>
              <a:ext cx="875" cy="675"/>
            </a:xfrm>
            <a:custGeom>
              <a:avLst/>
              <a:gdLst/>
              <a:ahLst/>
              <a:cxnLst/>
              <a:rect l="l" t="t" r="r" b="b"/>
              <a:pathLst>
                <a:path w="35" h="27" extrusionOk="0">
                  <a:moveTo>
                    <a:pt x="19" y="1"/>
                  </a:moveTo>
                  <a:cubicBezTo>
                    <a:pt x="1" y="19"/>
                    <a:pt x="4" y="27"/>
                    <a:pt x="10" y="27"/>
                  </a:cubicBezTo>
                  <a:cubicBezTo>
                    <a:pt x="14" y="27"/>
                    <a:pt x="19" y="23"/>
                    <a:pt x="19" y="16"/>
                  </a:cubicBezTo>
                  <a:cubicBezTo>
                    <a:pt x="19" y="16"/>
                    <a:pt x="34" y="16"/>
                    <a:pt x="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8"/>
            <p:cNvSpPr/>
            <p:nvPr/>
          </p:nvSpPr>
          <p:spPr>
            <a:xfrm>
              <a:off x="2995150" y="579700"/>
              <a:ext cx="800" cy="425"/>
            </a:xfrm>
            <a:custGeom>
              <a:avLst/>
              <a:gdLst/>
              <a:ahLst/>
              <a:cxnLst/>
              <a:rect l="l" t="t" r="r" b="b"/>
              <a:pathLst>
                <a:path w="32" h="17" extrusionOk="0">
                  <a:moveTo>
                    <a:pt x="16" y="1"/>
                  </a:moveTo>
                  <a:cubicBezTo>
                    <a:pt x="1" y="16"/>
                    <a:pt x="1" y="16"/>
                    <a:pt x="16" y="16"/>
                  </a:cubicBezTo>
                  <a:cubicBezTo>
                    <a:pt x="16" y="16"/>
                    <a:pt x="32" y="16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8"/>
            <p:cNvSpPr/>
            <p:nvPr/>
          </p:nvSpPr>
          <p:spPr>
            <a:xfrm>
              <a:off x="2977700" y="681300"/>
              <a:ext cx="800" cy="1175"/>
            </a:xfrm>
            <a:custGeom>
              <a:avLst/>
              <a:gdLst/>
              <a:ahLst/>
              <a:cxnLst/>
              <a:rect l="l" t="t" r="r" b="b"/>
              <a:pathLst>
                <a:path w="32" h="47" extrusionOk="0">
                  <a:moveTo>
                    <a:pt x="16" y="0"/>
                  </a:moveTo>
                  <a:cubicBezTo>
                    <a:pt x="1" y="0"/>
                    <a:pt x="1" y="0"/>
                    <a:pt x="1" y="16"/>
                  </a:cubicBezTo>
                  <a:cubicBezTo>
                    <a:pt x="1" y="31"/>
                    <a:pt x="1" y="47"/>
                    <a:pt x="16" y="47"/>
                  </a:cubicBezTo>
                  <a:cubicBezTo>
                    <a:pt x="16" y="47"/>
                    <a:pt x="32" y="47"/>
                    <a:pt x="32" y="31"/>
                  </a:cubicBezTo>
                  <a:cubicBezTo>
                    <a:pt x="32" y="16"/>
                    <a:pt x="32" y="0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8"/>
            <p:cNvSpPr/>
            <p:nvPr/>
          </p:nvSpPr>
          <p:spPr>
            <a:xfrm>
              <a:off x="3079300" y="622350"/>
              <a:ext cx="1175" cy="1600"/>
            </a:xfrm>
            <a:custGeom>
              <a:avLst/>
              <a:gdLst/>
              <a:ahLst/>
              <a:cxnLst/>
              <a:rect l="l" t="t" r="r" b="b"/>
              <a:pathLst>
                <a:path w="47" h="64" extrusionOk="0">
                  <a:moveTo>
                    <a:pt x="31" y="1"/>
                  </a:moveTo>
                  <a:lnTo>
                    <a:pt x="0" y="17"/>
                  </a:lnTo>
                  <a:cubicBezTo>
                    <a:pt x="0" y="48"/>
                    <a:pt x="0" y="63"/>
                    <a:pt x="31" y="63"/>
                  </a:cubicBezTo>
                  <a:cubicBezTo>
                    <a:pt x="31" y="63"/>
                    <a:pt x="47" y="63"/>
                    <a:pt x="47" y="48"/>
                  </a:cubicBezTo>
                  <a:cubicBezTo>
                    <a:pt x="47" y="17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8"/>
            <p:cNvSpPr/>
            <p:nvPr/>
          </p:nvSpPr>
          <p:spPr>
            <a:xfrm>
              <a:off x="3148300" y="637875"/>
              <a:ext cx="1975" cy="1950"/>
            </a:xfrm>
            <a:custGeom>
              <a:avLst/>
              <a:gdLst/>
              <a:ahLst/>
              <a:cxnLst/>
              <a:rect l="l" t="t" r="r" b="b"/>
              <a:pathLst>
                <a:path w="79" h="78" extrusionOk="0">
                  <a:moveTo>
                    <a:pt x="32" y="0"/>
                  </a:moveTo>
                  <a:cubicBezTo>
                    <a:pt x="16" y="0"/>
                    <a:pt x="16" y="31"/>
                    <a:pt x="1" y="47"/>
                  </a:cubicBezTo>
                  <a:cubicBezTo>
                    <a:pt x="1" y="62"/>
                    <a:pt x="16" y="78"/>
                    <a:pt x="32" y="78"/>
                  </a:cubicBezTo>
                  <a:cubicBezTo>
                    <a:pt x="63" y="78"/>
                    <a:pt x="78" y="62"/>
                    <a:pt x="78" y="47"/>
                  </a:cubicBezTo>
                  <a:cubicBezTo>
                    <a:pt x="78" y="31"/>
                    <a:pt x="63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8"/>
            <p:cNvSpPr/>
            <p:nvPr/>
          </p:nvSpPr>
          <p:spPr>
            <a:xfrm>
              <a:off x="2987000" y="658800"/>
              <a:ext cx="3125" cy="3525"/>
            </a:xfrm>
            <a:custGeom>
              <a:avLst/>
              <a:gdLst/>
              <a:ahLst/>
              <a:cxnLst/>
              <a:rect l="l" t="t" r="r" b="b"/>
              <a:pathLst>
                <a:path w="125" h="141" extrusionOk="0">
                  <a:moveTo>
                    <a:pt x="47" y="1"/>
                  </a:moveTo>
                  <a:lnTo>
                    <a:pt x="47" y="63"/>
                  </a:lnTo>
                  <a:lnTo>
                    <a:pt x="1" y="78"/>
                  </a:lnTo>
                  <a:lnTo>
                    <a:pt x="47" y="78"/>
                  </a:lnTo>
                  <a:lnTo>
                    <a:pt x="47" y="140"/>
                  </a:lnTo>
                  <a:lnTo>
                    <a:pt x="78" y="78"/>
                  </a:lnTo>
                  <a:lnTo>
                    <a:pt x="125" y="78"/>
                  </a:lnTo>
                  <a:lnTo>
                    <a:pt x="78" y="63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8"/>
            <p:cNvSpPr/>
            <p:nvPr/>
          </p:nvSpPr>
          <p:spPr>
            <a:xfrm>
              <a:off x="3179725" y="707675"/>
              <a:ext cx="3500" cy="3500"/>
            </a:xfrm>
            <a:custGeom>
              <a:avLst/>
              <a:gdLst/>
              <a:ahLst/>
              <a:cxnLst/>
              <a:rect l="l" t="t" r="r" b="b"/>
              <a:pathLst>
                <a:path w="140" h="140" extrusionOk="0">
                  <a:moveTo>
                    <a:pt x="62" y="0"/>
                  </a:moveTo>
                  <a:lnTo>
                    <a:pt x="47" y="62"/>
                  </a:lnTo>
                  <a:lnTo>
                    <a:pt x="0" y="78"/>
                  </a:lnTo>
                  <a:lnTo>
                    <a:pt x="47" y="78"/>
                  </a:lnTo>
                  <a:lnTo>
                    <a:pt x="62" y="140"/>
                  </a:lnTo>
                  <a:lnTo>
                    <a:pt x="78" y="78"/>
                  </a:lnTo>
                  <a:lnTo>
                    <a:pt x="140" y="78"/>
                  </a:lnTo>
                  <a:lnTo>
                    <a:pt x="78" y="6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8"/>
            <p:cNvSpPr/>
            <p:nvPr/>
          </p:nvSpPr>
          <p:spPr>
            <a:xfrm>
              <a:off x="3185150" y="69137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6" y="1"/>
                  </a:moveTo>
                  <a:cubicBezTo>
                    <a:pt x="0" y="16"/>
                    <a:pt x="16" y="32"/>
                    <a:pt x="16" y="32"/>
                  </a:cubicBezTo>
                  <a:cubicBezTo>
                    <a:pt x="31" y="32"/>
                    <a:pt x="31" y="16"/>
                    <a:pt x="31" y="1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8"/>
            <p:cNvSpPr/>
            <p:nvPr/>
          </p:nvSpPr>
          <p:spPr>
            <a:xfrm>
              <a:off x="3029650" y="714250"/>
              <a:ext cx="425" cy="800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1" y="1"/>
                  </a:moveTo>
                  <a:lnTo>
                    <a:pt x="1" y="32"/>
                  </a:lnTo>
                  <a:cubicBezTo>
                    <a:pt x="16" y="32"/>
                    <a:pt x="16" y="16"/>
                    <a:pt x="16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8"/>
            <p:cNvSpPr/>
            <p:nvPr/>
          </p:nvSpPr>
          <p:spPr>
            <a:xfrm>
              <a:off x="3100625" y="677425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62" y="0"/>
                  </a:moveTo>
                  <a:lnTo>
                    <a:pt x="47" y="47"/>
                  </a:lnTo>
                  <a:lnTo>
                    <a:pt x="0" y="78"/>
                  </a:lnTo>
                  <a:lnTo>
                    <a:pt x="47" y="78"/>
                  </a:lnTo>
                  <a:lnTo>
                    <a:pt x="62" y="124"/>
                  </a:lnTo>
                  <a:lnTo>
                    <a:pt x="78" y="78"/>
                  </a:lnTo>
                  <a:lnTo>
                    <a:pt x="140" y="78"/>
                  </a:lnTo>
                  <a:lnTo>
                    <a:pt x="78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8"/>
            <p:cNvSpPr/>
            <p:nvPr/>
          </p:nvSpPr>
          <p:spPr>
            <a:xfrm>
              <a:off x="3045550" y="59057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6" y="0"/>
                  </a:moveTo>
                  <a:cubicBezTo>
                    <a:pt x="1" y="16"/>
                    <a:pt x="1" y="31"/>
                    <a:pt x="16" y="31"/>
                  </a:cubicBezTo>
                  <a:cubicBezTo>
                    <a:pt x="32" y="31"/>
                    <a:pt x="32" y="16"/>
                    <a:pt x="32" y="16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8"/>
            <p:cNvSpPr/>
            <p:nvPr/>
          </p:nvSpPr>
          <p:spPr>
            <a:xfrm>
              <a:off x="3055275" y="703000"/>
              <a:ext cx="775" cy="575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15" y="1"/>
                  </a:moveTo>
                  <a:cubicBezTo>
                    <a:pt x="5" y="1"/>
                    <a:pt x="1" y="8"/>
                    <a:pt x="5" y="8"/>
                  </a:cubicBezTo>
                  <a:cubicBezTo>
                    <a:pt x="6" y="8"/>
                    <a:pt x="10" y="6"/>
                    <a:pt x="15" y="1"/>
                  </a:cubicBezTo>
                  <a:lnTo>
                    <a:pt x="15" y="1"/>
                  </a:lnTo>
                  <a:cubicBezTo>
                    <a:pt x="4" y="12"/>
                    <a:pt x="1" y="23"/>
                    <a:pt x="5" y="23"/>
                  </a:cubicBezTo>
                  <a:cubicBezTo>
                    <a:pt x="7" y="23"/>
                    <a:pt x="11" y="21"/>
                    <a:pt x="15" y="17"/>
                  </a:cubicBezTo>
                  <a:cubicBezTo>
                    <a:pt x="15" y="17"/>
                    <a:pt x="31" y="17"/>
                    <a:pt x="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8"/>
            <p:cNvSpPr/>
            <p:nvPr/>
          </p:nvSpPr>
          <p:spPr>
            <a:xfrm>
              <a:off x="2933900" y="653000"/>
              <a:ext cx="3500" cy="3500"/>
            </a:xfrm>
            <a:custGeom>
              <a:avLst/>
              <a:gdLst/>
              <a:ahLst/>
              <a:cxnLst/>
              <a:rect l="l" t="t" r="r" b="b"/>
              <a:pathLst>
                <a:path w="140" h="140" extrusionOk="0">
                  <a:moveTo>
                    <a:pt x="78" y="0"/>
                  </a:moveTo>
                  <a:lnTo>
                    <a:pt x="62" y="62"/>
                  </a:lnTo>
                  <a:lnTo>
                    <a:pt x="0" y="62"/>
                  </a:lnTo>
                  <a:lnTo>
                    <a:pt x="62" y="78"/>
                  </a:lnTo>
                  <a:lnTo>
                    <a:pt x="78" y="140"/>
                  </a:lnTo>
                  <a:lnTo>
                    <a:pt x="78" y="78"/>
                  </a:lnTo>
                  <a:lnTo>
                    <a:pt x="140" y="62"/>
                  </a:lnTo>
                  <a:lnTo>
                    <a:pt x="78" y="62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8"/>
            <p:cNvSpPr/>
            <p:nvPr/>
          </p:nvSpPr>
          <p:spPr>
            <a:xfrm>
              <a:off x="2917600" y="676650"/>
              <a:ext cx="800" cy="1175"/>
            </a:xfrm>
            <a:custGeom>
              <a:avLst/>
              <a:gdLst/>
              <a:ahLst/>
              <a:cxnLst/>
              <a:rect l="l" t="t" r="r" b="b"/>
              <a:pathLst>
                <a:path w="32" h="47" extrusionOk="0">
                  <a:moveTo>
                    <a:pt x="16" y="0"/>
                  </a:moveTo>
                  <a:cubicBezTo>
                    <a:pt x="1" y="31"/>
                    <a:pt x="16" y="47"/>
                    <a:pt x="16" y="47"/>
                  </a:cubicBezTo>
                  <a:cubicBezTo>
                    <a:pt x="32" y="47"/>
                    <a:pt x="32" y="31"/>
                    <a:pt x="32" y="3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8"/>
            <p:cNvSpPr/>
            <p:nvPr/>
          </p:nvSpPr>
          <p:spPr>
            <a:xfrm>
              <a:off x="2973450" y="6471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16" y="1"/>
                  </a:moveTo>
                  <a:cubicBezTo>
                    <a:pt x="0" y="16"/>
                    <a:pt x="0" y="16"/>
                    <a:pt x="16" y="47"/>
                  </a:cubicBezTo>
                  <a:cubicBezTo>
                    <a:pt x="31" y="47"/>
                    <a:pt x="31" y="16"/>
                    <a:pt x="31" y="1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8"/>
            <p:cNvSpPr/>
            <p:nvPr/>
          </p:nvSpPr>
          <p:spPr>
            <a:xfrm>
              <a:off x="2926125" y="606475"/>
              <a:ext cx="800" cy="400"/>
            </a:xfrm>
            <a:custGeom>
              <a:avLst/>
              <a:gdLst/>
              <a:ahLst/>
              <a:cxnLst/>
              <a:rect l="l" t="t" r="r" b="b"/>
              <a:pathLst>
                <a:path w="32" h="16" extrusionOk="0">
                  <a:moveTo>
                    <a:pt x="1" y="0"/>
                  </a:moveTo>
                  <a:lnTo>
                    <a:pt x="1" y="16"/>
                  </a:lnTo>
                  <a:cubicBezTo>
                    <a:pt x="1" y="16"/>
                    <a:pt x="32" y="1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8"/>
            <p:cNvSpPr/>
            <p:nvPr/>
          </p:nvSpPr>
          <p:spPr>
            <a:xfrm>
              <a:off x="2922250" y="603750"/>
              <a:ext cx="1200" cy="120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32" y="1"/>
                  </a:moveTo>
                  <a:lnTo>
                    <a:pt x="1" y="16"/>
                  </a:lnTo>
                  <a:cubicBezTo>
                    <a:pt x="1" y="32"/>
                    <a:pt x="1" y="47"/>
                    <a:pt x="32" y="47"/>
                  </a:cubicBezTo>
                  <a:cubicBezTo>
                    <a:pt x="32" y="47"/>
                    <a:pt x="47" y="47"/>
                    <a:pt x="47" y="32"/>
                  </a:cubicBezTo>
                  <a:cubicBezTo>
                    <a:pt x="47" y="16"/>
                    <a:pt x="47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8"/>
            <p:cNvSpPr/>
            <p:nvPr/>
          </p:nvSpPr>
          <p:spPr>
            <a:xfrm>
              <a:off x="3080450" y="569625"/>
              <a:ext cx="800" cy="1575"/>
            </a:xfrm>
            <a:custGeom>
              <a:avLst/>
              <a:gdLst/>
              <a:ahLst/>
              <a:cxnLst/>
              <a:rect l="l" t="t" r="r" b="b"/>
              <a:pathLst>
                <a:path w="32" h="63" extrusionOk="0">
                  <a:moveTo>
                    <a:pt x="16" y="1"/>
                  </a:moveTo>
                  <a:cubicBezTo>
                    <a:pt x="1" y="1"/>
                    <a:pt x="1" y="16"/>
                    <a:pt x="1" y="16"/>
                  </a:cubicBezTo>
                  <a:cubicBezTo>
                    <a:pt x="1" y="47"/>
                    <a:pt x="1" y="63"/>
                    <a:pt x="16" y="63"/>
                  </a:cubicBezTo>
                  <a:cubicBezTo>
                    <a:pt x="16" y="63"/>
                    <a:pt x="32" y="63"/>
                    <a:pt x="32" y="47"/>
                  </a:cubicBezTo>
                  <a:cubicBezTo>
                    <a:pt x="32" y="16"/>
                    <a:pt x="32" y="1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8"/>
            <p:cNvSpPr/>
            <p:nvPr/>
          </p:nvSpPr>
          <p:spPr>
            <a:xfrm>
              <a:off x="2923800" y="562275"/>
              <a:ext cx="88450" cy="7775"/>
            </a:xfrm>
            <a:custGeom>
              <a:avLst/>
              <a:gdLst/>
              <a:ahLst/>
              <a:cxnLst/>
              <a:rect l="l" t="t" r="r" b="b"/>
              <a:pathLst>
                <a:path w="3538" h="311" extrusionOk="0">
                  <a:moveTo>
                    <a:pt x="1" y="0"/>
                  </a:moveTo>
                  <a:lnTo>
                    <a:pt x="1" y="310"/>
                  </a:lnTo>
                  <a:lnTo>
                    <a:pt x="3537" y="310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8"/>
            <p:cNvSpPr/>
            <p:nvPr/>
          </p:nvSpPr>
          <p:spPr>
            <a:xfrm>
              <a:off x="2925350" y="563825"/>
              <a:ext cx="57425" cy="5450"/>
            </a:xfrm>
            <a:custGeom>
              <a:avLst/>
              <a:gdLst/>
              <a:ahLst/>
              <a:cxnLst/>
              <a:rect l="l" t="t" r="r" b="b"/>
              <a:pathLst>
                <a:path w="2297" h="218" extrusionOk="0">
                  <a:moveTo>
                    <a:pt x="1" y="0"/>
                  </a:moveTo>
                  <a:lnTo>
                    <a:pt x="1" y="217"/>
                  </a:lnTo>
                  <a:lnTo>
                    <a:pt x="2296" y="217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8"/>
            <p:cNvSpPr/>
            <p:nvPr/>
          </p:nvSpPr>
          <p:spPr>
            <a:xfrm>
              <a:off x="2909850" y="561875"/>
              <a:ext cx="10500" cy="9325"/>
            </a:xfrm>
            <a:custGeom>
              <a:avLst/>
              <a:gdLst/>
              <a:ahLst/>
              <a:cxnLst/>
              <a:rect l="l" t="t" r="r" b="b"/>
              <a:pathLst>
                <a:path w="420" h="373" extrusionOk="0">
                  <a:moveTo>
                    <a:pt x="109" y="1"/>
                  </a:moveTo>
                  <a:cubicBezTo>
                    <a:pt x="32" y="1"/>
                    <a:pt x="1" y="94"/>
                    <a:pt x="63" y="202"/>
                  </a:cubicBezTo>
                  <a:cubicBezTo>
                    <a:pt x="94" y="280"/>
                    <a:pt x="156" y="326"/>
                    <a:pt x="218" y="373"/>
                  </a:cubicBezTo>
                  <a:cubicBezTo>
                    <a:pt x="264" y="311"/>
                    <a:pt x="326" y="249"/>
                    <a:pt x="373" y="202"/>
                  </a:cubicBezTo>
                  <a:cubicBezTo>
                    <a:pt x="419" y="94"/>
                    <a:pt x="404" y="1"/>
                    <a:pt x="342" y="1"/>
                  </a:cubicBezTo>
                  <a:cubicBezTo>
                    <a:pt x="249" y="1"/>
                    <a:pt x="233" y="109"/>
                    <a:pt x="233" y="109"/>
                  </a:cubicBezTo>
                  <a:cubicBezTo>
                    <a:pt x="233" y="109"/>
                    <a:pt x="187" y="1"/>
                    <a:pt x="109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8"/>
            <p:cNvSpPr/>
            <p:nvPr/>
          </p:nvSpPr>
          <p:spPr>
            <a:xfrm>
              <a:off x="2956775" y="564200"/>
              <a:ext cx="1575" cy="3900"/>
            </a:xfrm>
            <a:custGeom>
              <a:avLst/>
              <a:gdLst/>
              <a:ahLst/>
              <a:cxnLst/>
              <a:rect l="l" t="t" r="r" b="b"/>
              <a:pathLst>
                <a:path w="63" h="156" extrusionOk="0">
                  <a:moveTo>
                    <a:pt x="16" y="1"/>
                  </a:moveTo>
                  <a:cubicBezTo>
                    <a:pt x="0" y="1"/>
                    <a:pt x="0" y="32"/>
                    <a:pt x="0" y="32"/>
                  </a:cubicBezTo>
                  <a:cubicBezTo>
                    <a:pt x="0" y="47"/>
                    <a:pt x="16" y="47"/>
                    <a:pt x="16" y="47"/>
                  </a:cubicBezTo>
                  <a:lnTo>
                    <a:pt x="62" y="47"/>
                  </a:lnTo>
                  <a:lnTo>
                    <a:pt x="16" y="1"/>
                  </a:lnTo>
                  <a:close/>
                  <a:moveTo>
                    <a:pt x="62" y="47"/>
                  </a:moveTo>
                  <a:lnTo>
                    <a:pt x="16" y="140"/>
                  </a:lnTo>
                  <a:lnTo>
                    <a:pt x="16" y="156"/>
                  </a:lnTo>
                  <a:lnTo>
                    <a:pt x="62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8"/>
            <p:cNvSpPr/>
            <p:nvPr/>
          </p:nvSpPr>
          <p:spPr>
            <a:xfrm>
              <a:off x="2958700" y="564200"/>
              <a:ext cx="2350" cy="3900"/>
            </a:xfrm>
            <a:custGeom>
              <a:avLst/>
              <a:gdLst/>
              <a:ahLst/>
              <a:cxnLst/>
              <a:rect l="l" t="t" r="r" b="b"/>
              <a:pathLst>
                <a:path w="94" h="156" extrusionOk="0">
                  <a:moveTo>
                    <a:pt x="63" y="47"/>
                  </a:moveTo>
                  <a:cubicBezTo>
                    <a:pt x="63" y="47"/>
                    <a:pt x="63" y="54"/>
                    <a:pt x="58" y="54"/>
                  </a:cubicBezTo>
                  <a:cubicBezTo>
                    <a:pt x="56" y="54"/>
                    <a:pt x="52" y="52"/>
                    <a:pt x="47" y="47"/>
                  </a:cubicBezTo>
                  <a:close/>
                  <a:moveTo>
                    <a:pt x="63" y="78"/>
                  </a:moveTo>
                  <a:cubicBezTo>
                    <a:pt x="63" y="78"/>
                    <a:pt x="78" y="78"/>
                    <a:pt x="78" y="109"/>
                  </a:cubicBezTo>
                  <a:cubicBezTo>
                    <a:pt x="78" y="120"/>
                    <a:pt x="71" y="131"/>
                    <a:pt x="66" y="131"/>
                  </a:cubicBezTo>
                  <a:cubicBezTo>
                    <a:pt x="64" y="131"/>
                    <a:pt x="63" y="129"/>
                    <a:pt x="63" y="125"/>
                  </a:cubicBezTo>
                  <a:cubicBezTo>
                    <a:pt x="63" y="125"/>
                    <a:pt x="32" y="125"/>
                    <a:pt x="32" y="109"/>
                  </a:cubicBezTo>
                  <a:cubicBezTo>
                    <a:pt x="32" y="109"/>
                    <a:pt x="32" y="78"/>
                    <a:pt x="63" y="78"/>
                  </a:cubicBezTo>
                  <a:close/>
                  <a:moveTo>
                    <a:pt x="63" y="1"/>
                  </a:moveTo>
                  <a:cubicBezTo>
                    <a:pt x="47" y="1"/>
                    <a:pt x="16" y="32"/>
                    <a:pt x="16" y="47"/>
                  </a:cubicBezTo>
                  <a:lnTo>
                    <a:pt x="16" y="63"/>
                  </a:lnTo>
                  <a:cubicBezTo>
                    <a:pt x="1" y="78"/>
                    <a:pt x="1" y="78"/>
                    <a:pt x="1" y="109"/>
                  </a:cubicBezTo>
                  <a:lnTo>
                    <a:pt x="1" y="125"/>
                  </a:lnTo>
                  <a:cubicBezTo>
                    <a:pt x="16" y="140"/>
                    <a:pt x="47" y="156"/>
                    <a:pt x="63" y="156"/>
                  </a:cubicBezTo>
                  <a:cubicBezTo>
                    <a:pt x="78" y="140"/>
                    <a:pt x="94" y="125"/>
                    <a:pt x="94" y="109"/>
                  </a:cubicBezTo>
                  <a:lnTo>
                    <a:pt x="94" y="63"/>
                  </a:lnTo>
                  <a:lnTo>
                    <a:pt x="94" y="47"/>
                  </a:lnTo>
                  <a:cubicBezTo>
                    <a:pt x="94" y="16"/>
                    <a:pt x="78" y="1"/>
                    <a:pt x="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8"/>
            <p:cNvSpPr/>
            <p:nvPr/>
          </p:nvSpPr>
          <p:spPr>
            <a:xfrm>
              <a:off x="2961800" y="564200"/>
              <a:ext cx="2350" cy="3900"/>
            </a:xfrm>
            <a:custGeom>
              <a:avLst/>
              <a:gdLst/>
              <a:ahLst/>
              <a:cxnLst/>
              <a:rect l="l" t="t" r="r" b="b"/>
              <a:pathLst>
                <a:path w="94" h="156" extrusionOk="0">
                  <a:moveTo>
                    <a:pt x="16" y="1"/>
                  </a:moveTo>
                  <a:cubicBezTo>
                    <a:pt x="1" y="1"/>
                    <a:pt x="1" y="32"/>
                    <a:pt x="1" y="32"/>
                  </a:cubicBezTo>
                  <a:cubicBezTo>
                    <a:pt x="1" y="47"/>
                    <a:pt x="16" y="47"/>
                    <a:pt x="16" y="47"/>
                  </a:cubicBezTo>
                  <a:lnTo>
                    <a:pt x="47" y="47"/>
                  </a:lnTo>
                  <a:lnTo>
                    <a:pt x="32" y="63"/>
                  </a:lnTo>
                  <a:lnTo>
                    <a:pt x="32" y="78"/>
                  </a:lnTo>
                  <a:cubicBezTo>
                    <a:pt x="47" y="78"/>
                    <a:pt x="47" y="78"/>
                    <a:pt x="47" y="109"/>
                  </a:cubicBezTo>
                  <a:lnTo>
                    <a:pt x="47" y="125"/>
                  </a:lnTo>
                  <a:lnTo>
                    <a:pt x="1" y="125"/>
                  </a:lnTo>
                  <a:lnTo>
                    <a:pt x="1" y="140"/>
                  </a:lnTo>
                  <a:cubicBezTo>
                    <a:pt x="16" y="156"/>
                    <a:pt x="16" y="156"/>
                    <a:pt x="32" y="156"/>
                  </a:cubicBezTo>
                  <a:cubicBezTo>
                    <a:pt x="47" y="156"/>
                    <a:pt x="78" y="140"/>
                    <a:pt x="78" y="140"/>
                  </a:cubicBezTo>
                  <a:cubicBezTo>
                    <a:pt x="94" y="125"/>
                    <a:pt x="94" y="125"/>
                    <a:pt x="94" y="109"/>
                  </a:cubicBezTo>
                  <a:cubicBezTo>
                    <a:pt x="94" y="78"/>
                    <a:pt x="78" y="63"/>
                    <a:pt x="78" y="63"/>
                  </a:cubicBezTo>
                  <a:lnTo>
                    <a:pt x="94" y="32"/>
                  </a:lnTo>
                  <a:cubicBezTo>
                    <a:pt x="94" y="1"/>
                    <a:pt x="78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8"/>
            <p:cNvSpPr/>
            <p:nvPr/>
          </p:nvSpPr>
          <p:spPr>
            <a:xfrm>
              <a:off x="2966075" y="564975"/>
              <a:ext cx="1575" cy="2750"/>
            </a:xfrm>
            <a:custGeom>
              <a:avLst/>
              <a:gdLst/>
              <a:ahLst/>
              <a:cxnLst/>
              <a:rect l="l" t="t" r="r" b="b"/>
              <a:pathLst>
                <a:path w="63" h="110" extrusionOk="0">
                  <a:moveTo>
                    <a:pt x="31" y="1"/>
                  </a:moveTo>
                  <a:lnTo>
                    <a:pt x="0" y="109"/>
                  </a:lnTo>
                  <a:lnTo>
                    <a:pt x="62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8"/>
            <p:cNvSpPr/>
            <p:nvPr/>
          </p:nvSpPr>
          <p:spPr>
            <a:xfrm>
              <a:off x="2969950" y="564975"/>
              <a:ext cx="400" cy="3125"/>
            </a:xfrm>
            <a:custGeom>
              <a:avLst/>
              <a:gdLst/>
              <a:ahLst/>
              <a:cxnLst/>
              <a:rect l="l" t="t" r="r" b="b"/>
              <a:pathLst>
                <a:path w="16" h="125" extrusionOk="0">
                  <a:moveTo>
                    <a:pt x="16" y="1"/>
                  </a:moveTo>
                  <a:lnTo>
                    <a:pt x="0" y="16"/>
                  </a:lnTo>
                  <a:lnTo>
                    <a:pt x="0" y="32"/>
                  </a:lnTo>
                  <a:lnTo>
                    <a:pt x="0" y="125"/>
                  </a:lnTo>
                  <a:cubicBezTo>
                    <a:pt x="16" y="125"/>
                    <a:pt x="16" y="109"/>
                    <a:pt x="16" y="109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8"/>
            <p:cNvSpPr/>
            <p:nvPr/>
          </p:nvSpPr>
          <p:spPr>
            <a:xfrm>
              <a:off x="2971500" y="564200"/>
              <a:ext cx="2350" cy="3900"/>
            </a:xfrm>
            <a:custGeom>
              <a:avLst/>
              <a:gdLst/>
              <a:ahLst/>
              <a:cxnLst/>
              <a:rect l="l" t="t" r="r" b="b"/>
              <a:pathLst>
                <a:path w="94" h="156" extrusionOk="0">
                  <a:moveTo>
                    <a:pt x="32" y="1"/>
                  </a:moveTo>
                  <a:cubicBezTo>
                    <a:pt x="16" y="1"/>
                    <a:pt x="1" y="32"/>
                    <a:pt x="1" y="32"/>
                  </a:cubicBezTo>
                  <a:lnTo>
                    <a:pt x="1" y="47"/>
                  </a:lnTo>
                  <a:lnTo>
                    <a:pt x="47" y="47"/>
                  </a:lnTo>
                  <a:lnTo>
                    <a:pt x="47" y="63"/>
                  </a:lnTo>
                  <a:lnTo>
                    <a:pt x="47" y="78"/>
                  </a:lnTo>
                  <a:lnTo>
                    <a:pt x="1" y="140"/>
                  </a:lnTo>
                  <a:lnTo>
                    <a:pt x="1" y="156"/>
                  </a:lnTo>
                  <a:lnTo>
                    <a:pt x="78" y="140"/>
                  </a:lnTo>
                  <a:lnTo>
                    <a:pt x="32" y="140"/>
                  </a:lnTo>
                  <a:lnTo>
                    <a:pt x="63" y="109"/>
                  </a:lnTo>
                  <a:cubicBezTo>
                    <a:pt x="94" y="78"/>
                    <a:pt x="94" y="78"/>
                    <a:pt x="94" y="63"/>
                  </a:cubicBezTo>
                  <a:cubicBezTo>
                    <a:pt x="94" y="47"/>
                    <a:pt x="63" y="32"/>
                    <a:pt x="63" y="32"/>
                  </a:cubicBezTo>
                  <a:cubicBezTo>
                    <a:pt x="47" y="1"/>
                    <a:pt x="47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8"/>
            <p:cNvSpPr/>
            <p:nvPr/>
          </p:nvSpPr>
          <p:spPr>
            <a:xfrm>
              <a:off x="2973825" y="564975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63" y="1"/>
                  </a:moveTo>
                  <a:cubicBezTo>
                    <a:pt x="32" y="1"/>
                    <a:pt x="16" y="1"/>
                    <a:pt x="16" y="16"/>
                  </a:cubicBezTo>
                  <a:cubicBezTo>
                    <a:pt x="1" y="16"/>
                    <a:pt x="1" y="32"/>
                    <a:pt x="1" y="47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109"/>
                    <a:pt x="32" y="109"/>
                    <a:pt x="63" y="109"/>
                  </a:cubicBezTo>
                  <a:cubicBezTo>
                    <a:pt x="78" y="109"/>
                    <a:pt x="94" y="109"/>
                    <a:pt x="94" y="94"/>
                  </a:cubicBezTo>
                  <a:cubicBezTo>
                    <a:pt x="109" y="94"/>
                    <a:pt x="109" y="78"/>
                    <a:pt x="109" y="47"/>
                  </a:cubicBezTo>
                  <a:cubicBezTo>
                    <a:pt x="109" y="32"/>
                    <a:pt x="94" y="32"/>
                    <a:pt x="94" y="16"/>
                  </a:cubicBezTo>
                  <a:cubicBezTo>
                    <a:pt x="78" y="1"/>
                    <a:pt x="78" y="1"/>
                    <a:pt x="63" y="1"/>
                  </a:cubicBezTo>
                  <a:lnTo>
                    <a:pt x="78" y="16"/>
                  </a:lnTo>
                  <a:lnTo>
                    <a:pt x="78" y="47"/>
                  </a:lnTo>
                  <a:cubicBezTo>
                    <a:pt x="78" y="78"/>
                    <a:pt x="78" y="78"/>
                    <a:pt x="63" y="94"/>
                  </a:cubicBezTo>
                  <a:cubicBezTo>
                    <a:pt x="63" y="99"/>
                    <a:pt x="59" y="101"/>
                    <a:pt x="55" y="101"/>
                  </a:cubicBezTo>
                  <a:cubicBezTo>
                    <a:pt x="45" y="101"/>
                    <a:pt x="32" y="94"/>
                    <a:pt x="32" y="94"/>
                  </a:cubicBezTo>
                  <a:lnTo>
                    <a:pt x="32" y="47"/>
                  </a:lnTo>
                  <a:lnTo>
                    <a:pt x="32" y="16"/>
                  </a:lnTo>
                  <a:cubicBezTo>
                    <a:pt x="32" y="1"/>
                    <a:pt x="63" y="1"/>
                    <a:pt x="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8"/>
            <p:cNvSpPr/>
            <p:nvPr/>
          </p:nvSpPr>
          <p:spPr>
            <a:xfrm>
              <a:off x="2977325" y="56497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16" y="16"/>
                  </a:moveTo>
                  <a:cubicBezTo>
                    <a:pt x="0" y="16"/>
                    <a:pt x="0" y="32"/>
                    <a:pt x="0" y="47"/>
                  </a:cubicBezTo>
                  <a:cubicBezTo>
                    <a:pt x="0" y="78"/>
                    <a:pt x="0" y="94"/>
                    <a:pt x="16" y="94"/>
                  </a:cubicBezTo>
                  <a:lnTo>
                    <a:pt x="16" y="47"/>
                  </a:lnTo>
                  <a:lnTo>
                    <a:pt x="16" y="16"/>
                  </a:lnTo>
                  <a:close/>
                  <a:moveTo>
                    <a:pt x="16" y="94"/>
                  </a:moveTo>
                  <a:cubicBezTo>
                    <a:pt x="16" y="109"/>
                    <a:pt x="31" y="109"/>
                    <a:pt x="31" y="109"/>
                  </a:cubicBezTo>
                  <a:lnTo>
                    <a:pt x="16" y="94"/>
                  </a:lnTo>
                  <a:close/>
                  <a:moveTo>
                    <a:pt x="31" y="1"/>
                  </a:moveTo>
                  <a:cubicBezTo>
                    <a:pt x="31" y="1"/>
                    <a:pt x="16" y="1"/>
                    <a:pt x="16" y="16"/>
                  </a:cubicBezTo>
                  <a:cubicBezTo>
                    <a:pt x="22" y="10"/>
                    <a:pt x="28" y="6"/>
                    <a:pt x="35" y="4"/>
                  </a:cubicBezTo>
                  <a:lnTo>
                    <a:pt x="35" y="4"/>
                  </a:lnTo>
                  <a:lnTo>
                    <a:pt x="47" y="16"/>
                  </a:lnTo>
                  <a:lnTo>
                    <a:pt x="47" y="47"/>
                  </a:lnTo>
                  <a:lnTo>
                    <a:pt x="47" y="94"/>
                  </a:lnTo>
                  <a:cubicBezTo>
                    <a:pt x="47" y="109"/>
                    <a:pt x="31" y="109"/>
                    <a:pt x="31" y="109"/>
                  </a:cubicBezTo>
                  <a:cubicBezTo>
                    <a:pt x="47" y="109"/>
                    <a:pt x="78" y="109"/>
                    <a:pt x="93" y="94"/>
                  </a:cubicBezTo>
                  <a:cubicBezTo>
                    <a:pt x="109" y="94"/>
                    <a:pt x="109" y="78"/>
                    <a:pt x="109" y="47"/>
                  </a:cubicBezTo>
                  <a:cubicBezTo>
                    <a:pt x="109" y="32"/>
                    <a:pt x="93" y="32"/>
                    <a:pt x="93" y="16"/>
                  </a:cubicBezTo>
                  <a:cubicBezTo>
                    <a:pt x="93" y="1"/>
                    <a:pt x="78" y="1"/>
                    <a:pt x="78" y="1"/>
                  </a:cubicBezTo>
                  <a:cubicBezTo>
                    <a:pt x="59" y="1"/>
                    <a:pt x="46" y="1"/>
                    <a:pt x="35" y="4"/>
                  </a:cubicBezTo>
                  <a:lnTo>
                    <a:pt x="35" y="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8"/>
            <p:cNvSpPr/>
            <p:nvPr/>
          </p:nvSpPr>
          <p:spPr>
            <a:xfrm>
              <a:off x="2999800" y="590575"/>
              <a:ext cx="96975" cy="96950"/>
            </a:xfrm>
            <a:custGeom>
              <a:avLst/>
              <a:gdLst/>
              <a:ahLst/>
              <a:cxnLst/>
              <a:rect l="l" t="t" r="r" b="b"/>
              <a:pathLst>
                <a:path w="3879" h="3878" extrusionOk="0">
                  <a:moveTo>
                    <a:pt x="1939" y="16"/>
                  </a:moveTo>
                  <a:cubicBezTo>
                    <a:pt x="3010" y="16"/>
                    <a:pt x="3863" y="869"/>
                    <a:pt x="3863" y="1939"/>
                  </a:cubicBezTo>
                  <a:cubicBezTo>
                    <a:pt x="3863" y="3009"/>
                    <a:pt x="3010" y="3862"/>
                    <a:pt x="1939" y="3862"/>
                  </a:cubicBezTo>
                  <a:cubicBezTo>
                    <a:pt x="885" y="3862"/>
                    <a:pt x="32" y="3009"/>
                    <a:pt x="32" y="1939"/>
                  </a:cubicBezTo>
                  <a:cubicBezTo>
                    <a:pt x="32" y="869"/>
                    <a:pt x="885" y="16"/>
                    <a:pt x="1939" y="16"/>
                  </a:cubicBezTo>
                  <a:close/>
                  <a:moveTo>
                    <a:pt x="1939" y="0"/>
                  </a:moveTo>
                  <a:cubicBezTo>
                    <a:pt x="885" y="0"/>
                    <a:pt x="1" y="869"/>
                    <a:pt x="1" y="1939"/>
                  </a:cubicBezTo>
                  <a:cubicBezTo>
                    <a:pt x="1" y="3009"/>
                    <a:pt x="885" y="3878"/>
                    <a:pt x="1939" y="3878"/>
                  </a:cubicBezTo>
                  <a:cubicBezTo>
                    <a:pt x="3025" y="3878"/>
                    <a:pt x="3878" y="3009"/>
                    <a:pt x="3878" y="1939"/>
                  </a:cubicBezTo>
                  <a:cubicBezTo>
                    <a:pt x="3878" y="869"/>
                    <a:pt x="3010" y="0"/>
                    <a:pt x="19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8"/>
            <p:cNvSpPr/>
            <p:nvPr/>
          </p:nvSpPr>
          <p:spPr>
            <a:xfrm>
              <a:off x="3009100" y="599875"/>
              <a:ext cx="78750" cy="78350"/>
            </a:xfrm>
            <a:custGeom>
              <a:avLst/>
              <a:gdLst/>
              <a:ahLst/>
              <a:cxnLst/>
              <a:rect l="l" t="t" r="r" b="b"/>
              <a:pathLst>
                <a:path w="3150" h="3134" extrusionOk="0">
                  <a:moveTo>
                    <a:pt x="1567" y="16"/>
                  </a:moveTo>
                  <a:cubicBezTo>
                    <a:pt x="2420" y="16"/>
                    <a:pt x="3118" y="714"/>
                    <a:pt x="3118" y="1567"/>
                  </a:cubicBezTo>
                  <a:cubicBezTo>
                    <a:pt x="3118" y="2420"/>
                    <a:pt x="2420" y="3118"/>
                    <a:pt x="1567" y="3118"/>
                  </a:cubicBezTo>
                  <a:cubicBezTo>
                    <a:pt x="714" y="3118"/>
                    <a:pt x="16" y="2420"/>
                    <a:pt x="16" y="1567"/>
                  </a:cubicBezTo>
                  <a:cubicBezTo>
                    <a:pt x="16" y="714"/>
                    <a:pt x="714" y="16"/>
                    <a:pt x="1567" y="16"/>
                  </a:cubicBezTo>
                  <a:close/>
                  <a:moveTo>
                    <a:pt x="1567" y="0"/>
                  </a:moveTo>
                  <a:cubicBezTo>
                    <a:pt x="699" y="0"/>
                    <a:pt x="1" y="698"/>
                    <a:pt x="1" y="1567"/>
                  </a:cubicBezTo>
                  <a:cubicBezTo>
                    <a:pt x="1" y="2435"/>
                    <a:pt x="699" y="3133"/>
                    <a:pt x="1567" y="3133"/>
                  </a:cubicBezTo>
                  <a:cubicBezTo>
                    <a:pt x="2451" y="3133"/>
                    <a:pt x="3149" y="2435"/>
                    <a:pt x="3149" y="1567"/>
                  </a:cubicBezTo>
                  <a:cubicBezTo>
                    <a:pt x="3149" y="698"/>
                    <a:pt x="2451" y="0"/>
                    <a:pt x="15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8"/>
            <p:cNvSpPr/>
            <p:nvPr/>
          </p:nvSpPr>
          <p:spPr>
            <a:xfrm>
              <a:off x="2995150" y="638250"/>
              <a:ext cx="106650" cy="800"/>
            </a:xfrm>
            <a:custGeom>
              <a:avLst/>
              <a:gdLst/>
              <a:ahLst/>
              <a:cxnLst/>
              <a:rect l="l" t="t" r="r" b="b"/>
              <a:pathLst>
                <a:path w="4266" h="32" extrusionOk="0">
                  <a:moveTo>
                    <a:pt x="1" y="1"/>
                  </a:moveTo>
                  <a:lnTo>
                    <a:pt x="1" y="32"/>
                  </a:lnTo>
                  <a:lnTo>
                    <a:pt x="4266" y="32"/>
                  </a:lnTo>
                  <a:lnTo>
                    <a:pt x="42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8"/>
            <p:cNvSpPr/>
            <p:nvPr/>
          </p:nvSpPr>
          <p:spPr>
            <a:xfrm>
              <a:off x="3048275" y="585525"/>
              <a:ext cx="400" cy="106650"/>
            </a:xfrm>
            <a:custGeom>
              <a:avLst/>
              <a:gdLst/>
              <a:ahLst/>
              <a:cxnLst/>
              <a:rect l="l" t="t" r="r" b="b"/>
              <a:pathLst>
                <a:path w="16" h="4266" extrusionOk="0">
                  <a:moveTo>
                    <a:pt x="0" y="1"/>
                  </a:moveTo>
                  <a:lnTo>
                    <a:pt x="0" y="4266"/>
                  </a:lnTo>
                  <a:lnTo>
                    <a:pt x="16" y="426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8"/>
            <p:cNvSpPr/>
            <p:nvPr/>
          </p:nvSpPr>
          <p:spPr>
            <a:xfrm>
              <a:off x="2916450" y="681050"/>
              <a:ext cx="6600" cy="8525"/>
            </a:xfrm>
            <a:custGeom>
              <a:avLst/>
              <a:gdLst/>
              <a:ahLst/>
              <a:cxnLst/>
              <a:rect l="l" t="t" r="r" b="b"/>
              <a:pathLst>
                <a:path w="264" h="341" extrusionOk="0">
                  <a:moveTo>
                    <a:pt x="152" y="0"/>
                  </a:moveTo>
                  <a:cubicBezTo>
                    <a:pt x="113" y="0"/>
                    <a:pt x="74" y="33"/>
                    <a:pt x="62" y="57"/>
                  </a:cubicBezTo>
                  <a:lnTo>
                    <a:pt x="31" y="212"/>
                  </a:lnTo>
                  <a:cubicBezTo>
                    <a:pt x="0" y="259"/>
                    <a:pt x="47" y="321"/>
                    <a:pt x="78" y="336"/>
                  </a:cubicBezTo>
                  <a:cubicBezTo>
                    <a:pt x="89" y="339"/>
                    <a:pt x="99" y="340"/>
                    <a:pt x="109" y="340"/>
                  </a:cubicBezTo>
                  <a:cubicBezTo>
                    <a:pt x="155" y="340"/>
                    <a:pt x="189" y="312"/>
                    <a:pt x="202" y="274"/>
                  </a:cubicBezTo>
                  <a:lnTo>
                    <a:pt x="233" y="119"/>
                  </a:lnTo>
                  <a:cubicBezTo>
                    <a:pt x="264" y="88"/>
                    <a:pt x="217" y="26"/>
                    <a:pt x="186" y="10"/>
                  </a:cubicBezTo>
                  <a:cubicBezTo>
                    <a:pt x="175" y="3"/>
                    <a:pt x="164" y="0"/>
                    <a:pt x="15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8"/>
            <p:cNvSpPr/>
            <p:nvPr/>
          </p:nvSpPr>
          <p:spPr>
            <a:xfrm>
              <a:off x="2966450" y="687500"/>
              <a:ext cx="4300" cy="8550"/>
            </a:xfrm>
            <a:custGeom>
              <a:avLst/>
              <a:gdLst/>
              <a:ahLst/>
              <a:cxnLst/>
              <a:rect l="l" t="t" r="r" b="b"/>
              <a:pathLst>
                <a:path w="172" h="342" extrusionOk="0">
                  <a:moveTo>
                    <a:pt x="78" y="1"/>
                  </a:moveTo>
                  <a:cubicBezTo>
                    <a:pt x="47" y="1"/>
                    <a:pt x="1" y="32"/>
                    <a:pt x="1" y="94"/>
                  </a:cubicBezTo>
                  <a:lnTo>
                    <a:pt x="1" y="264"/>
                  </a:lnTo>
                  <a:cubicBezTo>
                    <a:pt x="1" y="311"/>
                    <a:pt x="47" y="342"/>
                    <a:pt x="94" y="342"/>
                  </a:cubicBezTo>
                  <a:cubicBezTo>
                    <a:pt x="140" y="342"/>
                    <a:pt x="172" y="311"/>
                    <a:pt x="172" y="249"/>
                  </a:cubicBezTo>
                  <a:lnTo>
                    <a:pt x="172" y="78"/>
                  </a:lnTo>
                  <a:cubicBezTo>
                    <a:pt x="172" y="32"/>
                    <a:pt x="140" y="1"/>
                    <a:pt x="7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8"/>
            <p:cNvSpPr/>
            <p:nvPr/>
          </p:nvSpPr>
          <p:spPr>
            <a:xfrm>
              <a:off x="2926900" y="668250"/>
              <a:ext cx="6250" cy="5825"/>
            </a:xfrm>
            <a:custGeom>
              <a:avLst/>
              <a:gdLst/>
              <a:ahLst/>
              <a:cxnLst/>
              <a:rect l="l" t="t" r="r" b="b"/>
              <a:pathLst>
                <a:path w="250" h="233" extrusionOk="0">
                  <a:moveTo>
                    <a:pt x="162" y="0"/>
                  </a:moveTo>
                  <a:cubicBezTo>
                    <a:pt x="145" y="0"/>
                    <a:pt x="129" y="4"/>
                    <a:pt x="109" y="11"/>
                  </a:cubicBezTo>
                  <a:lnTo>
                    <a:pt x="32" y="73"/>
                  </a:lnTo>
                  <a:cubicBezTo>
                    <a:pt x="1" y="104"/>
                    <a:pt x="1" y="150"/>
                    <a:pt x="16" y="181"/>
                  </a:cubicBezTo>
                  <a:cubicBezTo>
                    <a:pt x="26" y="218"/>
                    <a:pt x="51" y="233"/>
                    <a:pt x="76" y="233"/>
                  </a:cubicBezTo>
                  <a:cubicBezTo>
                    <a:pt x="94" y="233"/>
                    <a:pt x="112" y="225"/>
                    <a:pt x="125" y="212"/>
                  </a:cubicBezTo>
                  <a:lnTo>
                    <a:pt x="203" y="150"/>
                  </a:lnTo>
                  <a:cubicBezTo>
                    <a:pt x="249" y="104"/>
                    <a:pt x="249" y="73"/>
                    <a:pt x="234" y="26"/>
                  </a:cubicBezTo>
                  <a:cubicBezTo>
                    <a:pt x="206" y="8"/>
                    <a:pt x="184" y="0"/>
                    <a:pt x="16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8"/>
            <p:cNvSpPr/>
            <p:nvPr/>
          </p:nvSpPr>
          <p:spPr>
            <a:xfrm>
              <a:off x="2923425" y="705075"/>
              <a:ext cx="6225" cy="5975"/>
            </a:xfrm>
            <a:custGeom>
              <a:avLst/>
              <a:gdLst/>
              <a:ahLst/>
              <a:cxnLst/>
              <a:rect l="l" t="t" r="r" b="b"/>
              <a:pathLst>
                <a:path w="249" h="239" extrusionOk="0">
                  <a:moveTo>
                    <a:pt x="83" y="1"/>
                  </a:moveTo>
                  <a:cubicBezTo>
                    <a:pt x="67" y="1"/>
                    <a:pt x="51" y="5"/>
                    <a:pt x="31" y="11"/>
                  </a:cubicBezTo>
                  <a:cubicBezTo>
                    <a:pt x="0" y="58"/>
                    <a:pt x="0" y="89"/>
                    <a:pt x="16" y="135"/>
                  </a:cubicBezTo>
                  <a:lnTo>
                    <a:pt x="78" y="213"/>
                  </a:lnTo>
                  <a:cubicBezTo>
                    <a:pt x="96" y="231"/>
                    <a:pt x="120" y="238"/>
                    <a:pt x="142" y="238"/>
                  </a:cubicBezTo>
                  <a:cubicBezTo>
                    <a:pt x="158" y="238"/>
                    <a:pt x="174" y="235"/>
                    <a:pt x="186" y="228"/>
                  </a:cubicBezTo>
                  <a:cubicBezTo>
                    <a:pt x="233" y="213"/>
                    <a:pt x="248" y="151"/>
                    <a:pt x="217" y="104"/>
                  </a:cubicBezTo>
                  <a:lnTo>
                    <a:pt x="155" y="27"/>
                  </a:lnTo>
                  <a:cubicBezTo>
                    <a:pt x="128" y="8"/>
                    <a:pt x="106" y="1"/>
                    <a:pt x="8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8"/>
            <p:cNvSpPr/>
            <p:nvPr/>
          </p:nvSpPr>
          <p:spPr>
            <a:xfrm>
              <a:off x="2962575" y="677425"/>
              <a:ext cx="5850" cy="5975"/>
            </a:xfrm>
            <a:custGeom>
              <a:avLst/>
              <a:gdLst/>
              <a:ahLst/>
              <a:cxnLst/>
              <a:rect l="l" t="t" r="r" b="b"/>
              <a:pathLst>
                <a:path w="234" h="239" extrusionOk="0">
                  <a:moveTo>
                    <a:pt x="63" y="0"/>
                  </a:moveTo>
                  <a:cubicBezTo>
                    <a:pt x="16" y="16"/>
                    <a:pt x="1" y="62"/>
                    <a:pt x="16" y="109"/>
                  </a:cubicBezTo>
                  <a:lnTo>
                    <a:pt x="63" y="186"/>
                  </a:lnTo>
                  <a:cubicBezTo>
                    <a:pt x="74" y="221"/>
                    <a:pt x="112" y="239"/>
                    <a:pt x="144" y="239"/>
                  </a:cubicBezTo>
                  <a:cubicBezTo>
                    <a:pt x="154" y="239"/>
                    <a:pt x="164" y="237"/>
                    <a:pt x="171" y="233"/>
                  </a:cubicBezTo>
                  <a:cubicBezTo>
                    <a:pt x="218" y="202"/>
                    <a:pt x="233" y="155"/>
                    <a:pt x="218" y="109"/>
                  </a:cubicBezTo>
                  <a:lnTo>
                    <a:pt x="171" y="31"/>
                  </a:lnTo>
                  <a:cubicBezTo>
                    <a:pt x="156" y="0"/>
                    <a:pt x="94" y="0"/>
                    <a:pt x="6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8"/>
            <p:cNvSpPr/>
            <p:nvPr/>
          </p:nvSpPr>
          <p:spPr>
            <a:xfrm>
              <a:off x="2947075" y="713000"/>
              <a:ext cx="7400" cy="4650"/>
            </a:xfrm>
            <a:custGeom>
              <a:avLst/>
              <a:gdLst/>
              <a:ahLst/>
              <a:cxnLst/>
              <a:rect l="l" t="t" r="r" b="b"/>
              <a:pathLst>
                <a:path w="296" h="186" extrusionOk="0">
                  <a:moveTo>
                    <a:pt x="194" y="0"/>
                  </a:moveTo>
                  <a:cubicBezTo>
                    <a:pt x="187" y="0"/>
                    <a:pt x="179" y="1"/>
                    <a:pt x="171" y="4"/>
                  </a:cubicBezTo>
                  <a:lnTo>
                    <a:pt x="78" y="20"/>
                  </a:lnTo>
                  <a:cubicBezTo>
                    <a:pt x="47" y="51"/>
                    <a:pt x="0" y="82"/>
                    <a:pt x="16" y="128"/>
                  </a:cubicBezTo>
                  <a:cubicBezTo>
                    <a:pt x="16" y="152"/>
                    <a:pt x="43" y="185"/>
                    <a:pt x="84" y="185"/>
                  </a:cubicBezTo>
                  <a:cubicBezTo>
                    <a:pt x="97" y="185"/>
                    <a:pt x="110" y="182"/>
                    <a:pt x="124" y="175"/>
                  </a:cubicBezTo>
                  <a:lnTo>
                    <a:pt x="218" y="159"/>
                  </a:lnTo>
                  <a:cubicBezTo>
                    <a:pt x="249" y="144"/>
                    <a:pt x="295" y="97"/>
                    <a:pt x="280" y="66"/>
                  </a:cubicBezTo>
                  <a:cubicBezTo>
                    <a:pt x="254" y="28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8"/>
            <p:cNvSpPr/>
            <p:nvPr/>
          </p:nvSpPr>
          <p:spPr>
            <a:xfrm>
              <a:off x="2916050" y="665950"/>
              <a:ext cx="55875" cy="50500"/>
            </a:xfrm>
            <a:custGeom>
              <a:avLst/>
              <a:gdLst/>
              <a:ahLst/>
              <a:cxnLst/>
              <a:rect l="l" t="t" r="r" b="b"/>
              <a:pathLst>
                <a:path w="2235" h="2020" extrusionOk="0">
                  <a:moveTo>
                    <a:pt x="1104" y="1"/>
                  </a:moveTo>
                  <a:cubicBezTo>
                    <a:pt x="671" y="1"/>
                    <a:pt x="268" y="288"/>
                    <a:pt x="140" y="723"/>
                  </a:cubicBezTo>
                  <a:cubicBezTo>
                    <a:pt x="1" y="1281"/>
                    <a:pt x="311" y="1824"/>
                    <a:pt x="838" y="1979"/>
                  </a:cubicBezTo>
                  <a:cubicBezTo>
                    <a:pt x="930" y="2006"/>
                    <a:pt x="1023" y="2019"/>
                    <a:pt x="1114" y="2019"/>
                  </a:cubicBezTo>
                  <a:cubicBezTo>
                    <a:pt x="1548" y="2019"/>
                    <a:pt x="1951" y="1730"/>
                    <a:pt x="2079" y="1281"/>
                  </a:cubicBezTo>
                  <a:cubicBezTo>
                    <a:pt x="2234" y="739"/>
                    <a:pt x="1924" y="196"/>
                    <a:pt x="1381" y="41"/>
                  </a:cubicBezTo>
                  <a:cubicBezTo>
                    <a:pt x="1289" y="13"/>
                    <a:pt x="1196" y="1"/>
                    <a:pt x="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8"/>
            <p:cNvSpPr/>
            <p:nvPr/>
          </p:nvSpPr>
          <p:spPr>
            <a:xfrm>
              <a:off x="2938550" y="674325"/>
              <a:ext cx="7000" cy="9100"/>
            </a:xfrm>
            <a:custGeom>
              <a:avLst/>
              <a:gdLst/>
              <a:ahLst/>
              <a:cxnLst/>
              <a:rect l="l" t="t" r="r" b="b"/>
              <a:pathLst>
                <a:path w="280" h="364" extrusionOk="0">
                  <a:moveTo>
                    <a:pt x="248" y="0"/>
                  </a:moveTo>
                  <a:lnTo>
                    <a:pt x="248" y="0"/>
                  </a:lnTo>
                  <a:cubicBezTo>
                    <a:pt x="264" y="47"/>
                    <a:pt x="264" y="78"/>
                    <a:pt x="279" y="140"/>
                  </a:cubicBezTo>
                  <a:cubicBezTo>
                    <a:pt x="279" y="93"/>
                    <a:pt x="264" y="47"/>
                    <a:pt x="248" y="0"/>
                  </a:cubicBezTo>
                  <a:close/>
                  <a:moveTo>
                    <a:pt x="279" y="140"/>
                  </a:moveTo>
                  <a:lnTo>
                    <a:pt x="279" y="140"/>
                  </a:lnTo>
                  <a:cubicBezTo>
                    <a:pt x="279" y="155"/>
                    <a:pt x="264" y="171"/>
                    <a:pt x="264" y="202"/>
                  </a:cubicBezTo>
                  <a:lnTo>
                    <a:pt x="248" y="217"/>
                  </a:lnTo>
                  <a:lnTo>
                    <a:pt x="217" y="233"/>
                  </a:lnTo>
                  <a:cubicBezTo>
                    <a:pt x="217" y="248"/>
                    <a:pt x="202" y="248"/>
                    <a:pt x="186" y="279"/>
                  </a:cubicBezTo>
                  <a:cubicBezTo>
                    <a:pt x="171" y="295"/>
                    <a:pt x="155" y="310"/>
                    <a:pt x="124" y="310"/>
                  </a:cubicBezTo>
                  <a:cubicBezTo>
                    <a:pt x="93" y="326"/>
                    <a:pt x="31" y="326"/>
                    <a:pt x="0" y="326"/>
                  </a:cubicBezTo>
                  <a:cubicBezTo>
                    <a:pt x="23" y="349"/>
                    <a:pt x="62" y="363"/>
                    <a:pt x="94" y="363"/>
                  </a:cubicBezTo>
                  <a:cubicBezTo>
                    <a:pt x="105" y="363"/>
                    <a:pt x="116" y="361"/>
                    <a:pt x="124" y="357"/>
                  </a:cubicBezTo>
                  <a:cubicBezTo>
                    <a:pt x="171" y="357"/>
                    <a:pt x="217" y="310"/>
                    <a:pt x="248" y="279"/>
                  </a:cubicBezTo>
                  <a:cubicBezTo>
                    <a:pt x="264" y="233"/>
                    <a:pt x="279" y="202"/>
                    <a:pt x="279" y="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8"/>
            <p:cNvSpPr/>
            <p:nvPr/>
          </p:nvSpPr>
          <p:spPr>
            <a:xfrm>
              <a:off x="2936600" y="673550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extrusionOk="0">
                  <a:moveTo>
                    <a:pt x="140" y="0"/>
                  </a:moveTo>
                  <a:cubicBezTo>
                    <a:pt x="109" y="0"/>
                    <a:pt x="78" y="16"/>
                    <a:pt x="47" y="47"/>
                  </a:cubicBezTo>
                  <a:cubicBezTo>
                    <a:pt x="32" y="62"/>
                    <a:pt x="16" y="109"/>
                    <a:pt x="16" y="155"/>
                  </a:cubicBezTo>
                  <a:cubicBezTo>
                    <a:pt x="1" y="186"/>
                    <a:pt x="16" y="233"/>
                    <a:pt x="32" y="248"/>
                  </a:cubicBezTo>
                  <a:cubicBezTo>
                    <a:pt x="32" y="186"/>
                    <a:pt x="47" y="124"/>
                    <a:pt x="94" y="93"/>
                  </a:cubicBezTo>
                  <a:cubicBezTo>
                    <a:pt x="109" y="47"/>
                    <a:pt x="125" y="47"/>
                    <a:pt x="140" y="31"/>
                  </a:cubicBezTo>
                  <a:cubicBezTo>
                    <a:pt x="187" y="16"/>
                    <a:pt x="202" y="16"/>
                    <a:pt x="249" y="16"/>
                  </a:cubicBezTo>
                  <a:cubicBezTo>
                    <a:pt x="218" y="0"/>
                    <a:pt x="187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8"/>
            <p:cNvSpPr/>
            <p:nvPr/>
          </p:nvSpPr>
          <p:spPr>
            <a:xfrm>
              <a:off x="2935050" y="699125"/>
              <a:ext cx="4675" cy="6350"/>
            </a:xfrm>
            <a:custGeom>
              <a:avLst/>
              <a:gdLst/>
              <a:ahLst/>
              <a:cxnLst/>
              <a:rect l="l" t="t" r="r" b="b"/>
              <a:pathLst>
                <a:path w="187" h="254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56" y="16"/>
                    <a:pt x="156" y="63"/>
                    <a:pt x="156" y="78"/>
                  </a:cubicBezTo>
                  <a:cubicBezTo>
                    <a:pt x="156" y="94"/>
                    <a:pt x="156" y="140"/>
                    <a:pt x="140" y="156"/>
                  </a:cubicBezTo>
                  <a:lnTo>
                    <a:pt x="78" y="218"/>
                  </a:lnTo>
                  <a:cubicBezTo>
                    <a:pt x="63" y="234"/>
                    <a:pt x="16" y="249"/>
                    <a:pt x="1" y="249"/>
                  </a:cubicBezTo>
                  <a:cubicBezTo>
                    <a:pt x="14" y="252"/>
                    <a:pt x="27" y="253"/>
                    <a:pt x="40" y="253"/>
                  </a:cubicBezTo>
                  <a:cubicBezTo>
                    <a:pt x="103" y="253"/>
                    <a:pt x="158" y="223"/>
                    <a:pt x="171" y="172"/>
                  </a:cubicBezTo>
                  <a:cubicBezTo>
                    <a:pt x="187" y="140"/>
                    <a:pt x="187" y="109"/>
                    <a:pt x="187" y="78"/>
                  </a:cubicBezTo>
                  <a:cubicBezTo>
                    <a:pt x="171" y="63"/>
                    <a:pt x="156" y="16"/>
                    <a:pt x="140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8"/>
            <p:cNvSpPr/>
            <p:nvPr/>
          </p:nvSpPr>
          <p:spPr>
            <a:xfrm>
              <a:off x="2934675" y="699125"/>
              <a:ext cx="3125" cy="4700"/>
            </a:xfrm>
            <a:custGeom>
              <a:avLst/>
              <a:gdLst/>
              <a:ahLst/>
              <a:cxnLst/>
              <a:rect l="l" t="t" r="r" b="b"/>
              <a:pathLst>
                <a:path w="125" h="188" extrusionOk="0">
                  <a:moveTo>
                    <a:pt x="47" y="1"/>
                  </a:moveTo>
                  <a:lnTo>
                    <a:pt x="0" y="63"/>
                  </a:lnTo>
                  <a:lnTo>
                    <a:pt x="0" y="140"/>
                  </a:lnTo>
                  <a:cubicBezTo>
                    <a:pt x="0" y="156"/>
                    <a:pt x="16" y="172"/>
                    <a:pt x="31" y="187"/>
                  </a:cubicBezTo>
                  <a:cubicBezTo>
                    <a:pt x="16" y="156"/>
                    <a:pt x="16" y="109"/>
                    <a:pt x="47" y="63"/>
                  </a:cubicBezTo>
                  <a:cubicBezTo>
                    <a:pt x="47" y="32"/>
                    <a:pt x="47" y="16"/>
                    <a:pt x="78" y="16"/>
                  </a:cubicBezTo>
                  <a:cubicBezTo>
                    <a:pt x="93" y="16"/>
                    <a:pt x="109" y="1"/>
                    <a:pt x="12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8"/>
            <p:cNvSpPr/>
            <p:nvPr/>
          </p:nvSpPr>
          <p:spPr>
            <a:xfrm>
              <a:off x="2926125" y="698750"/>
              <a:ext cx="3900" cy="4450"/>
            </a:xfrm>
            <a:custGeom>
              <a:avLst/>
              <a:gdLst/>
              <a:ahLst/>
              <a:cxnLst/>
              <a:rect l="l" t="t" r="r" b="b"/>
              <a:pathLst>
                <a:path w="156" h="178" extrusionOk="0">
                  <a:moveTo>
                    <a:pt x="78" y="0"/>
                  </a:moveTo>
                  <a:cubicBezTo>
                    <a:pt x="78" y="16"/>
                    <a:pt x="109" y="31"/>
                    <a:pt x="78" y="31"/>
                  </a:cubicBezTo>
                  <a:lnTo>
                    <a:pt x="78" y="93"/>
                  </a:lnTo>
                  <a:cubicBezTo>
                    <a:pt x="78" y="109"/>
                    <a:pt x="78" y="109"/>
                    <a:pt x="63" y="124"/>
                  </a:cubicBezTo>
                  <a:cubicBezTo>
                    <a:pt x="47" y="155"/>
                    <a:pt x="32" y="171"/>
                    <a:pt x="1" y="171"/>
                  </a:cubicBezTo>
                  <a:cubicBezTo>
                    <a:pt x="16" y="176"/>
                    <a:pt x="28" y="178"/>
                    <a:pt x="38" y="178"/>
                  </a:cubicBezTo>
                  <a:cubicBezTo>
                    <a:pt x="58" y="178"/>
                    <a:pt x="68" y="171"/>
                    <a:pt x="78" y="171"/>
                  </a:cubicBezTo>
                  <a:cubicBezTo>
                    <a:pt x="125" y="155"/>
                    <a:pt x="140" y="124"/>
                    <a:pt x="140" y="109"/>
                  </a:cubicBezTo>
                  <a:cubicBezTo>
                    <a:pt x="156" y="93"/>
                    <a:pt x="156" y="47"/>
                    <a:pt x="140" y="31"/>
                  </a:cubicBezTo>
                  <a:cubicBezTo>
                    <a:pt x="125" y="16"/>
                    <a:pt x="109" y="0"/>
                    <a:pt x="7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8"/>
            <p:cNvSpPr/>
            <p:nvPr/>
          </p:nvSpPr>
          <p:spPr>
            <a:xfrm>
              <a:off x="2924975" y="6991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47" y="1"/>
                  </a:moveTo>
                  <a:cubicBezTo>
                    <a:pt x="31" y="1"/>
                    <a:pt x="16" y="16"/>
                    <a:pt x="16" y="32"/>
                  </a:cubicBezTo>
                  <a:cubicBezTo>
                    <a:pt x="0" y="63"/>
                    <a:pt x="0" y="78"/>
                    <a:pt x="16" y="94"/>
                  </a:cubicBezTo>
                  <a:cubicBezTo>
                    <a:pt x="16" y="94"/>
                    <a:pt x="31" y="109"/>
                    <a:pt x="47" y="109"/>
                  </a:cubicBezTo>
                  <a:lnTo>
                    <a:pt x="47" y="78"/>
                  </a:lnTo>
                  <a:lnTo>
                    <a:pt x="47" y="32"/>
                  </a:lnTo>
                  <a:lnTo>
                    <a:pt x="78" y="16"/>
                  </a:lnTo>
                  <a:cubicBezTo>
                    <a:pt x="93" y="16"/>
                    <a:pt x="93" y="16"/>
                    <a:pt x="10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8"/>
            <p:cNvSpPr/>
            <p:nvPr/>
          </p:nvSpPr>
          <p:spPr>
            <a:xfrm>
              <a:off x="2950575" y="675475"/>
              <a:ext cx="4275" cy="3725"/>
            </a:xfrm>
            <a:custGeom>
              <a:avLst/>
              <a:gdLst/>
              <a:ahLst/>
              <a:cxnLst/>
              <a:rect l="l" t="t" r="r" b="b"/>
              <a:pathLst>
                <a:path w="171" h="149" extrusionOk="0">
                  <a:moveTo>
                    <a:pt x="155" y="1"/>
                  </a:moveTo>
                  <a:cubicBezTo>
                    <a:pt x="155" y="16"/>
                    <a:pt x="140" y="32"/>
                    <a:pt x="140" y="32"/>
                  </a:cubicBezTo>
                  <a:cubicBezTo>
                    <a:pt x="109" y="47"/>
                    <a:pt x="109" y="78"/>
                    <a:pt x="93" y="78"/>
                  </a:cubicBezTo>
                  <a:cubicBezTo>
                    <a:pt x="93" y="94"/>
                    <a:pt x="78" y="94"/>
                    <a:pt x="62" y="94"/>
                  </a:cubicBezTo>
                  <a:lnTo>
                    <a:pt x="0" y="94"/>
                  </a:lnTo>
                  <a:cubicBezTo>
                    <a:pt x="16" y="109"/>
                    <a:pt x="31" y="125"/>
                    <a:pt x="62" y="125"/>
                  </a:cubicBezTo>
                  <a:cubicBezTo>
                    <a:pt x="70" y="140"/>
                    <a:pt x="81" y="148"/>
                    <a:pt x="95" y="148"/>
                  </a:cubicBezTo>
                  <a:cubicBezTo>
                    <a:pt x="109" y="148"/>
                    <a:pt x="124" y="140"/>
                    <a:pt x="140" y="125"/>
                  </a:cubicBezTo>
                  <a:cubicBezTo>
                    <a:pt x="155" y="125"/>
                    <a:pt x="171" y="94"/>
                    <a:pt x="171" y="78"/>
                  </a:cubicBezTo>
                  <a:cubicBezTo>
                    <a:pt x="171" y="32"/>
                    <a:pt x="171" y="16"/>
                    <a:pt x="155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8"/>
            <p:cNvSpPr/>
            <p:nvPr/>
          </p:nvSpPr>
          <p:spPr>
            <a:xfrm>
              <a:off x="2950575" y="674425"/>
              <a:ext cx="3125" cy="3025"/>
            </a:xfrm>
            <a:custGeom>
              <a:avLst/>
              <a:gdLst/>
              <a:ahLst/>
              <a:cxnLst/>
              <a:rect l="l" t="t" r="r" b="b"/>
              <a:pathLst>
                <a:path w="125" h="121" extrusionOk="0">
                  <a:moveTo>
                    <a:pt x="68" y="0"/>
                  </a:moveTo>
                  <a:cubicBezTo>
                    <a:pt x="58" y="0"/>
                    <a:pt x="47" y="4"/>
                    <a:pt x="31" y="12"/>
                  </a:cubicBezTo>
                  <a:cubicBezTo>
                    <a:pt x="16" y="12"/>
                    <a:pt x="0" y="43"/>
                    <a:pt x="0" y="58"/>
                  </a:cubicBezTo>
                  <a:cubicBezTo>
                    <a:pt x="0" y="74"/>
                    <a:pt x="0" y="89"/>
                    <a:pt x="16" y="120"/>
                  </a:cubicBezTo>
                  <a:cubicBezTo>
                    <a:pt x="16" y="89"/>
                    <a:pt x="16" y="74"/>
                    <a:pt x="47" y="74"/>
                  </a:cubicBezTo>
                  <a:lnTo>
                    <a:pt x="78" y="58"/>
                  </a:lnTo>
                  <a:lnTo>
                    <a:pt x="124" y="58"/>
                  </a:lnTo>
                  <a:cubicBezTo>
                    <a:pt x="124" y="27"/>
                    <a:pt x="109" y="12"/>
                    <a:pt x="93" y="12"/>
                  </a:cubicBezTo>
                  <a:cubicBezTo>
                    <a:pt x="85" y="4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8"/>
            <p:cNvSpPr/>
            <p:nvPr/>
          </p:nvSpPr>
          <p:spPr>
            <a:xfrm>
              <a:off x="2944350" y="686300"/>
              <a:ext cx="11675" cy="10925"/>
            </a:xfrm>
            <a:custGeom>
              <a:avLst/>
              <a:gdLst/>
              <a:ahLst/>
              <a:cxnLst/>
              <a:rect l="l" t="t" r="r" b="b"/>
              <a:pathLst>
                <a:path w="467" h="437" extrusionOk="0">
                  <a:moveTo>
                    <a:pt x="229" y="0"/>
                  </a:moveTo>
                  <a:cubicBezTo>
                    <a:pt x="221" y="0"/>
                    <a:pt x="212" y="1"/>
                    <a:pt x="202" y="2"/>
                  </a:cubicBezTo>
                  <a:cubicBezTo>
                    <a:pt x="94" y="33"/>
                    <a:pt x="1" y="126"/>
                    <a:pt x="16" y="235"/>
                  </a:cubicBezTo>
                  <a:cubicBezTo>
                    <a:pt x="16" y="359"/>
                    <a:pt x="109" y="436"/>
                    <a:pt x="249" y="436"/>
                  </a:cubicBezTo>
                  <a:cubicBezTo>
                    <a:pt x="358" y="421"/>
                    <a:pt x="466" y="312"/>
                    <a:pt x="435" y="204"/>
                  </a:cubicBezTo>
                  <a:cubicBezTo>
                    <a:pt x="421" y="89"/>
                    <a:pt x="340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8"/>
            <p:cNvSpPr/>
            <p:nvPr/>
          </p:nvSpPr>
          <p:spPr>
            <a:xfrm>
              <a:off x="2943575" y="685575"/>
              <a:ext cx="11675" cy="11250"/>
            </a:xfrm>
            <a:custGeom>
              <a:avLst/>
              <a:gdLst/>
              <a:ahLst/>
              <a:cxnLst/>
              <a:rect l="l" t="t" r="r" b="b"/>
              <a:pathLst>
                <a:path w="467" h="450" extrusionOk="0">
                  <a:moveTo>
                    <a:pt x="263" y="0"/>
                  </a:moveTo>
                  <a:cubicBezTo>
                    <a:pt x="237" y="0"/>
                    <a:pt x="211" y="5"/>
                    <a:pt x="187" y="16"/>
                  </a:cubicBezTo>
                  <a:cubicBezTo>
                    <a:pt x="63" y="62"/>
                    <a:pt x="1" y="186"/>
                    <a:pt x="47" y="310"/>
                  </a:cubicBezTo>
                  <a:cubicBezTo>
                    <a:pt x="63" y="357"/>
                    <a:pt x="125" y="419"/>
                    <a:pt x="187" y="450"/>
                  </a:cubicBezTo>
                  <a:cubicBezTo>
                    <a:pt x="109" y="357"/>
                    <a:pt x="78" y="248"/>
                    <a:pt x="156" y="155"/>
                  </a:cubicBezTo>
                  <a:cubicBezTo>
                    <a:pt x="202" y="109"/>
                    <a:pt x="233" y="93"/>
                    <a:pt x="296" y="93"/>
                  </a:cubicBezTo>
                  <a:cubicBezTo>
                    <a:pt x="358" y="93"/>
                    <a:pt x="435" y="109"/>
                    <a:pt x="466" y="155"/>
                  </a:cubicBezTo>
                  <a:cubicBezTo>
                    <a:pt x="442" y="59"/>
                    <a:pt x="353" y="0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8"/>
            <p:cNvSpPr/>
            <p:nvPr/>
          </p:nvSpPr>
          <p:spPr>
            <a:xfrm>
              <a:off x="2948225" y="688275"/>
              <a:ext cx="9725" cy="11425"/>
            </a:xfrm>
            <a:custGeom>
              <a:avLst/>
              <a:gdLst/>
              <a:ahLst/>
              <a:cxnLst/>
              <a:rect l="l" t="t" r="r" b="b"/>
              <a:pathLst>
                <a:path w="389" h="457" extrusionOk="0">
                  <a:moveTo>
                    <a:pt x="342" y="1"/>
                  </a:moveTo>
                  <a:cubicBezTo>
                    <a:pt x="358" y="63"/>
                    <a:pt x="358" y="125"/>
                    <a:pt x="342" y="156"/>
                  </a:cubicBezTo>
                  <a:cubicBezTo>
                    <a:pt x="342" y="187"/>
                    <a:pt x="342" y="218"/>
                    <a:pt x="327" y="233"/>
                  </a:cubicBezTo>
                  <a:cubicBezTo>
                    <a:pt x="327" y="264"/>
                    <a:pt x="311" y="264"/>
                    <a:pt x="311" y="280"/>
                  </a:cubicBezTo>
                  <a:cubicBezTo>
                    <a:pt x="311" y="295"/>
                    <a:pt x="280" y="295"/>
                    <a:pt x="280" y="311"/>
                  </a:cubicBezTo>
                  <a:lnTo>
                    <a:pt x="218" y="373"/>
                  </a:lnTo>
                  <a:cubicBezTo>
                    <a:pt x="203" y="373"/>
                    <a:pt x="203" y="388"/>
                    <a:pt x="187" y="388"/>
                  </a:cubicBezTo>
                  <a:cubicBezTo>
                    <a:pt x="172" y="388"/>
                    <a:pt x="172" y="419"/>
                    <a:pt x="156" y="419"/>
                  </a:cubicBezTo>
                  <a:cubicBezTo>
                    <a:pt x="110" y="435"/>
                    <a:pt x="47" y="435"/>
                    <a:pt x="1" y="435"/>
                  </a:cubicBezTo>
                  <a:cubicBezTo>
                    <a:pt x="34" y="446"/>
                    <a:pt x="75" y="457"/>
                    <a:pt x="117" y="457"/>
                  </a:cubicBezTo>
                  <a:cubicBezTo>
                    <a:pt x="135" y="457"/>
                    <a:pt x="153" y="455"/>
                    <a:pt x="172" y="450"/>
                  </a:cubicBezTo>
                  <a:cubicBezTo>
                    <a:pt x="218" y="435"/>
                    <a:pt x="280" y="419"/>
                    <a:pt x="327" y="357"/>
                  </a:cubicBezTo>
                  <a:cubicBezTo>
                    <a:pt x="358" y="295"/>
                    <a:pt x="389" y="233"/>
                    <a:pt x="389" y="187"/>
                  </a:cubicBezTo>
                  <a:cubicBezTo>
                    <a:pt x="389" y="125"/>
                    <a:pt x="389" y="63"/>
                    <a:pt x="34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8"/>
            <p:cNvSpPr/>
            <p:nvPr/>
          </p:nvSpPr>
          <p:spPr>
            <a:xfrm>
              <a:off x="2960250" y="683525"/>
              <a:ext cx="4300" cy="4100"/>
            </a:xfrm>
            <a:custGeom>
              <a:avLst/>
              <a:gdLst/>
              <a:ahLst/>
              <a:cxnLst/>
              <a:rect l="l" t="t" r="r" b="b"/>
              <a:pathLst>
                <a:path w="172" h="164" extrusionOk="0"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32" y="20"/>
                    <a:pt x="1" y="67"/>
                    <a:pt x="16" y="98"/>
                  </a:cubicBezTo>
                  <a:cubicBezTo>
                    <a:pt x="29" y="136"/>
                    <a:pt x="63" y="164"/>
                    <a:pt x="92" y="164"/>
                  </a:cubicBezTo>
                  <a:cubicBezTo>
                    <a:pt x="98" y="164"/>
                    <a:pt x="104" y="162"/>
                    <a:pt x="109" y="160"/>
                  </a:cubicBezTo>
                  <a:cubicBezTo>
                    <a:pt x="156" y="144"/>
                    <a:pt x="171" y="98"/>
                    <a:pt x="171" y="67"/>
                  </a:cubicBezTo>
                  <a:cubicBezTo>
                    <a:pt x="159" y="28"/>
                    <a:pt x="125" y="0"/>
                    <a:pt x="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8"/>
            <p:cNvSpPr/>
            <p:nvPr/>
          </p:nvSpPr>
          <p:spPr>
            <a:xfrm>
              <a:off x="2960250" y="683475"/>
              <a:ext cx="4300" cy="4050"/>
            </a:xfrm>
            <a:custGeom>
              <a:avLst/>
              <a:gdLst/>
              <a:ahLst/>
              <a:cxnLst/>
              <a:rect l="l" t="t" r="r" b="b"/>
              <a:pathLst>
                <a:path w="172" h="162" extrusionOk="0">
                  <a:moveTo>
                    <a:pt x="106" y="0"/>
                  </a:moveTo>
                  <a:cubicBezTo>
                    <a:pt x="96" y="0"/>
                    <a:pt x="87" y="2"/>
                    <a:pt x="78" y="7"/>
                  </a:cubicBezTo>
                  <a:cubicBezTo>
                    <a:pt x="32" y="22"/>
                    <a:pt x="1" y="53"/>
                    <a:pt x="16" y="100"/>
                  </a:cubicBezTo>
                  <a:cubicBezTo>
                    <a:pt x="16" y="146"/>
                    <a:pt x="63" y="162"/>
                    <a:pt x="78" y="162"/>
                  </a:cubicBezTo>
                  <a:lnTo>
                    <a:pt x="32" y="115"/>
                  </a:lnTo>
                  <a:cubicBezTo>
                    <a:pt x="32" y="84"/>
                    <a:pt x="78" y="38"/>
                    <a:pt x="109" y="22"/>
                  </a:cubicBezTo>
                  <a:cubicBezTo>
                    <a:pt x="140" y="22"/>
                    <a:pt x="156" y="22"/>
                    <a:pt x="171" y="38"/>
                  </a:cubicBezTo>
                  <a:cubicBezTo>
                    <a:pt x="160" y="15"/>
                    <a:pt x="132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8"/>
            <p:cNvSpPr/>
            <p:nvPr/>
          </p:nvSpPr>
          <p:spPr>
            <a:xfrm>
              <a:off x="2962975" y="684025"/>
              <a:ext cx="2725" cy="3900"/>
            </a:xfrm>
            <a:custGeom>
              <a:avLst/>
              <a:gdLst/>
              <a:ahLst/>
              <a:cxnLst/>
              <a:rect l="l" t="t" r="r" b="b"/>
              <a:pathLst>
                <a:path w="109" h="156" extrusionOk="0">
                  <a:moveTo>
                    <a:pt x="78" y="0"/>
                  </a:moveTo>
                  <a:cubicBezTo>
                    <a:pt x="109" y="47"/>
                    <a:pt x="109" y="78"/>
                    <a:pt x="109" y="93"/>
                  </a:cubicBezTo>
                  <a:lnTo>
                    <a:pt x="109" y="62"/>
                  </a:lnTo>
                  <a:cubicBezTo>
                    <a:pt x="109" y="47"/>
                    <a:pt x="109" y="16"/>
                    <a:pt x="78" y="0"/>
                  </a:cubicBezTo>
                  <a:close/>
                  <a:moveTo>
                    <a:pt x="109" y="93"/>
                  </a:moveTo>
                  <a:lnTo>
                    <a:pt x="62" y="140"/>
                  </a:lnTo>
                  <a:cubicBezTo>
                    <a:pt x="47" y="155"/>
                    <a:pt x="31" y="155"/>
                    <a:pt x="0" y="155"/>
                  </a:cubicBezTo>
                  <a:lnTo>
                    <a:pt x="62" y="155"/>
                  </a:lnTo>
                  <a:cubicBezTo>
                    <a:pt x="78" y="155"/>
                    <a:pt x="109" y="140"/>
                    <a:pt x="109" y="124"/>
                  </a:cubicBezTo>
                  <a:lnTo>
                    <a:pt x="109" y="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8"/>
            <p:cNvSpPr/>
            <p:nvPr/>
          </p:nvSpPr>
          <p:spPr>
            <a:xfrm>
              <a:off x="2952900" y="700375"/>
              <a:ext cx="6225" cy="6025"/>
            </a:xfrm>
            <a:custGeom>
              <a:avLst/>
              <a:gdLst/>
              <a:ahLst/>
              <a:cxnLst/>
              <a:rect l="l" t="t" r="r" b="b"/>
              <a:pathLst>
                <a:path w="249" h="241" extrusionOk="0">
                  <a:moveTo>
                    <a:pt x="132" y="0"/>
                  </a:moveTo>
                  <a:cubicBezTo>
                    <a:pt x="113" y="0"/>
                    <a:pt x="95" y="4"/>
                    <a:pt x="78" y="13"/>
                  </a:cubicBezTo>
                  <a:cubicBezTo>
                    <a:pt x="16" y="28"/>
                    <a:pt x="0" y="106"/>
                    <a:pt x="16" y="168"/>
                  </a:cubicBezTo>
                  <a:cubicBezTo>
                    <a:pt x="45" y="216"/>
                    <a:pt x="80" y="241"/>
                    <a:pt x="113" y="241"/>
                  </a:cubicBezTo>
                  <a:cubicBezTo>
                    <a:pt x="134" y="241"/>
                    <a:pt x="153" y="232"/>
                    <a:pt x="171" y="215"/>
                  </a:cubicBezTo>
                  <a:cubicBezTo>
                    <a:pt x="233" y="199"/>
                    <a:pt x="248" y="122"/>
                    <a:pt x="233" y="59"/>
                  </a:cubicBezTo>
                  <a:cubicBezTo>
                    <a:pt x="222" y="26"/>
                    <a:pt x="178" y="0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8"/>
            <p:cNvSpPr/>
            <p:nvPr/>
          </p:nvSpPr>
          <p:spPr>
            <a:xfrm>
              <a:off x="2952500" y="700250"/>
              <a:ext cx="5850" cy="6275"/>
            </a:xfrm>
            <a:custGeom>
              <a:avLst/>
              <a:gdLst/>
              <a:ahLst/>
              <a:cxnLst/>
              <a:rect l="l" t="t" r="r" b="b"/>
              <a:pathLst>
                <a:path w="234" h="251" extrusionOk="0">
                  <a:moveTo>
                    <a:pt x="141" y="0"/>
                  </a:moveTo>
                  <a:cubicBezTo>
                    <a:pt x="112" y="0"/>
                    <a:pt x="84" y="12"/>
                    <a:pt x="63" y="33"/>
                  </a:cubicBezTo>
                  <a:cubicBezTo>
                    <a:pt x="1" y="64"/>
                    <a:pt x="1" y="142"/>
                    <a:pt x="32" y="204"/>
                  </a:cubicBezTo>
                  <a:cubicBezTo>
                    <a:pt x="63" y="220"/>
                    <a:pt x="94" y="251"/>
                    <a:pt x="140" y="251"/>
                  </a:cubicBezTo>
                  <a:cubicBezTo>
                    <a:pt x="109" y="251"/>
                    <a:pt x="94" y="220"/>
                    <a:pt x="78" y="189"/>
                  </a:cubicBezTo>
                  <a:cubicBezTo>
                    <a:pt x="63" y="142"/>
                    <a:pt x="94" y="64"/>
                    <a:pt x="140" y="49"/>
                  </a:cubicBezTo>
                  <a:cubicBezTo>
                    <a:pt x="156" y="41"/>
                    <a:pt x="167" y="37"/>
                    <a:pt x="181" y="37"/>
                  </a:cubicBezTo>
                  <a:cubicBezTo>
                    <a:pt x="194" y="37"/>
                    <a:pt x="210" y="41"/>
                    <a:pt x="233" y="49"/>
                  </a:cubicBezTo>
                  <a:cubicBezTo>
                    <a:pt x="208" y="16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8"/>
            <p:cNvSpPr/>
            <p:nvPr/>
          </p:nvSpPr>
          <p:spPr>
            <a:xfrm>
              <a:off x="2956775" y="700675"/>
              <a:ext cx="3900" cy="6625"/>
            </a:xfrm>
            <a:custGeom>
              <a:avLst/>
              <a:gdLst/>
              <a:ahLst/>
              <a:cxnLst/>
              <a:rect l="l" t="t" r="r" b="b"/>
              <a:pathLst>
                <a:path w="156" h="265" extrusionOk="0">
                  <a:moveTo>
                    <a:pt x="93" y="1"/>
                  </a:moveTo>
                  <a:lnTo>
                    <a:pt x="93" y="1"/>
                  </a:lnTo>
                  <a:cubicBezTo>
                    <a:pt x="124" y="16"/>
                    <a:pt x="124" y="47"/>
                    <a:pt x="109" y="47"/>
                  </a:cubicBezTo>
                  <a:lnTo>
                    <a:pt x="109" y="156"/>
                  </a:lnTo>
                  <a:cubicBezTo>
                    <a:pt x="109" y="187"/>
                    <a:pt x="93" y="203"/>
                    <a:pt x="78" y="234"/>
                  </a:cubicBezTo>
                  <a:cubicBezTo>
                    <a:pt x="62" y="249"/>
                    <a:pt x="16" y="265"/>
                    <a:pt x="0" y="265"/>
                  </a:cubicBezTo>
                  <a:cubicBezTo>
                    <a:pt x="47" y="265"/>
                    <a:pt x="78" y="265"/>
                    <a:pt x="93" y="249"/>
                  </a:cubicBezTo>
                  <a:cubicBezTo>
                    <a:pt x="140" y="234"/>
                    <a:pt x="155" y="203"/>
                    <a:pt x="155" y="172"/>
                  </a:cubicBezTo>
                  <a:lnTo>
                    <a:pt x="155" y="78"/>
                  </a:lnTo>
                  <a:cubicBezTo>
                    <a:pt x="140" y="32"/>
                    <a:pt x="124" y="16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8"/>
            <p:cNvSpPr/>
            <p:nvPr/>
          </p:nvSpPr>
          <p:spPr>
            <a:xfrm>
              <a:off x="2921875" y="68325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78" y="16"/>
                    <a:pt x="0" y="93"/>
                    <a:pt x="0" y="202"/>
                  </a:cubicBezTo>
                  <a:cubicBezTo>
                    <a:pt x="16" y="326"/>
                    <a:pt x="93" y="403"/>
                    <a:pt x="217" y="403"/>
                  </a:cubicBezTo>
                  <a:cubicBezTo>
                    <a:pt x="326" y="388"/>
                    <a:pt x="404" y="310"/>
                    <a:pt x="404" y="186"/>
                  </a:cubicBezTo>
                  <a:cubicBezTo>
                    <a:pt x="404" y="78"/>
                    <a:pt x="326" y="0"/>
                    <a:pt x="217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8"/>
            <p:cNvSpPr/>
            <p:nvPr/>
          </p:nvSpPr>
          <p:spPr>
            <a:xfrm>
              <a:off x="2922250" y="683075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76" y="0"/>
                  </a:moveTo>
                  <a:cubicBezTo>
                    <a:pt x="98" y="0"/>
                    <a:pt x="27" y="70"/>
                    <a:pt x="1" y="162"/>
                  </a:cubicBezTo>
                  <a:cubicBezTo>
                    <a:pt x="1" y="240"/>
                    <a:pt x="63" y="317"/>
                    <a:pt x="140" y="333"/>
                  </a:cubicBezTo>
                  <a:cubicBezTo>
                    <a:pt x="109" y="286"/>
                    <a:pt x="78" y="255"/>
                    <a:pt x="78" y="193"/>
                  </a:cubicBezTo>
                  <a:cubicBezTo>
                    <a:pt x="78" y="122"/>
                    <a:pt x="169" y="52"/>
                    <a:pt x="255" y="52"/>
                  </a:cubicBezTo>
                  <a:cubicBezTo>
                    <a:pt x="264" y="52"/>
                    <a:pt x="272" y="52"/>
                    <a:pt x="280" y="54"/>
                  </a:cubicBezTo>
                  <a:cubicBezTo>
                    <a:pt x="311" y="69"/>
                    <a:pt x="358" y="69"/>
                    <a:pt x="389" y="116"/>
                  </a:cubicBezTo>
                  <a:cubicBezTo>
                    <a:pt x="358" y="38"/>
                    <a:pt x="295" y="7"/>
                    <a:pt x="218" y="7"/>
                  </a:cubicBezTo>
                  <a:cubicBezTo>
                    <a:pt x="204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8"/>
            <p:cNvSpPr/>
            <p:nvPr/>
          </p:nvSpPr>
          <p:spPr>
            <a:xfrm>
              <a:off x="2927675" y="684025"/>
              <a:ext cx="7400" cy="9700"/>
            </a:xfrm>
            <a:custGeom>
              <a:avLst/>
              <a:gdLst/>
              <a:ahLst/>
              <a:cxnLst/>
              <a:rect l="l" t="t" r="r" b="b"/>
              <a:pathLst>
                <a:path w="296" h="388" extrusionOk="0">
                  <a:moveTo>
                    <a:pt x="172" y="0"/>
                  </a:moveTo>
                  <a:lnTo>
                    <a:pt x="249" y="155"/>
                  </a:lnTo>
                  <a:lnTo>
                    <a:pt x="249" y="217"/>
                  </a:lnTo>
                  <a:cubicBezTo>
                    <a:pt x="249" y="233"/>
                    <a:pt x="249" y="248"/>
                    <a:pt x="234" y="279"/>
                  </a:cubicBezTo>
                  <a:cubicBezTo>
                    <a:pt x="218" y="310"/>
                    <a:pt x="172" y="326"/>
                    <a:pt x="141" y="357"/>
                  </a:cubicBezTo>
                  <a:cubicBezTo>
                    <a:pt x="94" y="372"/>
                    <a:pt x="47" y="372"/>
                    <a:pt x="1" y="388"/>
                  </a:cubicBezTo>
                  <a:cubicBezTo>
                    <a:pt x="47" y="388"/>
                    <a:pt x="94" y="388"/>
                    <a:pt x="141" y="372"/>
                  </a:cubicBezTo>
                  <a:cubicBezTo>
                    <a:pt x="156" y="357"/>
                    <a:pt x="172" y="357"/>
                    <a:pt x="203" y="326"/>
                  </a:cubicBezTo>
                  <a:lnTo>
                    <a:pt x="249" y="279"/>
                  </a:lnTo>
                  <a:cubicBezTo>
                    <a:pt x="249" y="248"/>
                    <a:pt x="280" y="217"/>
                    <a:pt x="280" y="202"/>
                  </a:cubicBezTo>
                  <a:cubicBezTo>
                    <a:pt x="296" y="171"/>
                    <a:pt x="280" y="140"/>
                    <a:pt x="280" y="124"/>
                  </a:cubicBezTo>
                  <a:cubicBezTo>
                    <a:pt x="249" y="62"/>
                    <a:pt x="218" y="16"/>
                    <a:pt x="17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8"/>
            <p:cNvSpPr/>
            <p:nvPr/>
          </p:nvSpPr>
          <p:spPr>
            <a:xfrm>
              <a:off x="2900150" y="547150"/>
              <a:ext cx="296275" cy="7000"/>
            </a:xfrm>
            <a:custGeom>
              <a:avLst/>
              <a:gdLst/>
              <a:ahLst/>
              <a:cxnLst/>
              <a:rect l="l" t="t" r="r" b="b"/>
              <a:pathLst>
                <a:path w="11851" h="280" extrusionOk="0">
                  <a:moveTo>
                    <a:pt x="1" y="0"/>
                  </a:moveTo>
                  <a:lnTo>
                    <a:pt x="1" y="279"/>
                  </a:lnTo>
                  <a:lnTo>
                    <a:pt x="11850" y="279"/>
                  </a:lnTo>
                  <a:lnTo>
                    <a:pt x="118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8"/>
            <p:cNvSpPr/>
            <p:nvPr/>
          </p:nvSpPr>
          <p:spPr>
            <a:xfrm>
              <a:off x="2902875" y="549850"/>
              <a:ext cx="1950" cy="1975"/>
            </a:xfrm>
            <a:custGeom>
              <a:avLst/>
              <a:gdLst/>
              <a:ahLst/>
              <a:cxnLst/>
              <a:rect l="l" t="t" r="r" b="b"/>
              <a:pathLst>
                <a:path w="78" h="79" extrusionOk="0">
                  <a:moveTo>
                    <a:pt x="47" y="1"/>
                  </a:moveTo>
                  <a:cubicBezTo>
                    <a:pt x="31" y="1"/>
                    <a:pt x="0" y="16"/>
                    <a:pt x="0" y="32"/>
                  </a:cubicBezTo>
                  <a:cubicBezTo>
                    <a:pt x="0" y="63"/>
                    <a:pt x="31" y="78"/>
                    <a:pt x="47" y="78"/>
                  </a:cubicBezTo>
                  <a:cubicBezTo>
                    <a:pt x="62" y="78"/>
                    <a:pt x="78" y="47"/>
                    <a:pt x="78" y="32"/>
                  </a:cubicBezTo>
                  <a:cubicBezTo>
                    <a:pt x="78" y="16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8"/>
            <p:cNvSpPr/>
            <p:nvPr/>
          </p:nvSpPr>
          <p:spPr>
            <a:xfrm>
              <a:off x="2907900" y="549850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32" y="1"/>
                  </a:moveTo>
                  <a:cubicBezTo>
                    <a:pt x="16" y="1"/>
                    <a:pt x="1" y="16"/>
                    <a:pt x="1" y="32"/>
                  </a:cubicBezTo>
                  <a:cubicBezTo>
                    <a:pt x="1" y="63"/>
                    <a:pt x="16" y="78"/>
                    <a:pt x="32" y="78"/>
                  </a:cubicBezTo>
                  <a:cubicBezTo>
                    <a:pt x="63" y="78"/>
                    <a:pt x="79" y="47"/>
                    <a:pt x="79" y="32"/>
                  </a:cubicBezTo>
                  <a:cubicBezTo>
                    <a:pt x="79" y="16"/>
                    <a:pt x="63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8"/>
            <p:cNvSpPr/>
            <p:nvPr/>
          </p:nvSpPr>
          <p:spPr>
            <a:xfrm>
              <a:off x="2912175" y="549850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47" y="1"/>
                  </a:moveTo>
                  <a:cubicBezTo>
                    <a:pt x="16" y="1"/>
                    <a:pt x="1" y="16"/>
                    <a:pt x="1" y="32"/>
                  </a:cubicBezTo>
                  <a:cubicBezTo>
                    <a:pt x="1" y="63"/>
                    <a:pt x="16" y="78"/>
                    <a:pt x="47" y="78"/>
                  </a:cubicBezTo>
                  <a:cubicBezTo>
                    <a:pt x="63" y="78"/>
                    <a:pt x="78" y="47"/>
                    <a:pt x="78" y="32"/>
                  </a:cubicBezTo>
                  <a:cubicBezTo>
                    <a:pt x="78" y="16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8"/>
            <p:cNvSpPr/>
            <p:nvPr/>
          </p:nvSpPr>
          <p:spPr>
            <a:xfrm>
              <a:off x="3138625" y="567750"/>
              <a:ext cx="40725" cy="35975"/>
            </a:xfrm>
            <a:custGeom>
              <a:avLst/>
              <a:gdLst/>
              <a:ahLst/>
              <a:cxnLst/>
              <a:rect l="l" t="t" r="r" b="b"/>
              <a:pathLst>
                <a:path w="1629" h="1439" extrusionOk="0">
                  <a:moveTo>
                    <a:pt x="807" y="0"/>
                  </a:moveTo>
                  <a:cubicBezTo>
                    <a:pt x="529" y="0"/>
                    <a:pt x="270" y="157"/>
                    <a:pt x="155" y="432"/>
                  </a:cubicBezTo>
                  <a:cubicBezTo>
                    <a:pt x="0" y="789"/>
                    <a:pt x="155" y="1223"/>
                    <a:pt x="527" y="1379"/>
                  </a:cubicBezTo>
                  <a:cubicBezTo>
                    <a:pt x="620" y="1419"/>
                    <a:pt x="718" y="1438"/>
                    <a:pt x="815" y="1438"/>
                  </a:cubicBezTo>
                  <a:cubicBezTo>
                    <a:pt x="1091" y="1438"/>
                    <a:pt x="1359" y="1282"/>
                    <a:pt x="1474" y="1006"/>
                  </a:cubicBezTo>
                  <a:cubicBezTo>
                    <a:pt x="1629" y="634"/>
                    <a:pt x="1474" y="231"/>
                    <a:pt x="1101" y="60"/>
                  </a:cubicBezTo>
                  <a:cubicBezTo>
                    <a:pt x="1005" y="20"/>
                    <a:pt x="905" y="0"/>
                    <a:pt x="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8"/>
            <p:cNvSpPr/>
            <p:nvPr/>
          </p:nvSpPr>
          <p:spPr>
            <a:xfrm>
              <a:off x="3138225" y="567750"/>
              <a:ext cx="41125" cy="35975"/>
            </a:xfrm>
            <a:custGeom>
              <a:avLst/>
              <a:gdLst/>
              <a:ahLst/>
              <a:cxnLst/>
              <a:rect l="l" t="t" r="r" b="b"/>
              <a:pathLst>
                <a:path w="1645" h="1439" extrusionOk="0">
                  <a:moveTo>
                    <a:pt x="819" y="6"/>
                  </a:moveTo>
                  <a:cubicBezTo>
                    <a:pt x="907" y="6"/>
                    <a:pt x="997" y="24"/>
                    <a:pt x="1086" y="60"/>
                  </a:cubicBezTo>
                  <a:cubicBezTo>
                    <a:pt x="1412" y="215"/>
                    <a:pt x="1552" y="588"/>
                    <a:pt x="1412" y="913"/>
                  </a:cubicBezTo>
                  <a:cubicBezTo>
                    <a:pt x="1297" y="1154"/>
                    <a:pt x="1064" y="1293"/>
                    <a:pt x="819" y="1293"/>
                  </a:cubicBezTo>
                  <a:cubicBezTo>
                    <a:pt x="732" y="1293"/>
                    <a:pt x="644" y="1275"/>
                    <a:pt x="559" y="1239"/>
                  </a:cubicBezTo>
                  <a:cubicBezTo>
                    <a:pt x="233" y="1099"/>
                    <a:pt x="94" y="712"/>
                    <a:pt x="233" y="386"/>
                  </a:cubicBezTo>
                  <a:cubicBezTo>
                    <a:pt x="348" y="145"/>
                    <a:pt x="572" y="6"/>
                    <a:pt x="819" y="6"/>
                  </a:cubicBezTo>
                  <a:close/>
                  <a:moveTo>
                    <a:pt x="825" y="0"/>
                  </a:moveTo>
                  <a:cubicBezTo>
                    <a:pt x="551" y="0"/>
                    <a:pt x="297" y="157"/>
                    <a:pt x="171" y="432"/>
                  </a:cubicBezTo>
                  <a:cubicBezTo>
                    <a:pt x="1" y="789"/>
                    <a:pt x="171" y="1208"/>
                    <a:pt x="543" y="1379"/>
                  </a:cubicBezTo>
                  <a:cubicBezTo>
                    <a:pt x="636" y="1419"/>
                    <a:pt x="733" y="1438"/>
                    <a:pt x="829" y="1438"/>
                  </a:cubicBezTo>
                  <a:cubicBezTo>
                    <a:pt x="1101" y="1438"/>
                    <a:pt x="1363" y="1282"/>
                    <a:pt x="1490" y="1006"/>
                  </a:cubicBezTo>
                  <a:cubicBezTo>
                    <a:pt x="1645" y="665"/>
                    <a:pt x="1490" y="231"/>
                    <a:pt x="1117" y="60"/>
                  </a:cubicBezTo>
                  <a:cubicBezTo>
                    <a:pt x="1021" y="20"/>
                    <a:pt x="922" y="0"/>
                    <a:pt x="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8"/>
            <p:cNvSpPr/>
            <p:nvPr/>
          </p:nvSpPr>
          <p:spPr>
            <a:xfrm>
              <a:off x="3145200" y="570025"/>
              <a:ext cx="32225" cy="20950"/>
            </a:xfrm>
            <a:custGeom>
              <a:avLst/>
              <a:gdLst/>
              <a:ahLst/>
              <a:cxnLst/>
              <a:rect l="l" t="t" r="r" b="b"/>
              <a:pathLst>
                <a:path w="1289" h="838" extrusionOk="0">
                  <a:moveTo>
                    <a:pt x="218" y="0"/>
                  </a:moveTo>
                  <a:cubicBezTo>
                    <a:pt x="140" y="47"/>
                    <a:pt x="63" y="109"/>
                    <a:pt x="1" y="155"/>
                  </a:cubicBezTo>
                  <a:cubicBezTo>
                    <a:pt x="1" y="217"/>
                    <a:pt x="47" y="357"/>
                    <a:pt x="296" y="497"/>
                  </a:cubicBezTo>
                  <a:cubicBezTo>
                    <a:pt x="466" y="559"/>
                    <a:pt x="854" y="652"/>
                    <a:pt x="993" y="698"/>
                  </a:cubicBezTo>
                  <a:cubicBezTo>
                    <a:pt x="1086" y="745"/>
                    <a:pt x="1164" y="776"/>
                    <a:pt x="1226" y="838"/>
                  </a:cubicBezTo>
                  <a:cubicBezTo>
                    <a:pt x="1288" y="698"/>
                    <a:pt x="1288" y="574"/>
                    <a:pt x="1211" y="450"/>
                  </a:cubicBezTo>
                  <a:cubicBezTo>
                    <a:pt x="1133" y="481"/>
                    <a:pt x="1052" y="497"/>
                    <a:pt x="970" y="497"/>
                  </a:cubicBezTo>
                  <a:cubicBezTo>
                    <a:pt x="889" y="497"/>
                    <a:pt x="807" y="481"/>
                    <a:pt x="730" y="450"/>
                  </a:cubicBezTo>
                  <a:cubicBezTo>
                    <a:pt x="311" y="295"/>
                    <a:pt x="233" y="78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8"/>
            <p:cNvSpPr/>
            <p:nvPr/>
          </p:nvSpPr>
          <p:spPr>
            <a:xfrm>
              <a:off x="3146375" y="597025"/>
              <a:ext cx="22125" cy="6675"/>
            </a:xfrm>
            <a:custGeom>
              <a:avLst/>
              <a:gdLst/>
              <a:ahLst/>
              <a:cxnLst/>
              <a:rect l="l" t="t" r="r" b="b"/>
              <a:pathLst>
                <a:path w="885" h="267" extrusionOk="0">
                  <a:moveTo>
                    <a:pt x="248" y="1"/>
                  </a:moveTo>
                  <a:cubicBezTo>
                    <a:pt x="213" y="1"/>
                    <a:pt x="177" y="3"/>
                    <a:pt x="140" y="6"/>
                  </a:cubicBezTo>
                  <a:cubicBezTo>
                    <a:pt x="78" y="21"/>
                    <a:pt x="31" y="52"/>
                    <a:pt x="0" y="68"/>
                  </a:cubicBezTo>
                  <a:cubicBezTo>
                    <a:pt x="62" y="130"/>
                    <a:pt x="140" y="161"/>
                    <a:pt x="217" y="208"/>
                  </a:cubicBezTo>
                  <a:cubicBezTo>
                    <a:pt x="301" y="246"/>
                    <a:pt x="396" y="266"/>
                    <a:pt x="493" y="266"/>
                  </a:cubicBezTo>
                  <a:cubicBezTo>
                    <a:pt x="628" y="266"/>
                    <a:pt x="767" y="227"/>
                    <a:pt x="884" y="145"/>
                  </a:cubicBezTo>
                  <a:lnTo>
                    <a:pt x="884" y="145"/>
                  </a:lnTo>
                  <a:cubicBezTo>
                    <a:pt x="861" y="149"/>
                    <a:pt x="838" y="151"/>
                    <a:pt x="815" y="151"/>
                  </a:cubicBezTo>
                  <a:cubicBezTo>
                    <a:pt x="746" y="151"/>
                    <a:pt x="679" y="134"/>
                    <a:pt x="621" y="99"/>
                  </a:cubicBezTo>
                  <a:cubicBezTo>
                    <a:pt x="499" y="26"/>
                    <a:pt x="377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8"/>
            <p:cNvSpPr/>
            <p:nvPr/>
          </p:nvSpPr>
          <p:spPr>
            <a:xfrm>
              <a:off x="3140950" y="580875"/>
              <a:ext cx="34150" cy="18975"/>
            </a:xfrm>
            <a:custGeom>
              <a:avLst/>
              <a:gdLst/>
              <a:ahLst/>
              <a:cxnLst/>
              <a:rect l="l" t="t" r="r" b="b"/>
              <a:pathLst>
                <a:path w="1366" h="759" extrusionOk="0">
                  <a:moveTo>
                    <a:pt x="62" y="0"/>
                  </a:moveTo>
                  <a:cubicBezTo>
                    <a:pt x="0" y="125"/>
                    <a:pt x="0" y="280"/>
                    <a:pt x="31" y="419"/>
                  </a:cubicBezTo>
                  <a:cubicBezTo>
                    <a:pt x="83" y="414"/>
                    <a:pt x="138" y="411"/>
                    <a:pt x="194" y="411"/>
                  </a:cubicBezTo>
                  <a:cubicBezTo>
                    <a:pt x="307" y="411"/>
                    <a:pt x="424" y="424"/>
                    <a:pt x="528" y="466"/>
                  </a:cubicBezTo>
                  <a:cubicBezTo>
                    <a:pt x="776" y="559"/>
                    <a:pt x="915" y="667"/>
                    <a:pt x="1039" y="729"/>
                  </a:cubicBezTo>
                  <a:cubicBezTo>
                    <a:pt x="1082" y="740"/>
                    <a:pt x="1132" y="758"/>
                    <a:pt x="1180" y="758"/>
                  </a:cubicBezTo>
                  <a:cubicBezTo>
                    <a:pt x="1201" y="758"/>
                    <a:pt x="1222" y="755"/>
                    <a:pt x="1241" y="745"/>
                  </a:cubicBezTo>
                  <a:lnTo>
                    <a:pt x="1256" y="729"/>
                  </a:lnTo>
                  <a:lnTo>
                    <a:pt x="1256" y="714"/>
                  </a:lnTo>
                  <a:cubicBezTo>
                    <a:pt x="1272" y="714"/>
                    <a:pt x="1272" y="698"/>
                    <a:pt x="1272" y="698"/>
                  </a:cubicBezTo>
                  <a:lnTo>
                    <a:pt x="1303" y="667"/>
                  </a:lnTo>
                  <a:lnTo>
                    <a:pt x="1303" y="652"/>
                  </a:lnTo>
                  <a:lnTo>
                    <a:pt x="1303" y="636"/>
                  </a:lnTo>
                  <a:lnTo>
                    <a:pt x="1303" y="621"/>
                  </a:lnTo>
                  <a:cubicBezTo>
                    <a:pt x="1303" y="605"/>
                    <a:pt x="1319" y="605"/>
                    <a:pt x="1319" y="574"/>
                  </a:cubicBezTo>
                  <a:cubicBezTo>
                    <a:pt x="1319" y="559"/>
                    <a:pt x="1334" y="559"/>
                    <a:pt x="1334" y="543"/>
                  </a:cubicBezTo>
                  <a:lnTo>
                    <a:pt x="1365" y="497"/>
                  </a:lnTo>
                  <a:lnTo>
                    <a:pt x="1365" y="497"/>
                  </a:lnTo>
                  <a:cubicBezTo>
                    <a:pt x="1332" y="521"/>
                    <a:pt x="1274" y="542"/>
                    <a:pt x="1185" y="542"/>
                  </a:cubicBezTo>
                  <a:cubicBezTo>
                    <a:pt x="1105" y="542"/>
                    <a:pt x="1001" y="525"/>
                    <a:pt x="869" y="481"/>
                  </a:cubicBezTo>
                  <a:cubicBezTo>
                    <a:pt x="776" y="419"/>
                    <a:pt x="652" y="342"/>
                    <a:pt x="559" y="264"/>
                  </a:cubicBezTo>
                  <a:cubicBezTo>
                    <a:pt x="248" y="16"/>
                    <a:pt x="93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8"/>
            <p:cNvSpPr/>
            <p:nvPr/>
          </p:nvSpPr>
          <p:spPr>
            <a:xfrm>
              <a:off x="3158000" y="599325"/>
              <a:ext cx="3900" cy="3550"/>
            </a:xfrm>
            <a:custGeom>
              <a:avLst/>
              <a:gdLst/>
              <a:ahLst/>
              <a:cxnLst/>
              <a:rect l="l" t="t" r="r" b="b"/>
              <a:pathLst>
                <a:path w="156" h="142" extrusionOk="0">
                  <a:moveTo>
                    <a:pt x="47" y="1"/>
                  </a:moveTo>
                  <a:cubicBezTo>
                    <a:pt x="27" y="1"/>
                    <a:pt x="9" y="12"/>
                    <a:pt x="1" y="38"/>
                  </a:cubicBezTo>
                  <a:cubicBezTo>
                    <a:pt x="1" y="69"/>
                    <a:pt x="16" y="116"/>
                    <a:pt x="63" y="131"/>
                  </a:cubicBezTo>
                  <a:cubicBezTo>
                    <a:pt x="76" y="137"/>
                    <a:pt x="94" y="141"/>
                    <a:pt x="111" y="141"/>
                  </a:cubicBezTo>
                  <a:cubicBezTo>
                    <a:pt x="134" y="141"/>
                    <a:pt x="156" y="134"/>
                    <a:pt x="156" y="116"/>
                  </a:cubicBezTo>
                  <a:cubicBezTo>
                    <a:pt x="156" y="69"/>
                    <a:pt x="140" y="38"/>
                    <a:pt x="94" y="22"/>
                  </a:cubicBezTo>
                  <a:cubicBezTo>
                    <a:pt x="80" y="9"/>
                    <a:pt x="6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8"/>
            <p:cNvSpPr/>
            <p:nvPr/>
          </p:nvSpPr>
          <p:spPr>
            <a:xfrm>
              <a:off x="3162650" y="598800"/>
              <a:ext cx="3125" cy="2175"/>
            </a:xfrm>
            <a:custGeom>
              <a:avLst/>
              <a:gdLst/>
              <a:ahLst/>
              <a:cxnLst/>
              <a:rect l="l" t="t" r="r" b="b"/>
              <a:pathLst>
                <a:path w="125" h="87" extrusionOk="0">
                  <a:moveTo>
                    <a:pt x="49" y="1"/>
                  </a:moveTo>
                  <a:cubicBezTo>
                    <a:pt x="40" y="1"/>
                    <a:pt x="32" y="5"/>
                    <a:pt x="32" y="12"/>
                  </a:cubicBezTo>
                  <a:cubicBezTo>
                    <a:pt x="1" y="12"/>
                    <a:pt x="32" y="59"/>
                    <a:pt x="63" y="74"/>
                  </a:cubicBezTo>
                  <a:cubicBezTo>
                    <a:pt x="71" y="82"/>
                    <a:pt x="86" y="86"/>
                    <a:pt x="100" y="86"/>
                  </a:cubicBezTo>
                  <a:cubicBezTo>
                    <a:pt x="113" y="86"/>
                    <a:pt x="125" y="82"/>
                    <a:pt x="125" y="74"/>
                  </a:cubicBezTo>
                  <a:cubicBezTo>
                    <a:pt x="125" y="59"/>
                    <a:pt x="109" y="28"/>
                    <a:pt x="78" y="12"/>
                  </a:cubicBezTo>
                  <a:cubicBezTo>
                    <a:pt x="71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8"/>
            <p:cNvSpPr/>
            <p:nvPr/>
          </p:nvSpPr>
          <p:spPr>
            <a:xfrm>
              <a:off x="3148700" y="576275"/>
              <a:ext cx="4300" cy="2850"/>
            </a:xfrm>
            <a:custGeom>
              <a:avLst/>
              <a:gdLst/>
              <a:ahLst/>
              <a:cxnLst/>
              <a:rect l="l" t="t" r="r" b="b"/>
              <a:pathLst>
                <a:path w="172" h="114" extrusionOk="0">
                  <a:moveTo>
                    <a:pt x="85" y="1"/>
                  </a:moveTo>
                  <a:cubicBezTo>
                    <a:pt x="59" y="1"/>
                    <a:pt x="37" y="19"/>
                    <a:pt x="16" y="29"/>
                  </a:cubicBezTo>
                  <a:cubicBezTo>
                    <a:pt x="0" y="45"/>
                    <a:pt x="47" y="91"/>
                    <a:pt x="62" y="107"/>
                  </a:cubicBezTo>
                  <a:cubicBezTo>
                    <a:pt x="72" y="111"/>
                    <a:pt x="82" y="113"/>
                    <a:pt x="93" y="113"/>
                  </a:cubicBezTo>
                  <a:cubicBezTo>
                    <a:pt x="118" y="113"/>
                    <a:pt x="145" y="102"/>
                    <a:pt x="156" y="91"/>
                  </a:cubicBezTo>
                  <a:cubicBezTo>
                    <a:pt x="171" y="60"/>
                    <a:pt x="156" y="29"/>
                    <a:pt x="124" y="14"/>
                  </a:cubicBezTo>
                  <a:cubicBezTo>
                    <a:pt x="110" y="4"/>
                    <a:pt x="97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8"/>
            <p:cNvSpPr/>
            <p:nvPr/>
          </p:nvSpPr>
          <p:spPr>
            <a:xfrm>
              <a:off x="3152575" y="575825"/>
              <a:ext cx="1575" cy="1500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47" y="1"/>
                  </a:moveTo>
                  <a:cubicBezTo>
                    <a:pt x="16" y="1"/>
                    <a:pt x="1" y="1"/>
                    <a:pt x="1" y="32"/>
                  </a:cubicBezTo>
                  <a:cubicBezTo>
                    <a:pt x="1" y="47"/>
                    <a:pt x="1" y="47"/>
                    <a:pt x="16" y="47"/>
                  </a:cubicBezTo>
                  <a:cubicBezTo>
                    <a:pt x="32" y="55"/>
                    <a:pt x="43" y="59"/>
                    <a:pt x="51" y="59"/>
                  </a:cubicBezTo>
                  <a:cubicBezTo>
                    <a:pt x="59" y="59"/>
                    <a:pt x="63" y="55"/>
                    <a:pt x="63" y="47"/>
                  </a:cubicBezTo>
                  <a:cubicBezTo>
                    <a:pt x="63" y="32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8"/>
            <p:cNvSpPr/>
            <p:nvPr/>
          </p:nvSpPr>
          <p:spPr>
            <a:xfrm>
              <a:off x="3152975" y="577600"/>
              <a:ext cx="1175" cy="925"/>
            </a:xfrm>
            <a:custGeom>
              <a:avLst/>
              <a:gdLst/>
              <a:ahLst/>
              <a:cxnLst/>
              <a:rect l="l" t="t" r="r" b="b"/>
              <a:pathLst>
                <a:path w="47" h="37" extrusionOk="0">
                  <a:moveTo>
                    <a:pt x="23" y="1"/>
                  </a:moveTo>
                  <a:cubicBezTo>
                    <a:pt x="14" y="1"/>
                    <a:pt x="0" y="7"/>
                    <a:pt x="0" y="7"/>
                  </a:cubicBezTo>
                  <a:cubicBezTo>
                    <a:pt x="0" y="26"/>
                    <a:pt x="0" y="33"/>
                    <a:pt x="6" y="33"/>
                  </a:cubicBezTo>
                  <a:cubicBezTo>
                    <a:pt x="11" y="33"/>
                    <a:pt x="18" y="29"/>
                    <a:pt x="31" y="23"/>
                  </a:cubicBezTo>
                  <a:cubicBezTo>
                    <a:pt x="31" y="33"/>
                    <a:pt x="33" y="37"/>
                    <a:pt x="35" y="37"/>
                  </a:cubicBezTo>
                  <a:cubicBezTo>
                    <a:pt x="40" y="37"/>
                    <a:pt x="47" y="23"/>
                    <a:pt x="47" y="23"/>
                  </a:cubicBezTo>
                  <a:cubicBezTo>
                    <a:pt x="47" y="23"/>
                    <a:pt x="47" y="7"/>
                    <a:pt x="31" y="7"/>
                  </a:cubicBezTo>
                  <a:cubicBezTo>
                    <a:pt x="31" y="2"/>
                    <a:pt x="28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8"/>
            <p:cNvSpPr/>
            <p:nvPr/>
          </p:nvSpPr>
          <p:spPr>
            <a:xfrm>
              <a:off x="3164200" y="577225"/>
              <a:ext cx="2750" cy="2500"/>
            </a:xfrm>
            <a:custGeom>
              <a:avLst/>
              <a:gdLst/>
              <a:ahLst/>
              <a:cxnLst/>
              <a:rect l="l" t="t" r="r" b="b"/>
              <a:pathLst>
                <a:path w="110" h="100" extrusionOk="0">
                  <a:moveTo>
                    <a:pt x="51" y="0"/>
                  </a:moveTo>
                  <a:cubicBezTo>
                    <a:pt x="30" y="0"/>
                    <a:pt x="12" y="11"/>
                    <a:pt x="1" y="22"/>
                  </a:cubicBezTo>
                  <a:cubicBezTo>
                    <a:pt x="1" y="69"/>
                    <a:pt x="1" y="84"/>
                    <a:pt x="32" y="100"/>
                  </a:cubicBezTo>
                  <a:lnTo>
                    <a:pt x="63" y="100"/>
                  </a:lnTo>
                  <a:cubicBezTo>
                    <a:pt x="94" y="100"/>
                    <a:pt x="109" y="84"/>
                    <a:pt x="109" y="69"/>
                  </a:cubicBezTo>
                  <a:cubicBezTo>
                    <a:pt x="109" y="22"/>
                    <a:pt x="94" y="7"/>
                    <a:pt x="78" y="7"/>
                  </a:cubicBezTo>
                  <a:cubicBezTo>
                    <a:pt x="69" y="2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8"/>
            <p:cNvSpPr/>
            <p:nvPr/>
          </p:nvSpPr>
          <p:spPr>
            <a:xfrm>
              <a:off x="3163825" y="579700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31" y="1"/>
                  </a:moveTo>
                  <a:cubicBezTo>
                    <a:pt x="16" y="1"/>
                    <a:pt x="0" y="1"/>
                    <a:pt x="0" y="16"/>
                  </a:cubicBezTo>
                  <a:cubicBezTo>
                    <a:pt x="0" y="47"/>
                    <a:pt x="0" y="63"/>
                    <a:pt x="16" y="63"/>
                  </a:cubicBezTo>
                  <a:cubicBezTo>
                    <a:pt x="31" y="63"/>
                    <a:pt x="62" y="63"/>
                    <a:pt x="62" y="47"/>
                  </a:cubicBezTo>
                  <a:cubicBezTo>
                    <a:pt x="62" y="16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8"/>
            <p:cNvSpPr/>
            <p:nvPr/>
          </p:nvSpPr>
          <p:spPr>
            <a:xfrm>
              <a:off x="3217725" y="534350"/>
              <a:ext cx="236525" cy="205525"/>
            </a:xfrm>
            <a:custGeom>
              <a:avLst/>
              <a:gdLst/>
              <a:ahLst/>
              <a:cxnLst/>
              <a:rect l="l" t="t" r="r" b="b"/>
              <a:pathLst>
                <a:path w="9461" h="8221" extrusionOk="0">
                  <a:moveTo>
                    <a:pt x="0" y="0"/>
                  </a:moveTo>
                  <a:lnTo>
                    <a:pt x="0" y="8220"/>
                  </a:lnTo>
                  <a:lnTo>
                    <a:pt x="9461" y="8220"/>
                  </a:lnTo>
                  <a:lnTo>
                    <a:pt x="9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8"/>
            <p:cNvSpPr/>
            <p:nvPr/>
          </p:nvSpPr>
          <p:spPr>
            <a:xfrm>
              <a:off x="3454225" y="534350"/>
              <a:ext cx="10900" cy="205525"/>
            </a:xfrm>
            <a:custGeom>
              <a:avLst/>
              <a:gdLst/>
              <a:ahLst/>
              <a:cxnLst/>
              <a:rect l="l" t="t" r="r" b="b"/>
              <a:pathLst>
                <a:path w="436" h="8221" extrusionOk="0">
                  <a:moveTo>
                    <a:pt x="1" y="0"/>
                  </a:moveTo>
                  <a:lnTo>
                    <a:pt x="1" y="8220"/>
                  </a:lnTo>
                  <a:lnTo>
                    <a:pt x="435" y="8220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8"/>
            <p:cNvSpPr/>
            <p:nvPr/>
          </p:nvSpPr>
          <p:spPr>
            <a:xfrm>
              <a:off x="3231275" y="547150"/>
              <a:ext cx="208650" cy="177600"/>
            </a:xfrm>
            <a:custGeom>
              <a:avLst/>
              <a:gdLst/>
              <a:ahLst/>
              <a:cxnLst/>
              <a:rect l="l" t="t" r="r" b="b"/>
              <a:pathLst>
                <a:path w="8346" h="7104" extrusionOk="0">
                  <a:moveTo>
                    <a:pt x="1" y="0"/>
                  </a:moveTo>
                  <a:lnTo>
                    <a:pt x="1" y="7104"/>
                  </a:lnTo>
                  <a:lnTo>
                    <a:pt x="8345" y="7104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8"/>
            <p:cNvSpPr/>
            <p:nvPr/>
          </p:nvSpPr>
          <p:spPr>
            <a:xfrm>
              <a:off x="3231275" y="547150"/>
              <a:ext cx="208650" cy="7000"/>
            </a:xfrm>
            <a:custGeom>
              <a:avLst/>
              <a:gdLst/>
              <a:ahLst/>
              <a:cxnLst/>
              <a:rect l="l" t="t" r="r" b="b"/>
              <a:pathLst>
                <a:path w="8346" h="280" extrusionOk="0">
                  <a:moveTo>
                    <a:pt x="1" y="0"/>
                  </a:moveTo>
                  <a:lnTo>
                    <a:pt x="1" y="279"/>
                  </a:lnTo>
                  <a:lnTo>
                    <a:pt x="8345" y="279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8"/>
            <p:cNvSpPr/>
            <p:nvPr/>
          </p:nvSpPr>
          <p:spPr>
            <a:xfrm>
              <a:off x="3234400" y="549850"/>
              <a:ext cx="1950" cy="1975"/>
            </a:xfrm>
            <a:custGeom>
              <a:avLst/>
              <a:gdLst/>
              <a:ahLst/>
              <a:cxnLst/>
              <a:rect l="l" t="t" r="r" b="b"/>
              <a:pathLst>
                <a:path w="78" h="79" extrusionOk="0">
                  <a:moveTo>
                    <a:pt x="47" y="1"/>
                  </a:moveTo>
                  <a:cubicBezTo>
                    <a:pt x="31" y="1"/>
                    <a:pt x="0" y="16"/>
                    <a:pt x="0" y="32"/>
                  </a:cubicBezTo>
                  <a:cubicBezTo>
                    <a:pt x="0" y="63"/>
                    <a:pt x="31" y="78"/>
                    <a:pt x="47" y="78"/>
                  </a:cubicBezTo>
                  <a:cubicBezTo>
                    <a:pt x="62" y="78"/>
                    <a:pt x="78" y="47"/>
                    <a:pt x="78" y="32"/>
                  </a:cubicBezTo>
                  <a:cubicBezTo>
                    <a:pt x="78" y="16"/>
                    <a:pt x="62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8"/>
            <p:cNvSpPr/>
            <p:nvPr/>
          </p:nvSpPr>
          <p:spPr>
            <a:xfrm>
              <a:off x="3239050" y="549850"/>
              <a:ext cx="1950" cy="1975"/>
            </a:xfrm>
            <a:custGeom>
              <a:avLst/>
              <a:gdLst/>
              <a:ahLst/>
              <a:cxnLst/>
              <a:rect l="l" t="t" r="r" b="b"/>
              <a:pathLst>
                <a:path w="78" h="79" extrusionOk="0">
                  <a:moveTo>
                    <a:pt x="31" y="1"/>
                  </a:moveTo>
                  <a:cubicBezTo>
                    <a:pt x="16" y="1"/>
                    <a:pt x="0" y="16"/>
                    <a:pt x="0" y="32"/>
                  </a:cubicBezTo>
                  <a:cubicBezTo>
                    <a:pt x="0" y="63"/>
                    <a:pt x="16" y="78"/>
                    <a:pt x="31" y="78"/>
                  </a:cubicBezTo>
                  <a:cubicBezTo>
                    <a:pt x="47" y="78"/>
                    <a:pt x="78" y="47"/>
                    <a:pt x="78" y="32"/>
                  </a:cubicBezTo>
                  <a:cubicBezTo>
                    <a:pt x="78" y="16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8"/>
            <p:cNvSpPr/>
            <p:nvPr/>
          </p:nvSpPr>
          <p:spPr>
            <a:xfrm>
              <a:off x="3243300" y="549475"/>
              <a:ext cx="2350" cy="2350"/>
            </a:xfrm>
            <a:custGeom>
              <a:avLst/>
              <a:gdLst/>
              <a:ahLst/>
              <a:cxnLst/>
              <a:rect l="l" t="t" r="r" b="b"/>
              <a:pathLst>
                <a:path w="94" h="94" extrusionOk="0">
                  <a:moveTo>
                    <a:pt x="32" y="0"/>
                  </a:moveTo>
                  <a:cubicBezTo>
                    <a:pt x="1" y="0"/>
                    <a:pt x="1" y="16"/>
                    <a:pt x="1" y="47"/>
                  </a:cubicBezTo>
                  <a:cubicBezTo>
                    <a:pt x="1" y="93"/>
                    <a:pt x="32" y="93"/>
                    <a:pt x="63" y="93"/>
                  </a:cubicBezTo>
                  <a:cubicBezTo>
                    <a:pt x="78" y="93"/>
                    <a:pt x="94" y="62"/>
                    <a:pt x="94" y="47"/>
                  </a:cubicBezTo>
                  <a:cubicBezTo>
                    <a:pt x="94" y="31"/>
                    <a:pt x="63" y="16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8"/>
            <p:cNvSpPr/>
            <p:nvPr/>
          </p:nvSpPr>
          <p:spPr>
            <a:xfrm>
              <a:off x="3246800" y="63710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0" y="0"/>
                  </a:moveTo>
                  <a:lnTo>
                    <a:pt x="0" y="93"/>
                  </a:lnTo>
                  <a:lnTo>
                    <a:pt x="342" y="93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8"/>
            <p:cNvSpPr/>
            <p:nvPr/>
          </p:nvSpPr>
          <p:spPr>
            <a:xfrm>
              <a:off x="3261150" y="637100"/>
              <a:ext cx="97350" cy="2350"/>
            </a:xfrm>
            <a:custGeom>
              <a:avLst/>
              <a:gdLst/>
              <a:ahLst/>
              <a:cxnLst/>
              <a:rect l="l" t="t" r="r" b="b"/>
              <a:pathLst>
                <a:path w="3894" h="94" extrusionOk="0">
                  <a:moveTo>
                    <a:pt x="0" y="0"/>
                  </a:moveTo>
                  <a:lnTo>
                    <a:pt x="0" y="93"/>
                  </a:lnTo>
                  <a:lnTo>
                    <a:pt x="3893" y="9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8"/>
            <p:cNvSpPr/>
            <p:nvPr/>
          </p:nvSpPr>
          <p:spPr>
            <a:xfrm>
              <a:off x="3363900" y="637100"/>
              <a:ext cx="15925" cy="2350"/>
            </a:xfrm>
            <a:custGeom>
              <a:avLst/>
              <a:gdLst/>
              <a:ahLst/>
              <a:cxnLst/>
              <a:rect l="l" t="t" r="r" b="b"/>
              <a:pathLst>
                <a:path w="637" h="94" extrusionOk="0">
                  <a:moveTo>
                    <a:pt x="0" y="0"/>
                  </a:moveTo>
                  <a:lnTo>
                    <a:pt x="0" y="93"/>
                  </a:lnTo>
                  <a:lnTo>
                    <a:pt x="636" y="93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8"/>
            <p:cNvSpPr/>
            <p:nvPr/>
          </p:nvSpPr>
          <p:spPr>
            <a:xfrm>
              <a:off x="3400725" y="671600"/>
              <a:ext cx="15925" cy="2350"/>
            </a:xfrm>
            <a:custGeom>
              <a:avLst/>
              <a:gdLst/>
              <a:ahLst/>
              <a:cxnLst/>
              <a:rect l="l" t="t" r="r" b="b"/>
              <a:pathLst>
                <a:path w="637" h="94" extrusionOk="0">
                  <a:moveTo>
                    <a:pt x="1" y="1"/>
                  </a:moveTo>
                  <a:lnTo>
                    <a:pt x="1" y="94"/>
                  </a:lnTo>
                  <a:lnTo>
                    <a:pt x="637" y="94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8"/>
            <p:cNvSpPr/>
            <p:nvPr/>
          </p:nvSpPr>
          <p:spPr>
            <a:xfrm>
              <a:off x="3383275" y="637100"/>
              <a:ext cx="27550" cy="2350"/>
            </a:xfrm>
            <a:custGeom>
              <a:avLst/>
              <a:gdLst/>
              <a:ahLst/>
              <a:cxnLst/>
              <a:rect l="l" t="t" r="r" b="b"/>
              <a:pathLst>
                <a:path w="1102" h="94" extrusionOk="0">
                  <a:moveTo>
                    <a:pt x="1" y="0"/>
                  </a:moveTo>
                  <a:lnTo>
                    <a:pt x="1" y="93"/>
                  </a:lnTo>
                  <a:lnTo>
                    <a:pt x="1102" y="93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8"/>
            <p:cNvSpPr/>
            <p:nvPr/>
          </p:nvSpPr>
          <p:spPr>
            <a:xfrm>
              <a:off x="3255325" y="644475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1" y="0"/>
                  </a:moveTo>
                  <a:lnTo>
                    <a:pt x="1" y="93"/>
                  </a:lnTo>
                  <a:lnTo>
                    <a:pt x="342" y="93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8"/>
            <p:cNvSpPr/>
            <p:nvPr/>
          </p:nvSpPr>
          <p:spPr>
            <a:xfrm>
              <a:off x="3269275" y="644475"/>
              <a:ext cx="64000" cy="2350"/>
            </a:xfrm>
            <a:custGeom>
              <a:avLst/>
              <a:gdLst/>
              <a:ahLst/>
              <a:cxnLst/>
              <a:rect l="l" t="t" r="r" b="b"/>
              <a:pathLst>
                <a:path w="2560" h="94" extrusionOk="0">
                  <a:moveTo>
                    <a:pt x="1" y="0"/>
                  </a:moveTo>
                  <a:lnTo>
                    <a:pt x="1" y="93"/>
                  </a:lnTo>
                  <a:lnTo>
                    <a:pt x="2560" y="93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8"/>
            <p:cNvSpPr/>
            <p:nvPr/>
          </p:nvSpPr>
          <p:spPr>
            <a:xfrm>
              <a:off x="3359625" y="671600"/>
              <a:ext cx="37250" cy="2350"/>
            </a:xfrm>
            <a:custGeom>
              <a:avLst/>
              <a:gdLst/>
              <a:ahLst/>
              <a:cxnLst/>
              <a:rect l="l" t="t" r="r" b="b"/>
              <a:pathLst>
                <a:path w="1490" h="94" extrusionOk="0">
                  <a:moveTo>
                    <a:pt x="1" y="1"/>
                  </a:moveTo>
                  <a:lnTo>
                    <a:pt x="1" y="94"/>
                  </a:lnTo>
                  <a:lnTo>
                    <a:pt x="1490" y="94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8"/>
            <p:cNvSpPr/>
            <p:nvPr/>
          </p:nvSpPr>
          <p:spPr>
            <a:xfrm>
              <a:off x="3261150" y="664625"/>
              <a:ext cx="61275" cy="2350"/>
            </a:xfrm>
            <a:custGeom>
              <a:avLst/>
              <a:gdLst/>
              <a:ahLst/>
              <a:cxnLst/>
              <a:rect l="l" t="t" r="r" b="b"/>
              <a:pathLst>
                <a:path w="2451" h="94" extrusionOk="0">
                  <a:moveTo>
                    <a:pt x="0" y="1"/>
                  </a:moveTo>
                  <a:lnTo>
                    <a:pt x="0" y="94"/>
                  </a:lnTo>
                  <a:lnTo>
                    <a:pt x="2451" y="94"/>
                  </a:lnTo>
                  <a:lnTo>
                    <a:pt x="2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8"/>
            <p:cNvSpPr/>
            <p:nvPr/>
          </p:nvSpPr>
          <p:spPr>
            <a:xfrm>
              <a:off x="3269275" y="651050"/>
              <a:ext cx="42675" cy="2350"/>
            </a:xfrm>
            <a:custGeom>
              <a:avLst/>
              <a:gdLst/>
              <a:ahLst/>
              <a:cxnLst/>
              <a:rect l="l" t="t" r="r" b="b"/>
              <a:pathLst>
                <a:path w="1707" h="94" extrusionOk="0">
                  <a:moveTo>
                    <a:pt x="1" y="1"/>
                  </a:moveTo>
                  <a:lnTo>
                    <a:pt x="1" y="94"/>
                  </a:lnTo>
                  <a:lnTo>
                    <a:pt x="1707" y="94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8"/>
            <p:cNvSpPr/>
            <p:nvPr/>
          </p:nvSpPr>
          <p:spPr>
            <a:xfrm>
              <a:off x="3374750" y="657650"/>
              <a:ext cx="16300" cy="2725"/>
            </a:xfrm>
            <a:custGeom>
              <a:avLst/>
              <a:gdLst/>
              <a:ahLst/>
              <a:cxnLst/>
              <a:rect l="l" t="t" r="r" b="b"/>
              <a:pathLst>
                <a:path w="652" h="109" extrusionOk="0">
                  <a:moveTo>
                    <a:pt x="0" y="0"/>
                  </a:moveTo>
                  <a:lnTo>
                    <a:pt x="0" y="109"/>
                  </a:lnTo>
                  <a:lnTo>
                    <a:pt x="652" y="109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8"/>
            <p:cNvSpPr/>
            <p:nvPr/>
          </p:nvSpPr>
          <p:spPr>
            <a:xfrm>
              <a:off x="3317375" y="651050"/>
              <a:ext cx="68250" cy="2350"/>
            </a:xfrm>
            <a:custGeom>
              <a:avLst/>
              <a:gdLst/>
              <a:ahLst/>
              <a:cxnLst/>
              <a:rect l="l" t="t" r="r" b="b"/>
              <a:pathLst>
                <a:path w="2730" h="94" extrusionOk="0">
                  <a:moveTo>
                    <a:pt x="0" y="1"/>
                  </a:moveTo>
                  <a:lnTo>
                    <a:pt x="0" y="94"/>
                  </a:lnTo>
                  <a:lnTo>
                    <a:pt x="2730" y="94"/>
                  </a:lnTo>
                  <a:lnTo>
                    <a:pt x="27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8"/>
            <p:cNvSpPr/>
            <p:nvPr/>
          </p:nvSpPr>
          <p:spPr>
            <a:xfrm>
              <a:off x="3261150" y="671600"/>
              <a:ext cx="81450" cy="2350"/>
            </a:xfrm>
            <a:custGeom>
              <a:avLst/>
              <a:gdLst/>
              <a:ahLst/>
              <a:cxnLst/>
              <a:rect l="l" t="t" r="r" b="b"/>
              <a:pathLst>
                <a:path w="3258" h="94" extrusionOk="0">
                  <a:moveTo>
                    <a:pt x="0" y="1"/>
                  </a:moveTo>
                  <a:lnTo>
                    <a:pt x="0" y="94"/>
                  </a:lnTo>
                  <a:lnTo>
                    <a:pt x="3257" y="94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8"/>
            <p:cNvSpPr/>
            <p:nvPr/>
          </p:nvSpPr>
          <p:spPr>
            <a:xfrm>
              <a:off x="3381725" y="644475"/>
              <a:ext cx="44225" cy="2350"/>
            </a:xfrm>
            <a:custGeom>
              <a:avLst/>
              <a:gdLst/>
              <a:ahLst/>
              <a:cxnLst/>
              <a:rect l="l" t="t" r="r" b="b"/>
              <a:pathLst>
                <a:path w="1769" h="94" extrusionOk="0">
                  <a:moveTo>
                    <a:pt x="1" y="0"/>
                  </a:moveTo>
                  <a:lnTo>
                    <a:pt x="1" y="93"/>
                  </a:lnTo>
                  <a:lnTo>
                    <a:pt x="1769" y="93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8"/>
            <p:cNvSpPr/>
            <p:nvPr/>
          </p:nvSpPr>
          <p:spPr>
            <a:xfrm>
              <a:off x="3337925" y="644475"/>
              <a:ext cx="40350" cy="2350"/>
            </a:xfrm>
            <a:custGeom>
              <a:avLst/>
              <a:gdLst/>
              <a:ahLst/>
              <a:cxnLst/>
              <a:rect l="l" t="t" r="r" b="b"/>
              <a:pathLst>
                <a:path w="1614" h="94" extrusionOk="0">
                  <a:moveTo>
                    <a:pt x="0" y="0"/>
                  </a:moveTo>
                  <a:lnTo>
                    <a:pt x="0" y="93"/>
                  </a:lnTo>
                  <a:lnTo>
                    <a:pt x="1613" y="9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8"/>
            <p:cNvSpPr/>
            <p:nvPr/>
          </p:nvSpPr>
          <p:spPr>
            <a:xfrm>
              <a:off x="3388700" y="651050"/>
              <a:ext cx="27575" cy="2350"/>
            </a:xfrm>
            <a:custGeom>
              <a:avLst/>
              <a:gdLst/>
              <a:ahLst/>
              <a:cxnLst/>
              <a:rect l="l" t="t" r="r" b="b"/>
              <a:pathLst>
                <a:path w="1103" h="94" extrusionOk="0">
                  <a:moveTo>
                    <a:pt x="1" y="1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8"/>
            <p:cNvSpPr/>
            <p:nvPr/>
          </p:nvSpPr>
          <p:spPr>
            <a:xfrm>
              <a:off x="3255325" y="65105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1" y="1"/>
                  </a:moveTo>
                  <a:lnTo>
                    <a:pt x="1" y="94"/>
                  </a:lnTo>
                  <a:lnTo>
                    <a:pt x="342" y="9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8"/>
            <p:cNvSpPr/>
            <p:nvPr/>
          </p:nvSpPr>
          <p:spPr>
            <a:xfrm>
              <a:off x="3246800" y="657650"/>
              <a:ext cx="8550" cy="2725"/>
            </a:xfrm>
            <a:custGeom>
              <a:avLst/>
              <a:gdLst/>
              <a:ahLst/>
              <a:cxnLst/>
              <a:rect l="l" t="t" r="r" b="b"/>
              <a:pathLst>
                <a:path w="342" h="109" extrusionOk="0">
                  <a:moveTo>
                    <a:pt x="0" y="0"/>
                  </a:moveTo>
                  <a:lnTo>
                    <a:pt x="0" y="109"/>
                  </a:lnTo>
                  <a:lnTo>
                    <a:pt x="342" y="109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8"/>
            <p:cNvSpPr/>
            <p:nvPr/>
          </p:nvSpPr>
          <p:spPr>
            <a:xfrm>
              <a:off x="3261150" y="657650"/>
              <a:ext cx="50025" cy="2725"/>
            </a:xfrm>
            <a:custGeom>
              <a:avLst/>
              <a:gdLst/>
              <a:ahLst/>
              <a:cxnLst/>
              <a:rect l="l" t="t" r="r" b="b"/>
              <a:pathLst>
                <a:path w="2001" h="109" extrusionOk="0">
                  <a:moveTo>
                    <a:pt x="0" y="0"/>
                  </a:moveTo>
                  <a:lnTo>
                    <a:pt x="0" y="109"/>
                  </a:lnTo>
                  <a:lnTo>
                    <a:pt x="2001" y="109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8"/>
            <p:cNvSpPr/>
            <p:nvPr/>
          </p:nvSpPr>
          <p:spPr>
            <a:xfrm>
              <a:off x="3269275" y="678200"/>
              <a:ext cx="50050" cy="2350"/>
            </a:xfrm>
            <a:custGeom>
              <a:avLst/>
              <a:gdLst/>
              <a:ahLst/>
              <a:cxnLst/>
              <a:rect l="l" t="t" r="r" b="b"/>
              <a:pathLst>
                <a:path w="2002" h="94" extrusionOk="0">
                  <a:moveTo>
                    <a:pt x="1" y="0"/>
                  </a:moveTo>
                  <a:lnTo>
                    <a:pt x="1" y="93"/>
                  </a:lnTo>
                  <a:lnTo>
                    <a:pt x="2002" y="93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8"/>
            <p:cNvSpPr/>
            <p:nvPr/>
          </p:nvSpPr>
          <p:spPr>
            <a:xfrm>
              <a:off x="3363125" y="684800"/>
              <a:ext cx="38025" cy="2725"/>
            </a:xfrm>
            <a:custGeom>
              <a:avLst/>
              <a:gdLst/>
              <a:ahLst/>
              <a:cxnLst/>
              <a:rect l="l" t="t" r="r" b="b"/>
              <a:pathLst>
                <a:path w="1521" h="109" extrusionOk="0">
                  <a:moveTo>
                    <a:pt x="0" y="0"/>
                  </a:moveTo>
                  <a:lnTo>
                    <a:pt x="0" y="109"/>
                  </a:lnTo>
                  <a:lnTo>
                    <a:pt x="1520" y="109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8"/>
            <p:cNvSpPr/>
            <p:nvPr/>
          </p:nvSpPr>
          <p:spPr>
            <a:xfrm>
              <a:off x="3323575" y="678200"/>
              <a:ext cx="50425" cy="2350"/>
            </a:xfrm>
            <a:custGeom>
              <a:avLst/>
              <a:gdLst/>
              <a:ahLst/>
              <a:cxnLst/>
              <a:rect l="l" t="t" r="r" b="b"/>
              <a:pathLst>
                <a:path w="2017" h="94" extrusionOk="0">
                  <a:moveTo>
                    <a:pt x="0" y="0"/>
                  </a:moveTo>
                  <a:lnTo>
                    <a:pt x="0" y="93"/>
                  </a:lnTo>
                  <a:lnTo>
                    <a:pt x="2016" y="93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8"/>
            <p:cNvSpPr/>
            <p:nvPr/>
          </p:nvSpPr>
          <p:spPr>
            <a:xfrm>
              <a:off x="3315050" y="684800"/>
              <a:ext cx="43450" cy="2725"/>
            </a:xfrm>
            <a:custGeom>
              <a:avLst/>
              <a:gdLst/>
              <a:ahLst/>
              <a:cxnLst/>
              <a:rect l="l" t="t" r="r" b="b"/>
              <a:pathLst>
                <a:path w="1738" h="109" extrusionOk="0">
                  <a:moveTo>
                    <a:pt x="0" y="0"/>
                  </a:moveTo>
                  <a:lnTo>
                    <a:pt x="0" y="109"/>
                  </a:lnTo>
                  <a:lnTo>
                    <a:pt x="1737" y="109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8"/>
            <p:cNvSpPr/>
            <p:nvPr/>
          </p:nvSpPr>
          <p:spPr>
            <a:xfrm>
              <a:off x="3269275" y="684800"/>
              <a:ext cx="14775" cy="2725"/>
            </a:xfrm>
            <a:custGeom>
              <a:avLst/>
              <a:gdLst/>
              <a:ahLst/>
              <a:cxnLst/>
              <a:rect l="l" t="t" r="r" b="b"/>
              <a:pathLst>
                <a:path w="591" h="109" extrusionOk="0">
                  <a:moveTo>
                    <a:pt x="1" y="0"/>
                  </a:moveTo>
                  <a:lnTo>
                    <a:pt x="1" y="109"/>
                  </a:lnTo>
                  <a:lnTo>
                    <a:pt x="590" y="109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8"/>
            <p:cNvSpPr/>
            <p:nvPr/>
          </p:nvSpPr>
          <p:spPr>
            <a:xfrm>
              <a:off x="3325500" y="664625"/>
              <a:ext cx="54325" cy="2350"/>
            </a:xfrm>
            <a:custGeom>
              <a:avLst/>
              <a:gdLst/>
              <a:ahLst/>
              <a:cxnLst/>
              <a:rect l="l" t="t" r="r" b="b"/>
              <a:pathLst>
                <a:path w="2173" h="94" extrusionOk="0">
                  <a:moveTo>
                    <a:pt x="1" y="1"/>
                  </a:moveTo>
                  <a:lnTo>
                    <a:pt x="1" y="94"/>
                  </a:lnTo>
                  <a:lnTo>
                    <a:pt x="2172" y="94"/>
                  </a:lnTo>
                  <a:lnTo>
                    <a:pt x="21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8"/>
            <p:cNvSpPr/>
            <p:nvPr/>
          </p:nvSpPr>
          <p:spPr>
            <a:xfrm>
              <a:off x="3383275" y="664625"/>
              <a:ext cx="34550" cy="2350"/>
            </a:xfrm>
            <a:custGeom>
              <a:avLst/>
              <a:gdLst/>
              <a:ahLst/>
              <a:cxnLst/>
              <a:rect l="l" t="t" r="r" b="b"/>
              <a:pathLst>
                <a:path w="1382" h="94" extrusionOk="0">
                  <a:moveTo>
                    <a:pt x="1" y="1"/>
                  </a:moveTo>
                  <a:lnTo>
                    <a:pt x="1" y="94"/>
                  </a:lnTo>
                  <a:lnTo>
                    <a:pt x="1381" y="9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8"/>
            <p:cNvSpPr/>
            <p:nvPr/>
          </p:nvSpPr>
          <p:spPr>
            <a:xfrm>
              <a:off x="3316600" y="657650"/>
              <a:ext cx="54300" cy="2725"/>
            </a:xfrm>
            <a:custGeom>
              <a:avLst/>
              <a:gdLst/>
              <a:ahLst/>
              <a:cxnLst/>
              <a:rect l="l" t="t" r="r" b="b"/>
              <a:pathLst>
                <a:path w="2172" h="109" extrusionOk="0">
                  <a:moveTo>
                    <a:pt x="0" y="0"/>
                  </a:moveTo>
                  <a:lnTo>
                    <a:pt x="0" y="109"/>
                  </a:lnTo>
                  <a:lnTo>
                    <a:pt x="2171" y="109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8"/>
            <p:cNvSpPr/>
            <p:nvPr/>
          </p:nvSpPr>
          <p:spPr>
            <a:xfrm>
              <a:off x="3246800" y="664625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0" y="1"/>
                  </a:moveTo>
                  <a:lnTo>
                    <a:pt x="0" y="94"/>
                  </a:lnTo>
                  <a:lnTo>
                    <a:pt x="342" y="9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8"/>
            <p:cNvSpPr/>
            <p:nvPr/>
          </p:nvSpPr>
          <p:spPr>
            <a:xfrm>
              <a:off x="3246800" y="67160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0" y="1"/>
                  </a:moveTo>
                  <a:lnTo>
                    <a:pt x="0" y="94"/>
                  </a:lnTo>
                  <a:lnTo>
                    <a:pt x="342" y="9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8"/>
            <p:cNvSpPr/>
            <p:nvPr/>
          </p:nvSpPr>
          <p:spPr>
            <a:xfrm>
              <a:off x="3255325" y="67820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1" y="0"/>
                  </a:moveTo>
                  <a:lnTo>
                    <a:pt x="1" y="93"/>
                  </a:lnTo>
                  <a:lnTo>
                    <a:pt x="342" y="93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8"/>
            <p:cNvSpPr/>
            <p:nvPr/>
          </p:nvSpPr>
          <p:spPr>
            <a:xfrm>
              <a:off x="3255325" y="684800"/>
              <a:ext cx="8550" cy="2725"/>
            </a:xfrm>
            <a:custGeom>
              <a:avLst/>
              <a:gdLst/>
              <a:ahLst/>
              <a:cxnLst/>
              <a:rect l="l" t="t" r="r" b="b"/>
              <a:pathLst>
                <a:path w="342" h="109" extrusionOk="0">
                  <a:moveTo>
                    <a:pt x="1" y="0"/>
                  </a:moveTo>
                  <a:lnTo>
                    <a:pt x="1" y="109"/>
                  </a:lnTo>
                  <a:lnTo>
                    <a:pt x="342" y="109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8"/>
            <p:cNvSpPr/>
            <p:nvPr/>
          </p:nvSpPr>
          <p:spPr>
            <a:xfrm>
              <a:off x="3246800" y="69100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0" y="0"/>
                  </a:moveTo>
                  <a:lnTo>
                    <a:pt x="0" y="93"/>
                  </a:lnTo>
                  <a:lnTo>
                    <a:pt x="342" y="93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8"/>
            <p:cNvSpPr/>
            <p:nvPr/>
          </p:nvSpPr>
          <p:spPr>
            <a:xfrm>
              <a:off x="3261150" y="691000"/>
              <a:ext cx="97350" cy="2350"/>
            </a:xfrm>
            <a:custGeom>
              <a:avLst/>
              <a:gdLst/>
              <a:ahLst/>
              <a:cxnLst/>
              <a:rect l="l" t="t" r="r" b="b"/>
              <a:pathLst>
                <a:path w="3894" h="94" extrusionOk="0">
                  <a:moveTo>
                    <a:pt x="0" y="0"/>
                  </a:moveTo>
                  <a:lnTo>
                    <a:pt x="0" y="93"/>
                  </a:lnTo>
                  <a:lnTo>
                    <a:pt x="3893" y="9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8"/>
            <p:cNvSpPr/>
            <p:nvPr/>
          </p:nvSpPr>
          <p:spPr>
            <a:xfrm>
              <a:off x="3255325" y="697575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1" y="1"/>
                  </a:moveTo>
                  <a:lnTo>
                    <a:pt x="1" y="94"/>
                  </a:lnTo>
                  <a:lnTo>
                    <a:pt x="342" y="9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8"/>
            <p:cNvSpPr/>
            <p:nvPr/>
          </p:nvSpPr>
          <p:spPr>
            <a:xfrm>
              <a:off x="3269275" y="697575"/>
              <a:ext cx="64000" cy="2350"/>
            </a:xfrm>
            <a:custGeom>
              <a:avLst/>
              <a:gdLst/>
              <a:ahLst/>
              <a:cxnLst/>
              <a:rect l="l" t="t" r="r" b="b"/>
              <a:pathLst>
                <a:path w="2560" h="94" extrusionOk="0">
                  <a:moveTo>
                    <a:pt x="1" y="1"/>
                  </a:moveTo>
                  <a:lnTo>
                    <a:pt x="1" y="94"/>
                  </a:lnTo>
                  <a:lnTo>
                    <a:pt x="2560" y="9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8"/>
            <p:cNvSpPr/>
            <p:nvPr/>
          </p:nvSpPr>
          <p:spPr>
            <a:xfrm>
              <a:off x="3269275" y="704950"/>
              <a:ext cx="42675" cy="2350"/>
            </a:xfrm>
            <a:custGeom>
              <a:avLst/>
              <a:gdLst/>
              <a:ahLst/>
              <a:cxnLst/>
              <a:rect l="l" t="t" r="r" b="b"/>
              <a:pathLst>
                <a:path w="1707" h="94" extrusionOk="0">
                  <a:moveTo>
                    <a:pt x="1" y="1"/>
                  </a:moveTo>
                  <a:lnTo>
                    <a:pt x="1" y="94"/>
                  </a:lnTo>
                  <a:lnTo>
                    <a:pt x="1707" y="94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8"/>
            <p:cNvSpPr/>
            <p:nvPr/>
          </p:nvSpPr>
          <p:spPr>
            <a:xfrm>
              <a:off x="3317375" y="704950"/>
              <a:ext cx="68250" cy="2350"/>
            </a:xfrm>
            <a:custGeom>
              <a:avLst/>
              <a:gdLst/>
              <a:ahLst/>
              <a:cxnLst/>
              <a:rect l="l" t="t" r="r" b="b"/>
              <a:pathLst>
                <a:path w="2730" h="94" extrusionOk="0">
                  <a:moveTo>
                    <a:pt x="0" y="1"/>
                  </a:moveTo>
                  <a:lnTo>
                    <a:pt x="0" y="94"/>
                  </a:lnTo>
                  <a:lnTo>
                    <a:pt x="2730" y="94"/>
                  </a:lnTo>
                  <a:lnTo>
                    <a:pt x="27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8"/>
            <p:cNvSpPr/>
            <p:nvPr/>
          </p:nvSpPr>
          <p:spPr>
            <a:xfrm>
              <a:off x="3381725" y="697575"/>
              <a:ext cx="44225" cy="2350"/>
            </a:xfrm>
            <a:custGeom>
              <a:avLst/>
              <a:gdLst/>
              <a:ahLst/>
              <a:cxnLst/>
              <a:rect l="l" t="t" r="r" b="b"/>
              <a:pathLst>
                <a:path w="1769" h="94" extrusionOk="0">
                  <a:moveTo>
                    <a:pt x="1" y="1"/>
                  </a:moveTo>
                  <a:lnTo>
                    <a:pt x="1" y="94"/>
                  </a:lnTo>
                  <a:lnTo>
                    <a:pt x="1769" y="94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8"/>
            <p:cNvSpPr/>
            <p:nvPr/>
          </p:nvSpPr>
          <p:spPr>
            <a:xfrm>
              <a:off x="3337925" y="697575"/>
              <a:ext cx="40350" cy="2350"/>
            </a:xfrm>
            <a:custGeom>
              <a:avLst/>
              <a:gdLst/>
              <a:ahLst/>
              <a:cxnLst/>
              <a:rect l="l" t="t" r="r" b="b"/>
              <a:pathLst>
                <a:path w="1614" h="94" extrusionOk="0">
                  <a:moveTo>
                    <a:pt x="0" y="1"/>
                  </a:moveTo>
                  <a:lnTo>
                    <a:pt x="0" y="94"/>
                  </a:lnTo>
                  <a:lnTo>
                    <a:pt x="1613" y="94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8"/>
            <p:cNvSpPr/>
            <p:nvPr/>
          </p:nvSpPr>
          <p:spPr>
            <a:xfrm>
              <a:off x="3388700" y="704950"/>
              <a:ext cx="27575" cy="2350"/>
            </a:xfrm>
            <a:custGeom>
              <a:avLst/>
              <a:gdLst/>
              <a:ahLst/>
              <a:cxnLst/>
              <a:rect l="l" t="t" r="r" b="b"/>
              <a:pathLst>
                <a:path w="1103" h="94" extrusionOk="0">
                  <a:moveTo>
                    <a:pt x="1" y="1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8"/>
            <p:cNvSpPr/>
            <p:nvPr/>
          </p:nvSpPr>
          <p:spPr>
            <a:xfrm>
              <a:off x="3255325" y="704950"/>
              <a:ext cx="8550" cy="2350"/>
            </a:xfrm>
            <a:custGeom>
              <a:avLst/>
              <a:gdLst/>
              <a:ahLst/>
              <a:cxnLst/>
              <a:rect l="l" t="t" r="r" b="b"/>
              <a:pathLst>
                <a:path w="342" h="94" extrusionOk="0">
                  <a:moveTo>
                    <a:pt x="1" y="1"/>
                  </a:moveTo>
                  <a:lnTo>
                    <a:pt x="1" y="94"/>
                  </a:lnTo>
                  <a:lnTo>
                    <a:pt x="342" y="9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8"/>
            <p:cNvSpPr/>
            <p:nvPr/>
          </p:nvSpPr>
          <p:spPr>
            <a:xfrm>
              <a:off x="3315050" y="568075"/>
              <a:ext cx="13575" cy="2350"/>
            </a:xfrm>
            <a:custGeom>
              <a:avLst/>
              <a:gdLst/>
              <a:ahLst/>
              <a:cxnLst/>
              <a:rect l="l" t="t" r="r" b="b"/>
              <a:pathLst>
                <a:path w="543" h="94" extrusionOk="0">
                  <a:moveTo>
                    <a:pt x="0" y="1"/>
                  </a:moveTo>
                  <a:lnTo>
                    <a:pt x="0" y="94"/>
                  </a:lnTo>
                  <a:lnTo>
                    <a:pt x="543" y="94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8"/>
            <p:cNvSpPr/>
            <p:nvPr/>
          </p:nvSpPr>
          <p:spPr>
            <a:xfrm>
              <a:off x="3315050" y="602200"/>
              <a:ext cx="13575" cy="2350"/>
            </a:xfrm>
            <a:custGeom>
              <a:avLst/>
              <a:gdLst/>
              <a:ahLst/>
              <a:cxnLst/>
              <a:rect l="l" t="t" r="r" b="b"/>
              <a:pathLst>
                <a:path w="543" h="94" extrusionOk="0">
                  <a:moveTo>
                    <a:pt x="0" y="1"/>
                  </a:moveTo>
                  <a:lnTo>
                    <a:pt x="0" y="94"/>
                  </a:lnTo>
                  <a:lnTo>
                    <a:pt x="543" y="94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8"/>
            <p:cNvSpPr/>
            <p:nvPr/>
          </p:nvSpPr>
          <p:spPr>
            <a:xfrm>
              <a:off x="3331700" y="568075"/>
              <a:ext cx="23300" cy="2350"/>
            </a:xfrm>
            <a:custGeom>
              <a:avLst/>
              <a:gdLst/>
              <a:ahLst/>
              <a:cxnLst/>
              <a:rect l="l" t="t" r="r" b="b"/>
              <a:pathLst>
                <a:path w="932" h="94" extrusionOk="0">
                  <a:moveTo>
                    <a:pt x="1" y="1"/>
                  </a:moveTo>
                  <a:lnTo>
                    <a:pt x="1" y="94"/>
                  </a:lnTo>
                  <a:lnTo>
                    <a:pt x="932" y="9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8"/>
            <p:cNvSpPr/>
            <p:nvPr/>
          </p:nvSpPr>
          <p:spPr>
            <a:xfrm>
              <a:off x="3315050" y="602200"/>
              <a:ext cx="31025" cy="2350"/>
            </a:xfrm>
            <a:custGeom>
              <a:avLst/>
              <a:gdLst/>
              <a:ahLst/>
              <a:cxnLst/>
              <a:rect l="l" t="t" r="r" b="b"/>
              <a:pathLst>
                <a:path w="1241" h="94" extrusionOk="0">
                  <a:moveTo>
                    <a:pt x="0" y="1"/>
                  </a:moveTo>
                  <a:lnTo>
                    <a:pt x="0" y="94"/>
                  </a:lnTo>
                  <a:lnTo>
                    <a:pt x="1241" y="94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8"/>
            <p:cNvSpPr/>
            <p:nvPr/>
          </p:nvSpPr>
          <p:spPr>
            <a:xfrm>
              <a:off x="3315050" y="588625"/>
              <a:ext cx="13575" cy="2350"/>
            </a:xfrm>
            <a:custGeom>
              <a:avLst/>
              <a:gdLst/>
              <a:ahLst/>
              <a:cxnLst/>
              <a:rect l="l" t="t" r="r" b="b"/>
              <a:pathLst>
                <a:path w="543" h="94" extrusionOk="0">
                  <a:moveTo>
                    <a:pt x="0" y="1"/>
                  </a:moveTo>
                  <a:lnTo>
                    <a:pt x="0" y="94"/>
                  </a:lnTo>
                  <a:lnTo>
                    <a:pt x="543" y="94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8"/>
            <p:cNvSpPr/>
            <p:nvPr/>
          </p:nvSpPr>
          <p:spPr>
            <a:xfrm>
              <a:off x="3340625" y="581650"/>
              <a:ext cx="56650" cy="2750"/>
            </a:xfrm>
            <a:custGeom>
              <a:avLst/>
              <a:gdLst/>
              <a:ahLst/>
              <a:cxnLst/>
              <a:rect l="l" t="t" r="r" b="b"/>
              <a:pathLst>
                <a:path w="2266" h="110" extrusionOk="0">
                  <a:moveTo>
                    <a:pt x="1" y="0"/>
                  </a:moveTo>
                  <a:lnTo>
                    <a:pt x="1" y="109"/>
                  </a:lnTo>
                  <a:lnTo>
                    <a:pt x="2265" y="109"/>
                  </a:lnTo>
                  <a:lnTo>
                    <a:pt x="22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8"/>
            <p:cNvSpPr/>
            <p:nvPr/>
          </p:nvSpPr>
          <p:spPr>
            <a:xfrm>
              <a:off x="3353425" y="575050"/>
              <a:ext cx="36075" cy="2350"/>
            </a:xfrm>
            <a:custGeom>
              <a:avLst/>
              <a:gdLst/>
              <a:ahLst/>
              <a:cxnLst/>
              <a:rect l="l" t="t" r="r" b="b"/>
              <a:pathLst>
                <a:path w="1443" h="94" extrusionOk="0">
                  <a:moveTo>
                    <a:pt x="0" y="1"/>
                  </a:moveTo>
                  <a:lnTo>
                    <a:pt x="0" y="94"/>
                  </a:lnTo>
                  <a:lnTo>
                    <a:pt x="1443" y="9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8"/>
            <p:cNvSpPr/>
            <p:nvPr/>
          </p:nvSpPr>
          <p:spPr>
            <a:xfrm>
              <a:off x="3315050" y="575050"/>
              <a:ext cx="33350" cy="2350"/>
            </a:xfrm>
            <a:custGeom>
              <a:avLst/>
              <a:gdLst/>
              <a:ahLst/>
              <a:cxnLst/>
              <a:rect l="l" t="t" r="r" b="b"/>
              <a:pathLst>
                <a:path w="1334" h="94" extrusionOk="0">
                  <a:moveTo>
                    <a:pt x="0" y="1"/>
                  </a:moveTo>
                  <a:lnTo>
                    <a:pt x="0" y="94"/>
                  </a:lnTo>
                  <a:lnTo>
                    <a:pt x="1334" y="94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8"/>
            <p:cNvSpPr/>
            <p:nvPr/>
          </p:nvSpPr>
          <p:spPr>
            <a:xfrm>
              <a:off x="3315050" y="581650"/>
              <a:ext cx="22500" cy="2750"/>
            </a:xfrm>
            <a:custGeom>
              <a:avLst/>
              <a:gdLst/>
              <a:ahLst/>
              <a:cxnLst/>
              <a:rect l="l" t="t" r="r" b="b"/>
              <a:pathLst>
                <a:path w="900" h="110" extrusionOk="0">
                  <a:moveTo>
                    <a:pt x="0" y="0"/>
                  </a:moveTo>
                  <a:lnTo>
                    <a:pt x="0" y="109"/>
                  </a:lnTo>
                  <a:lnTo>
                    <a:pt x="900" y="1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8"/>
            <p:cNvSpPr/>
            <p:nvPr/>
          </p:nvSpPr>
          <p:spPr>
            <a:xfrm>
              <a:off x="3315050" y="608800"/>
              <a:ext cx="41500" cy="2725"/>
            </a:xfrm>
            <a:custGeom>
              <a:avLst/>
              <a:gdLst/>
              <a:ahLst/>
              <a:cxnLst/>
              <a:rect l="l" t="t" r="r" b="b"/>
              <a:pathLst>
                <a:path w="1660" h="109" extrusionOk="0">
                  <a:moveTo>
                    <a:pt x="0" y="0"/>
                  </a:moveTo>
                  <a:lnTo>
                    <a:pt x="0" y="109"/>
                  </a:lnTo>
                  <a:lnTo>
                    <a:pt x="1660" y="10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8"/>
            <p:cNvSpPr/>
            <p:nvPr/>
          </p:nvSpPr>
          <p:spPr>
            <a:xfrm>
              <a:off x="3347600" y="595225"/>
              <a:ext cx="45000" cy="2350"/>
            </a:xfrm>
            <a:custGeom>
              <a:avLst/>
              <a:gdLst/>
              <a:ahLst/>
              <a:cxnLst/>
              <a:rect l="l" t="t" r="r" b="b"/>
              <a:pathLst>
                <a:path w="1800" h="94" extrusionOk="0">
                  <a:moveTo>
                    <a:pt x="1" y="0"/>
                  </a:moveTo>
                  <a:lnTo>
                    <a:pt x="1" y="93"/>
                  </a:lnTo>
                  <a:lnTo>
                    <a:pt x="1800" y="9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8"/>
            <p:cNvSpPr/>
            <p:nvPr/>
          </p:nvSpPr>
          <p:spPr>
            <a:xfrm>
              <a:off x="3315050" y="595225"/>
              <a:ext cx="28325" cy="2350"/>
            </a:xfrm>
            <a:custGeom>
              <a:avLst/>
              <a:gdLst/>
              <a:ahLst/>
              <a:cxnLst/>
              <a:rect l="l" t="t" r="r" b="b"/>
              <a:pathLst>
                <a:path w="1133" h="94" extrusionOk="0">
                  <a:moveTo>
                    <a:pt x="0" y="0"/>
                  </a:moveTo>
                  <a:lnTo>
                    <a:pt x="0" y="93"/>
                  </a:lnTo>
                  <a:lnTo>
                    <a:pt x="1132" y="93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8"/>
            <p:cNvSpPr/>
            <p:nvPr/>
          </p:nvSpPr>
          <p:spPr>
            <a:xfrm>
              <a:off x="3315050" y="588625"/>
              <a:ext cx="44600" cy="2350"/>
            </a:xfrm>
            <a:custGeom>
              <a:avLst/>
              <a:gdLst/>
              <a:ahLst/>
              <a:cxnLst/>
              <a:rect l="l" t="t" r="r" b="b"/>
              <a:pathLst>
                <a:path w="1784" h="94" extrusionOk="0">
                  <a:moveTo>
                    <a:pt x="0" y="1"/>
                  </a:moveTo>
                  <a:lnTo>
                    <a:pt x="0" y="94"/>
                  </a:lnTo>
                  <a:lnTo>
                    <a:pt x="1784" y="9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8"/>
            <p:cNvSpPr/>
            <p:nvPr/>
          </p:nvSpPr>
          <p:spPr>
            <a:xfrm>
              <a:off x="3246800" y="568075"/>
              <a:ext cx="60500" cy="60525"/>
            </a:xfrm>
            <a:custGeom>
              <a:avLst/>
              <a:gdLst/>
              <a:ahLst/>
              <a:cxnLst/>
              <a:rect l="l" t="t" r="r" b="b"/>
              <a:pathLst>
                <a:path w="2420" h="2421" extrusionOk="0">
                  <a:moveTo>
                    <a:pt x="0" y="1"/>
                  </a:moveTo>
                  <a:lnTo>
                    <a:pt x="0" y="2420"/>
                  </a:lnTo>
                  <a:lnTo>
                    <a:pt x="2420" y="2420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8"/>
            <p:cNvSpPr/>
            <p:nvPr/>
          </p:nvSpPr>
          <p:spPr>
            <a:xfrm>
              <a:off x="3262700" y="573125"/>
              <a:ext cx="29475" cy="29500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605" y="0"/>
                  </a:moveTo>
                  <a:cubicBezTo>
                    <a:pt x="264" y="0"/>
                    <a:pt x="0" y="248"/>
                    <a:pt x="0" y="574"/>
                  </a:cubicBezTo>
                  <a:cubicBezTo>
                    <a:pt x="0" y="915"/>
                    <a:pt x="248" y="1179"/>
                    <a:pt x="574" y="1179"/>
                  </a:cubicBezTo>
                  <a:cubicBezTo>
                    <a:pt x="915" y="1179"/>
                    <a:pt x="1179" y="931"/>
                    <a:pt x="1179" y="605"/>
                  </a:cubicBezTo>
                  <a:cubicBezTo>
                    <a:pt x="1179" y="264"/>
                    <a:pt x="931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8"/>
            <p:cNvSpPr/>
            <p:nvPr/>
          </p:nvSpPr>
          <p:spPr>
            <a:xfrm>
              <a:off x="3251450" y="602600"/>
              <a:ext cx="50825" cy="25600"/>
            </a:xfrm>
            <a:custGeom>
              <a:avLst/>
              <a:gdLst/>
              <a:ahLst/>
              <a:cxnLst/>
              <a:rect l="l" t="t" r="r" b="b"/>
              <a:pathLst>
                <a:path w="2033" h="1024" extrusionOk="0">
                  <a:moveTo>
                    <a:pt x="1024" y="0"/>
                  </a:moveTo>
                  <a:cubicBezTo>
                    <a:pt x="466" y="0"/>
                    <a:pt x="0" y="450"/>
                    <a:pt x="0" y="1008"/>
                  </a:cubicBezTo>
                  <a:lnTo>
                    <a:pt x="0" y="1024"/>
                  </a:lnTo>
                  <a:lnTo>
                    <a:pt x="2032" y="1024"/>
                  </a:lnTo>
                  <a:cubicBezTo>
                    <a:pt x="2032" y="465"/>
                    <a:pt x="1598" y="0"/>
                    <a:pt x="10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8"/>
            <p:cNvSpPr/>
            <p:nvPr/>
          </p:nvSpPr>
          <p:spPr>
            <a:xfrm>
              <a:off x="3273150" y="784825"/>
              <a:ext cx="142725" cy="10100"/>
            </a:xfrm>
            <a:custGeom>
              <a:avLst/>
              <a:gdLst/>
              <a:ahLst/>
              <a:cxnLst/>
              <a:rect l="l" t="t" r="r" b="b"/>
              <a:pathLst>
                <a:path w="5709" h="404" extrusionOk="0">
                  <a:moveTo>
                    <a:pt x="1" y="1"/>
                  </a:moveTo>
                  <a:lnTo>
                    <a:pt x="1" y="404"/>
                  </a:lnTo>
                  <a:lnTo>
                    <a:pt x="5709" y="404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8"/>
            <p:cNvSpPr/>
            <p:nvPr/>
          </p:nvSpPr>
          <p:spPr>
            <a:xfrm>
              <a:off x="3273150" y="784825"/>
              <a:ext cx="114425" cy="9725"/>
            </a:xfrm>
            <a:custGeom>
              <a:avLst/>
              <a:gdLst/>
              <a:ahLst/>
              <a:cxnLst/>
              <a:rect l="l" t="t" r="r" b="b"/>
              <a:pathLst>
                <a:path w="4577" h="389" extrusionOk="0">
                  <a:moveTo>
                    <a:pt x="1" y="1"/>
                  </a:moveTo>
                  <a:lnTo>
                    <a:pt x="1" y="388"/>
                  </a:lnTo>
                  <a:lnTo>
                    <a:pt x="4576" y="388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rgbClr val="CCCCC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8"/>
            <p:cNvSpPr/>
            <p:nvPr/>
          </p:nvSpPr>
          <p:spPr>
            <a:xfrm>
              <a:off x="3320850" y="739850"/>
              <a:ext cx="86875" cy="45000"/>
            </a:xfrm>
            <a:custGeom>
              <a:avLst/>
              <a:gdLst/>
              <a:ahLst/>
              <a:cxnLst/>
              <a:rect l="l" t="t" r="r" b="b"/>
              <a:pathLst>
                <a:path w="3475" h="1800" extrusionOk="0">
                  <a:moveTo>
                    <a:pt x="1" y="0"/>
                  </a:moveTo>
                  <a:lnTo>
                    <a:pt x="156" y="1800"/>
                  </a:lnTo>
                  <a:lnTo>
                    <a:pt x="3475" y="1800"/>
                  </a:lnTo>
                  <a:lnTo>
                    <a:pt x="29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8"/>
            <p:cNvSpPr/>
            <p:nvPr/>
          </p:nvSpPr>
          <p:spPr>
            <a:xfrm>
              <a:off x="3308050" y="739850"/>
              <a:ext cx="87275" cy="45000"/>
            </a:xfrm>
            <a:custGeom>
              <a:avLst/>
              <a:gdLst/>
              <a:ahLst/>
              <a:cxnLst/>
              <a:rect l="l" t="t" r="r" b="b"/>
              <a:pathLst>
                <a:path w="3491" h="1800" extrusionOk="0">
                  <a:moveTo>
                    <a:pt x="1" y="0"/>
                  </a:moveTo>
                  <a:lnTo>
                    <a:pt x="156" y="1800"/>
                  </a:lnTo>
                  <a:lnTo>
                    <a:pt x="3491" y="1800"/>
                  </a:lnTo>
                  <a:lnTo>
                    <a:pt x="29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8"/>
            <p:cNvSpPr/>
            <p:nvPr/>
          </p:nvSpPr>
          <p:spPr>
            <a:xfrm>
              <a:off x="3308050" y="739850"/>
              <a:ext cx="79125" cy="18250"/>
            </a:xfrm>
            <a:custGeom>
              <a:avLst/>
              <a:gdLst/>
              <a:ahLst/>
              <a:cxnLst/>
              <a:rect l="l" t="t" r="r" b="b"/>
              <a:pathLst>
                <a:path w="3165" h="730" extrusionOk="0">
                  <a:moveTo>
                    <a:pt x="1" y="0"/>
                  </a:moveTo>
                  <a:lnTo>
                    <a:pt x="63" y="574"/>
                  </a:lnTo>
                  <a:lnTo>
                    <a:pt x="3165" y="729"/>
                  </a:lnTo>
                  <a:lnTo>
                    <a:pt x="3165" y="729"/>
                  </a:lnTo>
                  <a:lnTo>
                    <a:pt x="2948" y="0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8"/>
            <p:cNvSpPr/>
            <p:nvPr/>
          </p:nvSpPr>
          <p:spPr>
            <a:xfrm>
              <a:off x="2898600" y="780550"/>
              <a:ext cx="207475" cy="14375"/>
            </a:xfrm>
            <a:custGeom>
              <a:avLst/>
              <a:gdLst/>
              <a:ahLst/>
              <a:cxnLst/>
              <a:rect l="l" t="t" r="r" b="b"/>
              <a:pathLst>
                <a:path w="8299" h="575" extrusionOk="0">
                  <a:moveTo>
                    <a:pt x="1" y="1"/>
                  </a:moveTo>
                  <a:lnTo>
                    <a:pt x="1" y="575"/>
                  </a:lnTo>
                  <a:lnTo>
                    <a:pt x="8298" y="575"/>
                  </a:lnTo>
                  <a:lnTo>
                    <a:pt x="82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8"/>
            <p:cNvSpPr/>
            <p:nvPr/>
          </p:nvSpPr>
          <p:spPr>
            <a:xfrm>
              <a:off x="2898600" y="780550"/>
              <a:ext cx="166750" cy="14375"/>
            </a:xfrm>
            <a:custGeom>
              <a:avLst/>
              <a:gdLst/>
              <a:ahLst/>
              <a:cxnLst/>
              <a:rect l="l" t="t" r="r" b="b"/>
              <a:pathLst>
                <a:path w="6670" h="575" extrusionOk="0">
                  <a:moveTo>
                    <a:pt x="1" y="1"/>
                  </a:moveTo>
                  <a:lnTo>
                    <a:pt x="1" y="575"/>
                  </a:lnTo>
                  <a:lnTo>
                    <a:pt x="6670" y="575"/>
                  </a:lnTo>
                  <a:lnTo>
                    <a:pt x="6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8"/>
            <p:cNvSpPr/>
            <p:nvPr/>
          </p:nvSpPr>
          <p:spPr>
            <a:xfrm>
              <a:off x="3108375" y="770700"/>
              <a:ext cx="100450" cy="24225"/>
            </a:xfrm>
            <a:custGeom>
              <a:avLst/>
              <a:gdLst/>
              <a:ahLst/>
              <a:cxnLst/>
              <a:rect l="l" t="t" r="r" b="b"/>
              <a:pathLst>
                <a:path w="4018" h="969" extrusionOk="0">
                  <a:moveTo>
                    <a:pt x="1706" y="1"/>
                  </a:moveTo>
                  <a:cubicBezTo>
                    <a:pt x="1466" y="1"/>
                    <a:pt x="1243" y="23"/>
                    <a:pt x="1071" y="69"/>
                  </a:cubicBezTo>
                  <a:cubicBezTo>
                    <a:pt x="605" y="178"/>
                    <a:pt x="0" y="969"/>
                    <a:pt x="0" y="969"/>
                  </a:cubicBezTo>
                  <a:lnTo>
                    <a:pt x="4017" y="969"/>
                  </a:lnTo>
                  <a:cubicBezTo>
                    <a:pt x="4017" y="969"/>
                    <a:pt x="3459" y="410"/>
                    <a:pt x="2916" y="193"/>
                  </a:cubicBezTo>
                  <a:cubicBezTo>
                    <a:pt x="2574" y="66"/>
                    <a:pt x="2115" y="1"/>
                    <a:pt x="1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8"/>
            <p:cNvSpPr/>
            <p:nvPr/>
          </p:nvSpPr>
          <p:spPr>
            <a:xfrm>
              <a:off x="2844500" y="623525"/>
              <a:ext cx="157950" cy="183100"/>
            </a:xfrm>
            <a:custGeom>
              <a:avLst/>
              <a:gdLst/>
              <a:ahLst/>
              <a:cxnLst/>
              <a:rect l="l" t="t" r="r" b="b"/>
              <a:pathLst>
                <a:path w="6318" h="7324" extrusionOk="0">
                  <a:moveTo>
                    <a:pt x="581" y="1"/>
                  </a:moveTo>
                  <a:cubicBezTo>
                    <a:pt x="260" y="1"/>
                    <a:pt x="0" y="460"/>
                    <a:pt x="55" y="1303"/>
                  </a:cubicBezTo>
                  <a:cubicBezTo>
                    <a:pt x="164" y="3087"/>
                    <a:pt x="397" y="6654"/>
                    <a:pt x="1405" y="7228"/>
                  </a:cubicBezTo>
                  <a:cubicBezTo>
                    <a:pt x="1517" y="7296"/>
                    <a:pt x="1740" y="7323"/>
                    <a:pt x="2027" y="7323"/>
                  </a:cubicBezTo>
                  <a:cubicBezTo>
                    <a:pt x="3235" y="7323"/>
                    <a:pt x="5593" y="6840"/>
                    <a:pt x="5773" y="6840"/>
                  </a:cubicBezTo>
                  <a:cubicBezTo>
                    <a:pt x="5775" y="6840"/>
                    <a:pt x="5777" y="6840"/>
                    <a:pt x="5778" y="6840"/>
                  </a:cubicBezTo>
                  <a:cubicBezTo>
                    <a:pt x="5782" y="6841"/>
                    <a:pt x="5785" y="6841"/>
                    <a:pt x="5788" y="6841"/>
                  </a:cubicBezTo>
                  <a:cubicBezTo>
                    <a:pt x="6184" y="6841"/>
                    <a:pt x="6318" y="3970"/>
                    <a:pt x="5903" y="3862"/>
                  </a:cubicBezTo>
                  <a:cubicBezTo>
                    <a:pt x="5900" y="3862"/>
                    <a:pt x="5896" y="3861"/>
                    <a:pt x="5890" y="3861"/>
                  </a:cubicBezTo>
                  <a:cubicBezTo>
                    <a:pt x="5683" y="3861"/>
                    <a:pt x="3414" y="4303"/>
                    <a:pt x="2815" y="4303"/>
                  </a:cubicBezTo>
                  <a:cubicBezTo>
                    <a:pt x="2741" y="4303"/>
                    <a:pt x="2693" y="4296"/>
                    <a:pt x="2677" y="4281"/>
                  </a:cubicBezTo>
                  <a:cubicBezTo>
                    <a:pt x="2537" y="4126"/>
                    <a:pt x="2010" y="2405"/>
                    <a:pt x="1250" y="683"/>
                  </a:cubicBezTo>
                  <a:cubicBezTo>
                    <a:pt x="1053" y="220"/>
                    <a:pt x="802" y="1"/>
                    <a:pt x="581" y="1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8"/>
            <p:cNvSpPr/>
            <p:nvPr/>
          </p:nvSpPr>
          <p:spPr>
            <a:xfrm>
              <a:off x="2974225" y="713750"/>
              <a:ext cx="133775" cy="85700"/>
            </a:xfrm>
            <a:custGeom>
              <a:avLst/>
              <a:gdLst/>
              <a:ahLst/>
              <a:cxnLst/>
              <a:rect l="l" t="t" r="r" b="b"/>
              <a:pathLst>
                <a:path w="5351" h="3428" extrusionOk="0">
                  <a:moveTo>
                    <a:pt x="2797" y="1"/>
                  </a:moveTo>
                  <a:cubicBezTo>
                    <a:pt x="1579" y="1"/>
                    <a:pt x="481" y="284"/>
                    <a:pt x="481" y="284"/>
                  </a:cubicBezTo>
                  <a:cubicBezTo>
                    <a:pt x="0" y="827"/>
                    <a:pt x="155" y="3123"/>
                    <a:pt x="171" y="3123"/>
                  </a:cubicBezTo>
                  <a:cubicBezTo>
                    <a:pt x="558" y="3231"/>
                    <a:pt x="977" y="3324"/>
                    <a:pt x="1380" y="3386"/>
                  </a:cubicBezTo>
                  <a:cubicBezTo>
                    <a:pt x="1507" y="3404"/>
                    <a:pt x="1724" y="3427"/>
                    <a:pt x="1946" y="3427"/>
                  </a:cubicBezTo>
                  <a:cubicBezTo>
                    <a:pt x="2292" y="3427"/>
                    <a:pt x="2651" y="3371"/>
                    <a:pt x="2699" y="3154"/>
                  </a:cubicBezTo>
                  <a:cubicBezTo>
                    <a:pt x="2761" y="2921"/>
                    <a:pt x="2218" y="2812"/>
                    <a:pt x="1830" y="2704"/>
                  </a:cubicBezTo>
                  <a:cubicBezTo>
                    <a:pt x="1629" y="2673"/>
                    <a:pt x="1365" y="2502"/>
                    <a:pt x="1396" y="2378"/>
                  </a:cubicBezTo>
                  <a:cubicBezTo>
                    <a:pt x="1420" y="2288"/>
                    <a:pt x="1514" y="2254"/>
                    <a:pt x="1640" y="2254"/>
                  </a:cubicBezTo>
                  <a:cubicBezTo>
                    <a:pt x="1839" y="2254"/>
                    <a:pt x="2118" y="2339"/>
                    <a:pt x="2327" y="2425"/>
                  </a:cubicBezTo>
                  <a:cubicBezTo>
                    <a:pt x="2839" y="2611"/>
                    <a:pt x="3482" y="2937"/>
                    <a:pt x="3909" y="2937"/>
                  </a:cubicBezTo>
                  <a:cubicBezTo>
                    <a:pt x="4051" y="2937"/>
                    <a:pt x="4169" y="2901"/>
                    <a:pt x="4250" y="2812"/>
                  </a:cubicBezTo>
                  <a:cubicBezTo>
                    <a:pt x="4358" y="2673"/>
                    <a:pt x="4172" y="2471"/>
                    <a:pt x="3893" y="2301"/>
                  </a:cubicBezTo>
                  <a:lnTo>
                    <a:pt x="3893" y="2301"/>
                  </a:lnTo>
                  <a:cubicBezTo>
                    <a:pt x="4195" y="2419"/>
                    <a:pt x="4504" y="2523"/>
                    <a:pt x="4717" y="2523"/>
                  </a:cubicBezTo>
                  <a:cubicBezTo>
                    <a:pt x="4810" y="2523"/>
                    <a:pt x="4885" y="2503"/>
                    <a:pt x="4932" y="2456"/>
                  </a:cubicBezTo>
                  <a:cubicBezTo>
                    <a:pt x="4994" y="2363"/>
                    <a:pt x="4994" y="2270"/>
                    <a:pt x="4932" y="2161"/>
                  </a:cubicBezTo>
                  <a:lnTo>
                    <a:pt x="4932" y="2161"/>
                  </a:lnTo>
                  <a:cubicBezTo>
                    <a:pt x="4961" y="2174"/>
                    <a:pt x="4991" y="2179"/>
                    <a:pt x="5021" y="2179"/>
                  </a:cubicBezTo>
                  <a:cubicBezTo>
                    <a:pt x="5102" y="2179"/>
                    <a:pt x="5177" y="2136"/>
                    <a:pt x="5211" y="2068"/>
                  </a:cubicBezTo>
                  <a:cubicBezTo>
                    <a:pt x="5320" y="1913"/>
                    <a:pt x="5242" y="1742"/>
                    <a:pt x="5056" y="1541"/>
                  </a:cubicBezTo>
                  <a:cubicBezTo>
                    <a:pt x="5103" y="1525"/>
                    <a:pt x="5134" y="1510"/>
                    <a:pt x="5165" y="1448"/>
                  </a:cubicBezTo>
                  <a:cubicBezTo>
                    <a:pt x="5351" y="998"/>
                    <a:pt x="3815" y="36"/>
                    <a:pt x="3335" y="21"/>
                  </a:cubicBezTo>
                  <a:cubicBezTo>
                    <a:pt x="3155" y="7"/>
                    <a:pt x="2975" y="1"/>
                    <a:pt x="2797" y="1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8"/>
            <p:cNvSpPr/>
            <p:nvPr/>
          </p:nvSpPr>
          <p:spPr>
            <a:xfrm>
              <a:off x="3024225" y="751475"/>
              <a:ext cx="48900" cy="20975"/>
            </a:xfrm>
            <a:custGeom>
              <a:avLst/>
              <a:gdLst/>
              <a:ahLst/>
              <a:cxnLst/>
              <a:rect l="l" t="t" r="r" b="b"/>
              <a:pathLst>
                <a:path w="1956" h="839" extrusionOk="0">
                  <a:moveTo>
                    <a:pt x="1" y="1"/>
                  </a:moveTo>
                  <a:cubicBezTo>
                    <a:pt x="327" y="16"/>
                    <a:pt x="683" y="94"/>
                    <a:pt x="962" y="249"/>
                  </a:cubicBezTo>
                  <a:cubicBezTo>
                    <a:pt x="1149" y="342"/>
                    <a:pt x="1304" y="450"/>
                    <a:pt x="1459" y="544"/>
                  </a:cubicBezTo>
                  <a:cubicBezTo>
                    <a:pt x="1629" y="637"/>
                    <a:pt x="1800" y="730"/>
                    <a:pt x="1955" y="838"/>
                  </a:cubicBezTo>
                  <a:lnTo>
                    <a:pt x="1955" y="807"/>
                  </a:lnTo>
                  <a:cubicBezTo>
                    <a:pt x="1629" y="621"/>
                    <a:pt x="1319" y="373"/>
                    <a:pt x="962" y="187"/>
                  </a:cubicBezTo>
                  <a:cubicBezTo>
                    <a:pt x="652" y="63"/>
                    <a:pt x="32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8"/>
            <p:cNvSpPr/>
            <p:nvPr/>
          </p:nvSpPr>
          <p:spPr>
            <a:xfrm>
              <a:off x="3028100" y="735975"/>
              <a:ext cx="69450" cy="31825"/>
            </a:xfrm>
            <a:custGeom>
              <a:avLst/>
              <a:gdLst/>
              <a:ahLst/>
              <a:cxnLst/>
              <a:rect l="l" t="t" r="r" b="b"/>
              <a:pathLst>
                <a:path w="2778" h="1273" extrusionOk="0">
                  <a:moveTo>
                    <a:pt x="1" y="0"/>
                  </a:moveTo>
                  <a:lnTo>
                    <a:pt x="1" y="0"/>
                  </a:lnTo>
                  <a:cubicBezTo>
                    <a:pt x="218" y="31"/>
                    <a:pt x="451" y="62"/>
                    <a:pt x="683" y="93"/>
                  </a:cubicBezTo>
                  <a:cubicBezTo>
                    <a:pt x="1071" y="171"/>
                    <a:pt x="1412" y="326"/>
                    <a:pt x="1738" y="543"/>
                  </a:cubicBezTo>
                  <a:cubicBezTo>
                    <a:pt x="2095" y="776"/>
                    <a:pt x="2436" y="1024"/>
                    <a:pt x="2777" y="1272"/>
                  </a:cubicBezTo>
                  <a:lnTo>
                    <a:pt x="2777" y="1257"/>
                  </a:lnTo>
                  <a:cubicBezTo>
                    <a:pt x="2576" y="1101"/>
                    <a:pt x="2389" y="962"/>
                    <a:pt x="2188" y="807"/>
                  </a:cubicBezTo>
                  <a:cubicBezTo>
                    <a:pt x="1862" y="574"/>
                    <a:pt x="1505" y="310"/>
                    <a:pt x="1118" y="186"/>
                  </a:cubicBezTo>
                  <a:cubicBezTo>
                    <a:pt x="761" y="93"/>
                    <a:pt x="389" y="16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8"/>
            <p:cNvSpPr/>
            <p:nvPr/>
          </p:nvSpPr>
          <p:spPr>
            <a:xfrm>
              <a:off x="3035475" y="722000"/>
              <a:ext cx="65175" cy="31450"/>
            </a:xfrm>
            <a:custGeom>
              <a:avLst/>
              <a:gdLst/>
              <a:ahLst/>
              <a:cxnLst/>
              <a:rect l="l" t="t" r="r" b="b"/>
              <a:pathLst>
                <a:path w="2607" h="1258" extrusionOk="0">
                  <a:moveTo>
                    <a:pt x="1" y="1"/>
                  </a:moveTo>
                  <a:cubicBezTo>
                    <a:pt x="83" y="5"/>
                    <a:pt x="164" y="7"/>
                    <a:pt x="242" y="11"/>
                  </a:cubicBezTo>
                  <a:lnTo>
                    <a:pt x="242" y="11"/>
                  </a:lnTo>
                  <a:cubicBezTo>
                    <a:pt x="163" y="4"/>
                    <a:pt x="83" y="1"/>
                    <a:pt x="1" y="1"/>
                  </a:cubicBezTo>
                  <a:close/>
                  <a:moveTo>
                    <a:pt x="242" y="11"/>
                  </a:moveTo>
                  <a:cubicBezTo>
                    <a:pt x="401" y="25"/>
                    <a:pt x="553" y="53"/>
                    <a:pt x="699" y="94"/>
                  </a:cubicBezTo>
                  <a:cubicBezTo>
                    <a:pt x="931" y="156"/>
                    <a:pt x="1133" y="249"/>
                    <a:pt x="1350" y="389"/>
                  </a:cubicBezTo>
                  <a:cubicBezTo>
                    <a:pt x="1784" y="637"/>
                    <a:pt x="2203" y="947"/>
                    <a:pt x="2591" y="1257"/>
                  </a:cubicBezTo>
                  <a:cubicBezTo>
                    <a:pt x="2606" y="1257"/>
                    <a:pt x="2606" y="1242"/>
                    <a:pt x="2606" y="1242"/>
                  </a:cubicBezTo>
                  <a:cubicBezTo>
                    <a:pt x="2436" y="1102"/>
                    <a:pt x="2265" y="947"/>
                    <a:pt x="2094" y="807"/>
                  </a:cubicBezTo>
                  <a:cubicBezTo>
                    <a:pt x="1908" y="668"/>
                    <a:pt x="1443" y="327"/>
                    <a:pt x="1009" y="156"/>
                  </a:cubicBezTo>
                  <a:cubicBezTo>
                    <a:pt x="747" y="49"/>
                    <a:pt x="503" y="24"/>
                    <a:pt x="242" y="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8"/>
            <p:cNvSpPr/>
            <p:nvPr/>
          </p:nvSpPr>
          <p:spPr>
            <a:xfrm>
              <a:off x="2853250" y="731700"/>
              <a:ext cx="253975" cy="75300"/>
            </a:xfrm>
            <a:custGeom>
              <a:avLst/>
              <a:gdLst/>
              <a:ahLst/>
              <a:cxnLst/>
              <a:rect l="l" t="t" r="r" b="b"/>
              <a:pathLst>
                <a:path w="10159" h="3012" extrusionOk="0">
                  <a:moveTo>
                    <a:pt x="0" y="1"/>
                  </a:moveTo>
                  <a:lnTo>
                    <a:pt x="0" y="1"/>
                  </a:lnTo>
                  <a:cubicBezTo>
                    <a:pt x="186" y="1350"/>
                    <a:pt x="496" y="2591"/>
                    <a:pt x="1055" y="2917"/>
                  </a:cubicBezTo>
                  <a:cubicBezTo>
                    <a:pt x="1167" y="2984"/>
                    <a:pt x="1388" y="3012"/>
                    <a:pt x="1675" y="3012"/>
                  </a:cubicBezTo>
                  <a:cubicBezTo>
                    <a:pt x="2876" y="3012"/>
                    <a:pt x="5218" y="2529"/>
                    <a:pt x="5422" y="2529"/>
                  </a:cubicBezTo>
                  <a:cubicBezTo>
                    <a:pt x="5424" y="2529"/>
                    <a:pt x="5427" y="2529"/>
                    <a:pt x="5428" y="2529"/>
                  </a:cubicBezTo>
                  <a:cubicBezTo>
                    <a:pt x="5677" y="2591"/>
                    <a:pt x="5925" y="2653"/>
                    <a:pt x="6204" y="2684"/>
                  </a:cubicBezTo>
                  <a:cubicBezTo>
                    <a:pt x="6325" y="2702"/>
                    <a:pt x="6540" y="2725"/>
                    <a:pt x="6762" y="2725"/>
                  </a:cubicBezTo>
                  <a:cubicBezTo>
                    <a:pt x="7110" y="2725"/>
                    <a:pt x="7475" y="2669"/>
                    <a:pt x="7522" y="2451"/>
                  </a:cubicBezTo>
                  <a:cubicBezTo>
                    <a:pt x="7553" y="2203"/>
                    <a:pt x="7026" y="2110"/>
                    <a:pt x="6638" y="2017"/>
                  </a:cubicBezTo>
                  <a:cubicBezTo>
                    <a:pt x="6452" y="1970"/>
                    <a:pt x="6173" y="1815"/>
                    <a:pt x="6219" y="1676"/>
                  </a:cubicBezTo>
                  <a:cubicBezTo>
                    <a:pt x="6243" y="1586"/>
                    <a:pt x="6335" y="1551"/>
                    <a:pt x="6459" y="1551"/>
                  </a:cubicBezTo>
                  <a:cubicBezTo>
                    <a:pt x="6655" y="1551"/>
                    <a:pt x="6932" y="1637"/>
                    <a:pt x="7150" y="1722"/>
                  </a:cubicBezTo>
                  <a:cubicBezTo>
                    <a:pt x="7661" y="1908"/>
                    <a:pt x="8293" y="2241"/>
                    <a:pt x="8722" y="2241"/>
                  </a:cubicBezTo>
                  <a:cubicBezTo>
                    <a:pt x="8866" y="2241"/>
                    <a:pt x="8987" y="2204"/>
                    <a:pt x="9073" y="2110"/>
                  </a:cubicBezTo>
                  <a:cubicBezTo>
                    <a:pt x="9197" y="1955"/>
                    <a:pt x="8996" y="1784"/>
                    <a:pt x="8716" y="1598"/>
                  </a:cubicBezTo>
                  <a:lnTo>
                    <a:pt x="8716" y="1598"/>
                  </a:lnTo>
                  <a:cubicBezTo>
                    <a:pt x="9013" y="1725"/>
                    <a:pt x="9324" y="1824"/>
                    <a:pt x="9531" y="1824"/>
                  </a:cubicBezTo>
                  <a:cubicBezTo>
                    <a:pt x="9627" y="1824"/>
                    <a:pt x="9701" y="1802"/>
                    <a:pt x="9740" y="1753"/>
                  </a:cubicBezTo>
                  <a:cubicBezTo>
                    <a:pt x="9818" y="1660"/>
                    <a:pt x="9818" y="1567"/>
                    <a:pt x="9740" y="1474"/>
                  </a:cubicBezTo>
                  <a:lnTo>
                    <a:pt x="9740" y="1474"/>
                  </a:lnTo>
                  <a:cubicBezTo>
                    <a:pt x="9766" y="1482"/>
                    <a:pt x="9793" y="1486"/>
                    <a:pt x="9819" y="1486"/>
                  </a:cubicBezTo>
                  <a:cubicBezTo>
                    <a:pt x="9900" y="1486"/>
                    <a:pt x="9976" y="1448"/>
                    <a:pt x="10035" y="1366"/>
                  </a:cubicBezTo>
                  <a:cubicBezTo>
                    <a:pt x="10159" y="1210"/>
                    <a:pt x="10050" y="1040"/>
                    <a:pt x="9895" y="869"/>
                  </a:cubicBezTo>
                  <a:cubicBezTo>
                    <a:pt x="9942" y="854"/>
                    <a:pt x="9973" y="807"/>
                    <a:pt x="10004" y="776"/>
                  </a:cubicBezTo>
                  <a:cubicBezTo>
                    <a:pt x="10066" y="590"/>
                    <a:pt x="9880" y="342"/>
                    <a:pt x="9585" y="94"/>
                  </a:cubicBezTo>
                  <a:lnTo>
                    <a:pt x="5770" y="47"/>
                  </a:lnTo>
                  <a:lnTo>
                    <a:pt x="5118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8"/>
            <p:cNvSpPr/>
            <p:nvPr/>
          </p:nvSpPr>
          <p:spPr>
            <a:xfrm>
              <a:off x="2842375" y="616550"/>
              <a:ext cx="63625" cy="96575"/>
            </a:xfrm>
            <a:custGeom>
              <a:avLst/>
              <a:gdLst/>
              <a:ahLst/>
              <a:cxnLst/>
              <a:rect l="l" t="t" r="r" b="b"/>
              <a:pathLst>
                <a:path w="2545" h="3863" extrusionOk="0">
                  <a:moveTo>
                    <a:pt x="617" y="1"/>
                  </a:moveTo>
                  <a:cubicBezTo>
                    <a:pt x="306" y="1"/>
                    <a:pt x="113" y="450"/>
                    <a:pt x="63" y="1133"/>
                  </a:cubicBezTo>
                  <a:cubicBezTo>
                    <a:pt x="1" y="2203"/>
                    <a:pt x="125" y="3862"/>
                    <a:pt x="125" y="3862"/>
                  </a:cubicBezTo>
                  <a:lnTo>
                    <a:pt x="2544" y="2978"/>
                  </a:lnTo>
                  <a:cubicBezTo>
                    <a:pt x="2544" y="2978"/>
                    <a:pt x="1877" y="1303"/>
                    <a:pt x="1226" y="435"/>
                  </a:cubicBezTo>
                  <a:cubicBezTo>
                    <a:pt x="991" y="134"/>
                    <a:pt x="787" y="1"/>
                    <a:pt x="617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8"/>
            <p:cNvSpPr/>
            <p:nvPr/>
          </p:nvSpPr>
          <p:spPr>
            <a:xfrm>
              <a:off x="2847025" y="681300"/>
              <a:ext cx="52000" cy="19800"/>
            </a:xfrm>
            <a:custGeom>
              <a:avLst/>
              <a:gdLst/>
              <a:ahLst/>
              <a:cxnLst/>
              <a:rect l="l" t="t" r="r" b="b"/>
              <a:pathLst>
                <a:path w="2080" h="792" extrusionOk="0">
                  <a:moveTo>
                    <a:pt x="2064" y="0"/>
                  </a:moveTo>
                  <a:cubicBezTo>
                    <a:pt x="1676" y="109"/>
                    <a:pt x="652" y="466"/>
                    <a:pt x="1" y="776"/>
                  </a:cubicBezTo>
                  <a:lnTo>
                    <a:pt x="1" y="791"/>
                  </a:lnTo>
                  <a:cubicBezTo>
                    <a:pt x="575" y="621"/>
                    <a:pt x="1691" y="171"/>
                    <a:pt x="2064" y="31"/>
                  </a:cubicBezTo>
                  <a:cubicBezTo>
                    <a:pt x="2079" y="16"/>
                    <a:pt x="2079" y="0"/>
                    <a:pt x="20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8"/>
            <p:cNvSpPr/>
            <p:nvPr/>
          </p:nvSpPr>
          <p:spPr>
            <a:xfrm>
              <a:off x="2842000" y="616550"/>
              <a:ext cx="58950" cy="96575"/>
            </a:xfrm>
            <a:custGeom>
              <a:avLst/>
              <a:gdLst/>
              <a:ahLst/>
              <a:cxnLst/>
              <a:rect l="l" t="t" r="r" b="b"/>
              <a:pathLst>
                <a:path w="2358" h="3863" extrusionOk="0">
                  <a:moveTo>
                    <a:pt x="621" y="0"/>
                  </a:moveTo>
                  <a:cubicBezTo>
                    <a:pt x="311" y="31"/>
                    <a:pt x="109" y="466"/>
                    <a:pt x="78" y="1148"/>
                  </a:cubicBezTo>
                  <a:cubicBezTo>
                    <a:pt x="0" y="2203"/>
                    <a:pt x="140" y="3862"/>
                    <a:pt x="140" y="3862"/>
                  </a:cubicBezTo>
                  <a:lnTo>
                    <a:pt x="2358" y="3056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8"/>
            <p:cNvSpPr/>
            <p:nvPr/>
          </p:nvSpPr>
          <p:spPr>
            <a:xfrm>
              <a:off x="2864100" y="579700"/>
              <a:ext cx="48500" cy="63625"/>
            </a:xfrm>
            <a:custGeom>
              <a:avLst/>
              <a:gdLst/>
              <a:ahLst/>
              <a:cxnLst/>
              <a:rect l="l" t="t" r="r" b="b"/>
              <a:pathLst>
                <a:path w="1940" h="2545" extrusionOk="0">
                  <a:moveTo>
                    <a:pt x="605" y="1"/>
                  </a:moveTo>
                  <a:cubicBezTo>
                    <a:pt x="512" y="234"/>
                    <a:pt x="419" y="497"/>
                    <a:pt x="311" y="699"/>
                  </a:cubicBezTo>
                  <a:cubicBezTo>
                    <a:pt x="140" y="1056"/>
                    <a:pt x="0" y="1335"/>
                    <a:pt x="0" y="1381"/>
                  </a:cubicBezTo>
                  <a:cubicBezTo>
                    <a:pt x="47" y="1847"/>
                    <a:pt x="264" y="2513"/>
                    <a:pt x="621" y="2545"/>
                  </a:cubicBezTo>
                  <a:cubicBezTo>
                    <a:pt x="626" y="2545"/>
                    <a:pt x="631" y="2545"/>
                    <a:pt x="636" y="2545"/>
                  </a:cubicBezTo>
                  <a:cubicBezTo>
                    <a:pt x="1005" y="2545"/>
                    <a:pt x="1443" y="1999"/>
                    <a:pt x="1474" y="1831"/>
                  </a:cubicBezTo>
                  <a:lnTo>
                    <a:pt x="1474" y="1816"/>
                  </a:lnTo>
                  <a:cubicBezTo>
                    <a:pt x="1474" y="1769"/>
                    <a:pt x="1474" y="1754"/>
                    <a:pt x="1505" y="1707"/>
                  </a:cubicBezTo>
                  <a:cubicBezTo>
                    <a:pt x="1613" y="1397"/>
                    <a:pt x="1768" y="1133"/>
                    <a:pt x="1939" y="854"/>
                  </a:cubicBezTo>
                  <a:lnTo>
                    <a:pt x="6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8"/>
            <p:cNvSpPr/>
            <p:nvPr/>
          </p:nvSpPr>
          <p:spPr>
            <a:xfrm>
              <a:off x="2877275" y="580875"/>
              <a:ext cx="35325" cy="43450"/>
            </a:xfrm>
            <a:custGeom>
              <a:avLst/>
              <a:gdLst/>
              <a:ahLst/>
              <a:cxnLst/>
              <a:rect l="l" t="t" r="r" b="b"/>
              <a:pathLst>
                <a:path w="1413" h="1738" extrusionOk="0">
                  <a:moveTo>
                    <a:pt x="156" y="0"/>
                  </a:moveTo>
                  <a:cubicBezTo>
                    <a:pt x="94" y="388"/>
                    <a:pt x="1" y="1427"/>
                    <a:pt x="792" y="1722"/>
                  </a:cubicBezTo>
                  <a:cubicBezTo>
                    <a:pt x="854" y="1738"/>
                    <a:pt x="900" y="1738"/>
                    <a:pt x="947" y="1738"/>
                  </a:cubicBezTo>
                  <a:cubicBezTo>
                    <a:pt x="947" y="1722"/>
                    <a:pt x="978" y="1691"/>
                    <a:pt x="962" y="1660"/>
                  </a:cubicBezTo>
                  <a:cubicBezTo>
                    <a:pt x="1086" y="1350"/>
                    <a:pt x="1241" y="1086"/>
                    <a:pt x="1412" y="807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8"/>
            <p:cNvSpPr/>
            <p:nvPr/>
          </p:nvSpPr>
          <p:spPr>
            <a:xfrm>
              <a:off x="2867575" y="509450"/>
              <a:ext cx="82625" cy="103600"/>
            </a:xfrm>
            <a:custGeom>
              <a:avLst/>
              <a:gdLst/>
              <a:ahLst/>
              <a:cxnLst/>
              <a:rect l="l" t="t" r="r" b="b"/>
              <a:pathLst>
                <a:path w="3305" h="4144" extrusionOk="0">
                  <a:moveTo>
                    <a:pt x="1627" y="0"/>
                  </a:moveTo>
                  <a:cubicBezTo>
                    <a:pt x="1087" y="0"/>
                    <a:pt x="557" y="233"/>
                    <a:pt x="311" y="717"/>
                  </a:cubicBezTo>
                  <a:cubicBezTo>
                    <a:pt x="1" y="1338"/>
                    <a:pt x="1" y="2997"/>
                    <a:pt x="389" y="3478"/>
                  </a:cubicBezTo>
                  <a:cubicBezTo>
                    <a:pt x="712" y="3891"/>
                    <a:pt x="1208" y="4143"/>
                    <a:pt x="1697" y="4143"/>
                  </a:cubicBezTo>
                  <a:cubicBezTo>
                    <a:pt x="2052" y="4143"/>
                    <a:pt x="2404" y="4011"/>
                    <a:pt x="2684" y="3711"/>
                  </a:cubicBezTo>
                  <a:cubicBezTo>
                    <a:pt x="3304" y="3013"/>
                    <a:pt x="3273" y="934"/>
                    <a:pt x="2839" y="469"/>
                  </a:cubicBezTo>
                  <a:cubicBezTo>
                    <a:pt x="2530" y="160"/>
                    <a:pt x="2075" y="0"/>
                    <a:pt x="1627" y="0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8"/>
            <p:cNvSpPr/>
            <p:nvPr/>
          </p:nvSpPr>
          <p:spPr>
            <a:xfrm>
              <a:off x="2852850" y="505075"/>
              <a:ext cx="110950" cy="87850"/>
            </a:xfrm>
            <a:custGeom>
              <a:avLst/>
              <a:gdLst/>
              <a:ahLst/>
              <a:cxnLst/>
              <a:rect l="l" t="t" r="r" b="b"/>
              <a:pathLst>
                <a:path w="4438" h="3514" extrusionOk="0">
                  <a:moveTo>
                    <a:pt x="2452" y="1"/>
                  </a:moveTo>
                  <a:cubicBezTo>
                    <a:pt x="1792" y="1"/>
                    <a:pt x="1272" y="318"/>
                    <a:pt x="1272" y="318"/>
                  </a:cubicBezTo>
                  <a:cubicBezTo>
                    <a:pt x="1272" y="318"/>
                    <a:pt x="761" y="411"/>
                    <a:pt x="481" y="1063"/>
                  </a:cubicBezTo>
                  <a:cubicBezTo>
                    <a:pt x="1" y="2086"/>
                    <a:pt x="807" y="3436"/>
                    <a:pt x="807" y="3436"/>
                  </a:cubicBezTo>
                  <a:cubicBezTo>
                    <a:pt x="999" y="3489"/>
                    <a:pt x="1179" y="3513"/>
                    <a:pt x="1349" y="3513"/>
                  </a:cubicBezTo>
                  <a:cubicBezTo>
                    <a:pt x="2649" y="3513"/>
                    <a:pt x="3306" y="2117"/>
                    <a:pt x="3320" y="2117"/>
                  </a:cubicBezTo>
                  <a:cubicBezTo>
                    <a:pt x="3599" y="2040"/>
                    <a:pt x="3630" y="1652"/>
                    <a:pt x="3630" y="1652"/>
                  </a:cubicBezTo>
                  <a:cubicBezTo>
                    <a:pt x="3642" y="1653"/>
                    <a:pt x="3655" y="1654"/>
                    <a:pt x="3667" y="1654"/>
                  </a:cubicBezTo>
                  <a:cubicBezTo>
                    <a:pt x="4086" y="1654"/>
                    <a:pt x="4437" y="904"/>
                    <a:pt x="3428" y="272"/>
                  </a:cubicBezTo>
                  <a:cubicBezTo>
                    <a:pt x="3098" y="70"/>
                    <a:pt x="2760" y="1"/>
                    <a:pt x="2452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8"/>
            <p:cNvSpPr/>
            <p:nvPr/>
          </p:nvSpPr>
          <p:spPr>
            <a:xfrm>
              <a:off x="2852850" y="505075"/>
              <a:ext cx="110950" cy="87850"/>
            </a:xfrm>
            <a:custGeom>
              <a:avLst/>
              <a:gdLst/>
              <a:ahLst/>
              <a:cxnLst/>
              <a:rect l="l" t="t" r="r" b="b"/>
              <a:pathLst>
                <a:path w="4438" h="3514" extrusionOk="0">
                  <a:moveTo>
                    <a:pt x="2452" y="1"/>
                  </a:moveTo>
                  <a:cubicBezTo>
                    <a:pt x="1792" y="1"/>
                    <a:pt x="1272" y="318"/>
                    <a:pt x="1272" y="318"/>
                  </a:cubicBezTo>
                  <a:cubicBezTo>
                    <a:pt x="1272" y="318"/>
                    <a:pt x="761" y="411"/>
                    <a:pt x="481" y="1063"/>
                  </a:cubicBezTo>
                  <a:cubicBezTo>
                    <a:pt x="1" y="2086"/>
                    <a:pt x="807" y="3436"/>
                    <a:pt x="807" y="3436"/>
                  </a:cubicBezTo>
                  <a:cubicBezTo>
                    <a:pt x="999" y="3489"/>
                    <a:pt x="1179" y="3513"/>
                    <a:pt x="1349" y="3513"/>
                  </a:cubicBezTo>
                  <a:cubicBezTo>
                    <a:pt x="2649" y="3513"/>
                    <a:pt x="3306" y="2117"/>
                    <a:pt x="3320" y="2117"/>
                  </a:cubicBezTo>
                  <a:cubicBezTo>
                    <a:pt x="3599" y="2040"/>
                    <a:pt x="3630" y="1652"/>
                    <a:pt x="3630" y="1652"/>
                  </a:cubicBezTo>
                  <a:cubicBezTo>
                    <a:pt x="3642" y="1653"/>
                    <a:pt x="3655" y="1654"/>
                    <a:pt x="3667" y="1654"/>
                  </a:cubicBezTo>
                  <a:cubicBezTo>
                    <a:pt x="4086" y="1654"/>
                    <a:pt x="4437" y="904"/>
                    <a:pt x="3428" y="272"/>
                  </a:cubicBezTo>
                  <a:cubicBezTo>
                    <a:pt x="3098" y="70"/>
                    <a:pt x="2760" y="1"/>
                    <a:pt x="2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8"/>
            <p:cNvSpPr/>
            <p:nvPr/>
          </p:nvSpPr>
          <p:spPr>
            <a:xfrm>
              <a:off x="2919150" y="554100"/>
              <a:ext cx="17475" cy="26950"/>
            </a:xfrm>
            <a:custGeom>
              <a:avLst/>
              <a:gdLst/>
              <a:ahLst/>
              <a:cxnLst/>
              <a:rect l="l" t="t" r="r" b="b"/>
              <a:pathLst>
                <a:path w="699" h="1078" extrusionOk="0">
                  <a:moveTo>
                    <a:pt x="268" y="0"/>
                  </a:moveTo>
                  <a:cubicBezTo>
                    <a:pt x="262" y="0"/>
                    <a:pt x="255" y="0"/>
                    <a:pt x="249" y="1"/>
                  </a:cubicBezTo>
                  <a:cubicBezTo>
                    <a:pt x="1" y="63"/>
                    <a:pt x="32" y="839"/>
                    <a:pt x="249" y="1009"/>
                  </a:cubicBezTo>
                  <a:cubicBezTo>
                    <a:pt x="301" y="1054"/>
                    <a:pt x="371" y="1077"/>
                    <a:pt x="440" y="1077"/>
                  </a:cubicBezTo>
                  <a:cubicBezTo>
                    <a:pt x="515" y="1077"/>
                    <a:pt x="588" y="1050"/>
                    <a:pt x="637" y="994"/>
                  </a:cubicBezTo>
                  <a:lnTo>
                    <a:pt x="699" y="544"/>
                  </a:lnTo>
                  <a:cubicBezTo>
                    <a:pt x="699" y="544"/>
                    <a:pt x="508" y="0"/>
                    <a:pt x="268" y="0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8"/>
            <p:cNvSpPr/>
            <p:nvPr/>
          </p:nvSpPr>
          <p:spPr>
            <a:xfrm>
              <a:off x="2925750" y="559925"/>
              <a:ext cx="8175" cy="18450"/>
            </a:xfrm>
            <a:custGeom>
              <a:avLst/>
              <a:gdLst/>
              <a:ahLst/>
              <a:cxnLst/>
              <a:rect l="l" t="t" r="r" b="b"/>
              <a:pathLst>
                <a:path w="327" h="738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141"/>
                    <a:pt x="202" y="327"/>
                    <a:pt x="218" y="528"/>
                  </a:cubicBezTo>
                  <a:cubicBezTo>
                    <a:pt x="204" y="459"/>
                    <a:pt x="140" y="402"/>
                    <a:pt x="71" y="402"/>
                  </a:cubicBezTo>
                  <a:cubicBezTo>
                    <a:pt x="63" y="402"/>
                    <a:pt x="55" y="403"/>
                    <a:pt x="47" y="404"/>
                  </a:cubicBezTo>
                  <a:lnTo>
                    <a:pt x="16" y="404"/>
                  </a:lnTo>
                  <a:lnTo>
                    <a:pt x="16" y="435"/>
                  </a:lnTo>
                  <a:cubicBezTo>
                    <a:pt x="93" y="435"/>
                    <a:pt x="155" y="466"/>
                    <a:pt x="171" y="544"/>
                  </a:cubicBezTo>
                  <a:cubicBezTo>
                    <a:pt x="202" y="606"/>
                    <a:pt x="218" y="668"/>
                    <a:pt x="218" y="714"/>
                  </a:cubicBezTo>
                  <a:cubicBezTo>
                    <a:pt x="218" y="730"/>
                    <a:pt x="225" y="738"/>
                    <a:pt x="233" y="738"/>
                  </a:cubicBezTo>
                  <a:cubicBezTo>
                    <a:pt x="241" y="738"/>
                    <a:pt x="249" y="730"/>
                    <a:pt x="249" y="714"/>
                  </a:cubicBezTo>
                  <a:cubicBezTo>
                    <a:pt x="326" y="482"/>
                    <a:pt x="249" y="9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8"/>
            <p:cNvSpPr/>
            <p:nvPr/>
          </p:nvSpPr>
          <p:spPr>
            <a:xfrm>
              <a:off x="2892400" y="507700"/>
              <a:ext cx="45400" cy="52650"/>
            </a:xfrm>
            <a:custGeom>
              <a:avLst/>
              <a:gdLst/>
              <a:ahLst/>
              <a:cxnLst/>
              <a:rect l="l" t="t" r="r" b="b"/>
              <a:pathLst>
                <a:path w="1816" h="2106" extrusionOk="0">
                  <a:moveTo>
                    <a:pt x="380" y="0"/>
                  </a:moveTo>
                  <a:cubicBezTo>
                    <a:pt x="239" y="0"/>
                    <a:pt x="107" y="24"/>
                    <a:pt x="1" y="74"/>
                  </a:cubicBezTo>
                  <a:cubicBezTo>
                    <a:pt x="1" y="74"/>
                    <a:pt x="70" y="56"/>
                    <a:pt x="182" y="56"/>
                  </a:cubicBezTo>
                  <a:cubicBezTo>
                    <a:pt x="429" y="56"/>
                    <a:pt x="883" y="144"/>
                    <a:pt x="1257" y="710"/>
                  </a:cubicBezTo>
                  <a:cubicBezTo>
                    <a:pt x="1489" y="1066"/>
                    <a:pt x="1350" y="2105"/>
                    <a:pt x="1350" y="2105"/>
                  </a:cubicBezTo>
                  <a:lnTo>
                    <a:pt x="1645" y="2105"/>
                  </a:lnTo>
                  <a:cubicBezTo>
                    <a:pt x="1645" y="2105"/>
                    <a:pt x="1815" y="1237"/>
                    <a:pt x="1614" y="710"/>
                  </a:cubicBezTo>
                  <a:cubicBezTo>
                    <a:pt x="1446" y="267"/>
                    <a:pt x="855" y="0"/>
                    <a:pt x="3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8"/>
            <p:cNvSpPr/>
            <p:nvPr/>
          </p:nvSpPr>
          <p:spPr>
            <a:xfrm>
              <a:off x="2910250" y="550900"/>
              <a:ext cx="39175" cy="41350"/>
            </a:xfrm>
            <a:custGeom>
              <a:avLst/>
              <a:gdLst/>
              <a:ahLst/>
              <a:cxnLst/>
              <a:rect l="l" t="t" r="r" b="b"/>
              <a:pathLst>
                <a:path w="1567" h="1654" extrusionOk="0">
                  <a:moveTo>
                    <a:pt x="820" y="1"/>
                  </a:moveTo>
                  <a:cubicBezTo>
                    <a:pt x="436" y="1"/>
                    <a:pt x="120" y="313"/>
                    <a:pt x="62" y="734"/>
                  </a:cubicBezTo>
                  <a:cubicBezTo>
                    <a:pt x="0" y="1168"/>
                    <a:pt x="279" y="1587"/>
                    <a:pt x="682" y="1649"/>
                  </a:cubicBezTo>
                  <a:cubicBezTo>
                    <a:pt x="708" y="1652"/>
                    <a:pt x="734" y="1654"/>
                    <a:pt x="759" y="1654"/>
                  </a:cubicBezTo>
                  <a:cubicBezTo>
                    <a:pt x="1132" y="1654"/>
                    <a:pt x="1462" y="1341"/>
                    <a:pt x="1520" y="920"/>
                  </a:cubicBezTo>
                  <a:cubicBezTo>
                    <a:pt x="1566" y="486"/>
                    <a:pt x="1303" y="67"/>
                    <a:pt x="900" y="5"/>
                  </a:cubicBezTo>
                  <a:cubicBezTo>
                    <a:pt x="873" y="2"/>
                    <a:pt x="846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8"/>
            <p:cNvSpPr/>
            <p:nvPr/>
          </p:nvSpPr>
          <p:spPr>
            <a:xfrm>
              <a:off x="2915675" y="552525"/>
              <a:ext cx="34525" cy="37025"/>
            </a:xfrm>
            <a:custGeom>
              <a:avLst/>
              <a:gdLst/>
              <a:ahLst/>
              <a:cxnLst/>
              <a:rect l="l" t="t" r="r" b="b"/>
              <a:pathLst>
                <a:path w="1381" h="1481" extrusionOk="0">
                  <a:moveTo>
                    <a:pt x="742" y="0"/>
                  </a:moveTo>
                  <a:cubicBezTo>
                    <a:pt x="416" y="0"/>
                    <a:pt x="92" y="285"/>
                    <a:pt x="62" y="669"/>
                  </a:cubicBezTo>
                  <a:cubicBezTo>
                    <a:pt x="0" y="1072"/>
                    <a:pt x="248" y="1445"/>
                    <a:pt x="605" y="1476"/>
                  </a:cubicBezTo>
                  <a:cubicBezTo>
                    <a:pt x="629" y="1479"/>
                    <a:pt x="653" y="1481"/>
                    <a:pt x="677" y="1481"/>
                  </a:cubicBezTo>
                  <a:cubicBezTo>
                    <a:pt x="994" y="1481"/>
                    <a:pt x="1305" y="1199"/>
                    <a:pt x="1334" y="824"/>
                  </a:cubicBezTo>
                  <a:cubicBezTo>
                    <a:pt x="1380" y="406"/>
                    <a:pt x="1148" y="49"/>
                    <a:pt x="791" y="2"/>
                  </a:cubicBezTo>
                  <a:cubicBezTo>
                    <a:pt x="775" y="1"/>
                    <a:pt x="758" y="0"/>
                    <a:pt x="742" y="0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8"/>
            <p:cNvSpPr/>
            <p:nvPr/>
          </p:nvSpPr>
          <p:spPr>
            <a:xfrm>
              <a:off x="2915675" y="552525"/>
              <a:ext cx="34525" cy="37025"/>
            </a:xfrm>
            <a:custGeom>
              <a:avLst/>
              <a:gdLst/>
              <a:ahLst/>
              <a:cxnLst/>
              <a:rect l="l" t="t" r="r" b="b"/>
              <a:pathLst>
                <a:path w="1381" h="1481" extrusionOk="0">
                  <a:moveTo>
                    <a:pt x="742" y="0"/>
                  </a:moveTo>
                  <a:cubicBezTo>
                    <a:pt x="416" y="0"/>
                    <a:pt x="92" y="285"/>
                    <a:pt x="62" y="669"/>
                  </a:cubicBezTo>
                  <a:cubicBezTo>
                    <a:pt x="0" y="1072"/>
                    <a:pt x="248" y="1445"/>
                    <a:pt x="605" y="1476"/>
                  </a:cubicBezTo>
                  <a:cubicBezTo>
                    <a:pt x="629" y="1479"/>
                    <a:pt x="653" y="1481"/>
                    <a:pt x="677" y="1481"/>
                  </a:cubicBezTo>
                  <a:cubicBezTo>
                    <a:pt x="994" y="1481"/>
                    <a:pt x="1305" y="1199"/>
                    <a:pt x="1334" y="824"/>
                  </a:cubicBezTo>
                  <a:cubicBezTo>
                    <a:pt x="1380" y="406"/>
                    <a:pt x="1148" y="49"/>
                    <a:pt x="791" y="2"/>
                  </a:cubicBezTo>
                  <a:cubicBezTo>
                    <a:pt x="775" y="1"/>
                    <a:pt x="758" y="0"/>
                    <a:pt x="7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8"/>
            <p:cNvSpPr/>
            <p:nvPr/>
          </p:nvSpPr>
          <p:spPr>
            <a:xfrm>
              <a:off x="2924975" y="560300"/>
              <a:ext cx="21725" cy="22950"/>
            </a:xfrm>
            <a:custGeom>
              <a:avLst/>
              <a:gdLst/>
              <a:ahLst/>
              <a:cxnLst/>
              <a:rect l="l" t="t" r="r" b="b"/>
              <a:pathLst>
                <a:path w="869" h="918" extrusionOk="0">
                  <a:moveTo>
                    <a:pt x="469" y="0"/>
                  </a:moveTo>
                  <a:cubicBezTo>
                    <a:pt x="260" y="0"/>
                    <a:pt x="46" y="167"/>
                    <a:pt x="31" y="405"/>
                  </a:cubicBezTo>
                  <a:cubicBezTo>
                    <a:pt x="0" y="668"/>
                    <a:pt x="155" y="901"/>
                    <a:pt x="357" y="917"/>
                  </a:cubicBezTo>
                  <a:cubicBezTo>
                    <a:pt x="366" y="917"/>
                    <a:pt x="375" y="918"/>
                    <a:pt x="385" y="918"/>
                  </a:cubicBezTo>
                  <a:cubicBezTo>
                    <a:pt x="592" y="918"/>
                    <a:pt x="793" y="751"/>
                    <a:pt x="822" y="513"/>
                  </a:cubicBezTo>
                  <a:cubicBezTo>
                    <a:pt x="869" y="265"/>
                    <a:pt x="714" y="17"/>
                    <a:pt x="497" y="1"/>
                  </a:cubicBezTo>
                  <a:cubicBezTo>
                    <a:pt x="488" y="1"/>
                    <a:pt x="478" y="0"/>
                    <a:pt x="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8"/>
            <p:cNvSpPr/>
            <p:nvPr/>
          </p:nvSpPr>
          <p:spPr>
            <a:xfrm>
              <a:off x="2875725" y="1030650"/>
              <a:ext cx="187300" cy="261775"/>
            </a:xfrm>
            <a:custGeom>
              <a:avLst/>
              <a:gdLst/>
              <a:ahLst/>
              <a:cxnLst/>
              <a:rect l="l" t="t" r="r" b="b"/>
              <a:pathLst>
                <a:path w="7492" h="10471" extrusionOk="0">
                  <a:moveTo>
                    <a:pt x="3320" y="1"/>
                  </a:moveTo>
                  <a:lnTo>
                    <a:pt x="978" y="4405"/>
                  </a:lnTo>
                  <a:cubicBezTo>
                    <a:pt x="575" y="5227"/>
                    <a:pt x="218" y="5956"/>
                    <a:pt x="78" y="6360"/>
                  </a:cubicBezTo>
                  <a:cubicBezTo>
                    <a:pt x="16" y="6515"/>
                    <a:pt x="1" y="6608"/>
                    <a:pt x="16" y="6654"/>
                  </a:cubicBezTo>
                  <a:cubicBezTo>
                    <a:pt x="187" y="6933"/>
                    <a:pt x="6670" y="10408"/>
                    <a:pt x="6949" y="10470"/>
                  </a:cubicBezTo>
                  <a:cubicBezTo>
                    <a:pt x="6954" y="10470"/>
                    <a:pt x="6960" y="10471"/>
                    <a:pt x="6965" y="10471"/>
                  </a:cubicBezTo>
                  <a:cubicBezTo>
                    <a:pt x="7219" y="10471"/>
                    <a:pt x="7365" y="9749"/>
                    <a:pt x="7213" y="9415"/>
                  </a:cubicBezTo>
                  <a:cubicBezTo>
                    <a:pt x="7058" y="9089"/>
                    <a:pt x="5181" y="6639"/>
                    <a:pt x="5181" y="6639"/>
                  </a:cubicBezTo>
                  <a:lnTo>
                    <a:pt x="7492" y="2218"/>
                  </a:lnTo>
                  <a:lnTo>
                    <a:pt x="332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8"/>
            <p:cNvSpPr/>
            <p:nvPr/>
          </p:nvSpPr>
          <p:spPr>
            <a:xfrm>
              <a:off x="2978100" y="1191725"/>
              <a:ext cx="37250" cy="11100"/>
            </a:xfrm>
            <a:custGeom>
              <a:avLst/>
              <a:gdLst/>
              <a:ahLst/>
              <a:cxnLst/>
              <a:rect l="l" t="t" r="r" b="b"/>
              <a:pathLst>
                <a:path w="1490" h="444" extrusionOk="0">
                  <a:moveTo>
                    <a:pt x="394" y="0"/>
                  </a:moveTo>
                  <a:cubicBezTo>
                    <a:pt x="266" y="0"/>
                    <a:pt x="139" y="18"/>
                    <a:pt x="16" y="56"/>
                  </a:cubicBezTo>
                  <a:cubicBezTo>
                    <a:pt x="0" y="56"/>
                    <a:pt x="16" y="87"/>
                    <a:pt x="16" y="87"/>
                  </a:cubicBezTo>
                  <a:cubicBezTo>
                    <a:pt x="512" y="149"/>
                    <a:pt x="993" y="258"/>
                    <a:pt x="1443" y="444"/>
                  </a:cubicBezTo>
                  <a:cubicBezTo>
                    <a:pt x="1458" y="444"/>
                    <a:pt x="1474" y="444"/>
                    <a:pt x="1474" y="413"/>
                  </a:cubicBezTo>
                  <a:cubicBezTo>
                    <a:pt x="1489" y="413"/>
                    <a:pt x="1474" y="397"/>
                    <a:pt x="1474" y="382"/>
                  </a:cubicBezTo>
                  <a:cubicBezTo>
                    <a:pt x="1170" y="160"/>
                    <a:pt x="780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8"/>
            <p:cNvSpPr/>
            <p:nvPr/>
          </p:nvSpPr>
          <p:spPr>
            <a:xfrm>
              <a:off x="2983525" y="1200300"/>
              <a:ext cx="37250" cy="11075"/>
            </a:xfrm>
            <a:custGeom>
              <a:avLst/>
              <a:gdLst/>
              <a:ahLst/>
              <a:cxnLst/>
              <a:rect l="l" t="t" r="r" b="b"/>
              <a:pathLst>
                <a:path w="1490" h="443" extrusionOk="0">
                  <a:moveTo>
                    <a:pt x="374" y="0"/>
                  </a:moveTo>
                  <a:cubicBezTo>
                    <a:pt x="252" y="0"/>
                    <a:pt x="131" y="17"/>
                    <a:pt x="16" y="54"/>
                  </a:cubicBezTo>
                  <a:cubicBezTo>
                    <a:pt x="0" y="54"/>
                    <a:pt x="0" y="101"/>
                    <a:pt x="16" y="101"/>
                  </a:cubicBezTo>
                  <a:cubicBezTo>
                    <a:pt x="497" y="147"/>
                    <a:pt x="993" y="271"/>
                    <a:pt x="1458" y="442"/>
                  </a:cubicBezTo>
                  <a:cubicBezTo>
                    <a:pt x="1474" y="442"/>
                    <a:pt x="1489" y="442"/>
                    <a:pt x="1489" y="427"/>
                  </a:cubicBezTo>
                  <a:cubicBezTo>
                    <a:pt x="1489" y="411"/>
                    <a:pt x="1489" y="411"/>
                    <a:pt x="1474" y="380"/>
                  </a:cubicBezTo>
                  <a:cubicBezTo>
                    <a:pt x="1167" y="168"/>
                    <a:pt x="76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8"/>
            <p:cNvSpPr/>
            <p:nvPr/>
          </p:nvSpPr>
          <p:spPr>
            <a:xfrm>
              <a:off x="2989325" y="1209175"/>
              <a:ext cx="37250" cy="11100"/>
            </a:xfrm>
            <a:custGeom>
              <a:avLst/>
              <a:gdLst/>
              <a:ahLst/>
              <a:cxnLst/>
              <a:rect l="l" t="t" r="r" b="b"/>
              <a:pathLst>
                <a:path w="1490" h="444" extrusionOk="0">
                  <a:moveTo>
                    <a:pt x="388" y="0"/>
                  </a:moveTo>
                  <a:cubicBezTo>
                    <a:pt x="261" y="0"/>
                    <a:pt x="136" y="18"/>
                    <a:pt x="16" y="56"/>
                  </a:cubicBezTo>
                  <a:cubicBezTo>
                    <a:pt x="1" y="56"/>
                    <a:pt x="1" y="87"/>
                    <a:pt x="16" y="87"/>
                  </a:cubicBezTo>
                  <a:cubicBezTo>
                    <a:pt x="497" y="149"/>
                    <a:pt x="994" y="258"/>
                    <a:pt x="1459" y="444"/>
                  </a:cubicBezTo>
                  <a:cubicBezTo>
                    <a:pt x="1474" y="444"/>
                    <a:pt x="1490" y="444"/>
                    <a:pt x="1490" y="413"/>
                  </a:cubicBezTo>
                  <a:cubicBezTo>
                    <a:pt x="1490" y="397"/>
                    <a:pt x="1490" y="382"/>
                    <a:pt x="1474" y="382"/>
                  </a:cubicBezTo>
                  <a:cubicBezTo>
                    <a:pt x="1171" y="160"/>
                    <a:pt x="772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8"/>
            <p:cNvSpPr/>
            <p:nvPr/>
          </p:nvSpPr>
          <p:spPr>
            <a:xfrm>
              <a:off x="2874575" y="1139225"/>
              <a:ext cx="184475" cy="152850"/>
            </a:xfrm>
            <a:custGeom>
              <a:avLst/>
              <a:gdLst/>
              <a:ahLst/>
              <a:cxnLst/>
              <a:rect l="l" t="t" r="r" b="b"/>
              <a:pathLst>
                <a:path w="7379" h="6114" extrusionOk="0">
                  <a:moveTo>
                    <a:pt x="1039" y="0"/>
                  </a:moveTo>
                  <a:lnTo>
                    <a:pt x="1024" y="31"/>
                  </a:lnTo>
                  <a:cubicBezTo>
                    <a:pt x="434" y="1195"/>
                    <a:pt x="0" y="2172"/>
                    <a:pt x="47" y="2280"/>
                  </a:cubicBezTo>
                  <a:cubicBezTo>
                    <a:pt x="202" y="2575"/>
                    <a:pt x="6700" y="6065"/>
                    <a:pt x="6979" y="6111"/>
                  </a:cubicBezTo>
                  <a:cubicBezTo>
                    <a:pt x="6987" y="6112"/>
                    <a:pt x="6995" y="6113"/>
                    <a:pt x="7002" y="6113"/>
                  </a:cubicBezTo>
                  <a:cubicBezTo>
                    <a:pt x="7251" y="6113"/>
                    <a:pt x="7379" y="5372"/>
                    <a:pt x="7243" y="5041"/>
                  </a:cubicBezTo>
                  <a:cubicBezTo>
                    <a:pt x="7088" y="4715"/>
                    <a:pt x="5211" y="2265"/>
                    <a:pt x="5211" y="2265"/>
                  </a:cubicBezTo>
                  <a:lnTo>
                    <a:pt x="5242" y="2187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8"/>
            <p:cNvSpPr/>
            <p:nvPr/>
          </p:nvSpPr>
          <p:spPr>
            <a:xfrm>
              <a:off x="2874575" y="1139600"/>
              <a:ext cx="184475" cy="152075"/>
            </a:xfrm>
            <a:custGeom>
              <a:avLst/>
              <a:gdLst/>
              <a:ahLst/>
              <a:cxnLst/>
              <a:rect l="l" t="t" r="r" b="b"/>
              <a:pathLst>
                <a:path w="7379" h="6083" extrusionOk="0">
                  <a:moveTo>
                    <a:pt x="1039" y="1"/>
                  </a:moveTo>
                  <a:lnTo>
                    <a:pt x="1024" y="47"/>
                  </a:lnTo>
                  <a:cubicBezTo>
                    <a:pt x="434" y="1211"/>
                    <a:pt x="0" y="2172"/>
                    <a:pt x="47" y="2296"/>
                  </a:cubicBezTo>
                  <a:cubicBezTo>
                    <a:pt x="124" y="2420"/>
                    <a:pt x="1505" y="3227"/>
                    <a:pt x="3024" y="4033"/>
                  </a:cubicBezTo>
                  <a:cubicBezTo>
                    <a:pt x="4824" y="5026"/>
                    <a:pt x="6824" y="6065"/>
                    <a:pt x="6979" y="6081"/>
                  </a:cubicBezTo>
                  <a:cubicBezTo>
                    <a:pt x="6987" y="6082"/>
                    <a:pt x="6995" y="6083"/>
                    <a:pt x="7002" y="6083"/>
                  </a:cubicBezTo>
                  <a:cubicBezTo>
                    <a:pt x="7251" y="6083"/>
                    <a:pt x="7379" y="5357"/>
                    <a:pt x="7243" y="5041"/>
                  </a:cubicBezTo>
                  <a:cubicBezTo>
                    <a:pt x="7104" y="4716"/>
                    <a:pt x="5211" y="2265"/>
                    <a:pt x="5211" y="2265"/>
                  </a:cubicBezTo>
                  <a:lnTo>
                    <a:pt x="5242" y="2188"/>
                  </a:lnTo>
                  <a:lnTo>
                    <a:pt x="3847" y="1459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8"/>
            <p:cNvSpPr/>
            <p:nvPr/>
          </p:nvSpPr>
          <p:spPr>
            <a:xfrm>
              <a:off x="2885025" y="1197000"/>
              <a:ext cx="165850" cy="88100"/>
            </a:xfrm>
            <a:custGeom>
              <a:avLst/>
              <a:gdLst/>
              <a:ahLst/>
              <a:cxnLst/>
              <a:rect l="l" t="t" r="r" b="b"/>
              <a:pathLst>
                <a:path w="6634" h="3524" extrusionOk="0">
                  <a:moveTo>
                    <a:pt x="1" y="0"/>
                  </a:moveTo>
                  <a:cubicBezTo>
                    <a:pt x="1071" y="636"/>
                    <a:pt x="5491" y="2978"/>
                    <a:pt x="6608" y="3505"/>
                  </a:cubicBezTo>
                  <a:cubicBezTo>
                    <a:pt x="5522" y="2885"/>
                    <a:pt x="1133" y="512"/>
                    <a:pt x="1" y="0"/>
                  </a:cubicBezTo>
                  <a:close/>
                  <a:moveTo>
                    <a:pt x="6608" y="3505"/>
                  </a:moveTo>
                  <a:cubicBezTo>
                    <a:pt x="6621" y="3518"/>
                    <a:pt x="6629" y="3523"/>
                    <a:pt x="6631" y="3523"/>
                  </a:cubicBezTo>
                  <a:cubicBezTo>
                    <a:pt x="6633" y="3523"/>
                    <a:pt x="6626" y="3514"/>
                    <a:pt x="6608" y="35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8"/>
            <p:cNvSpPr/>
            <p:nvPr/>
          </p:nvSpPr>
          <p:spPr>
            <a:xfrm>
              <a:off x="2725675" y="771650"/>
              <a:ext cx="404825" cy="412950"/>
            </a:xfrm>
            <a:custGeom>
              <a:avLst/>
              <a:gdLst/>
              <a:ahLst/>
              <a:cxnLst/>
              <a:rect l="l" t="t" r="r" b="b"/>
              <a:pathLst>
                <a:path w="16193" h="16518" extrusionOk="0">
                  <a:moveTo>
                    <a:pt x="6670" y="0"/>
                  </a:moveTo>
                  <a:lnTo>
                    <a:pt x="1629" y="78"/>
                  </a:lnTo>
                  <a:cubicBezTo>
                    <a:pt x="1629" y="78"/>
                    <a:pt x="0" y="2994"/>
                    <a:pt x="1427" y="5087"/>
                  </a:cubicBezTo>
                  <a:cubicBezTo>
                    <a:pt x="2354" y="6426"/>
                    <a:pt x="5488" y="6691"/>
                    <a:pt x="7828" y="6691"/>
                  </a:cubicBezTo>
                  <a:cubicBezTo>
                    <a:pt x="9367" y="6691"/>
                    <a:pt x="10562" y="6576"/>
                    <a:pt x="10562" y="6576"/>
                  </a:cubicBezTo>
                  <a:lnTo>
                    <a:pt x="10562" y="6576"/>
                  </a:lnTo>
                  <a:lnTo>
                    <a:pt x="7228" y="14083"/>
                  </a:lnTo>
                  <a:lnTo>
                    <a:pt x="11881" y="16518"/>
                  </a:lnTo>
                  <a:cubicBezTo>
                    <a:pt x="11881" y="16518"/>
                    <a:pt x="15432" y="9601"/>
                    <a:pt x="16068" y="5878"/>
                  </a:cubicBezTo>
                  <a:cubicBezTo>
                    <a:pt x="16192" y="5180"/>
                    <a:pt x="14967" y="3149"/>
                    <a:pt x="14130" y="2714"/>
                  </a:cubicBezTo>
                  <a:cubicBezTo>
                    <a:pt x="12424" y="1830"/>
                    <a:pt x="7848" y="1939"/>
                    <a:pt x="6933" y="1551"/>
                  </a:cubicBezTo>
                  <a:cubicBezTo>
                    <a:pt x="6654" y="1443"/>
                    <a:pt x="6670" y="0"/>
                    <a:pt x="6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8"/>
            <p:cNvSpPr/>
            <p:nvPr/>
          </p:nvSpPr>
          <p:spPr>
            <a:xfrm>
              <a:off x="2921100" y="1100825"/>
              <a:ext cx="103550" cy="55875"/>
            </a:xfrm>
            <a:custGeom>
              <a:avLst/>
              <a:gdLst/>
              <a:ahLst/>
              <a:cxnLst/>
              <a:rect l="l" t="t" r="r" b="b"/>
              <a:pathLst>
                <a:path w="4142" h="2235" extrusionOk="0">
                  <a:moveTo>
                    <a:pt x="0" y="1"/>
                  </a:moveTo>
                  <a:lnTo>
                    <a:pt x="0" y="1"/>
                  </a:lnTo>
                  <a:cubicBezTo>
                    <a:pt x="124" y="140"/>
                    <a:pt x="279" y="171"/>
                    <a:pt x="419" y="264"/>
                  </a:cubicBezTo>
                  <a:cubicBezTo>
                    <a:pt x="559" y="373"/>
                    <a:pt x="714" y="451"/>
                    <a:pt x="869" y="544"/>
                  </a:cubicBezTo>
                  <a:cubicBezTo>
                    <a:pt x="1396" y="838"/>
                    <a:pt x="1939" y="1133"/>
                    <a:pt x="2482" y="1397"/>
                  </a:cubicBezTo>
                  <a:cubicBezTo>
                    <a:pt x="3025" y="1691"/>
                    <a:pt x="3567" y="1955"/>
                    <a:pt x="4110" y="2234"/>
                  </a:cubicBezTo>
                  <a:cubicBezTo>
                    <a:pt x="4126" y="2234"/>
                    <a:pt x="4141" y="2219"/>
                    <a:pt x="4126" y="2219"/>
                  </a:cubicBezTo>
                  <a:cubicBezTo>
                    <a:pt x="3831" y="2017"/>
                    <a:pt x="3536" y="1846"/>
                    <a:pt x="3226" y="1676"/>
                  </a:cubicBezTo>
                  <a:cubicBezTo>
                    <a:pt x="2714" y="1366"/>
                    <a:pt x="2172" y="1071"/>
                    <a:pt x="1629" y="776"/>
                  </a:cubicBezTo>
                  <a:lnTo>
                    <a:pt x="807" y="373"/>
                  </a:lnTo>
                  <a:cubicBezTo>
                    <a:pt x="667" y="311"/>
                    <a:pt x="512" y="233"/>
                    <a:pt x="388" y="171"/>
                  </a:cubicBezTo>
                  <a:cubicBezTo>
                    <a:pt x="264" y="125"/>
                    <a:pt x="124" y="6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8"/>
            <p:cNvSpPr/>
            <p:nvPr/>
          </p:nvSpPr>
          <p:spPr>
            <a:xfrm>
              <a:off x="2917225" y="813900"/>
              <a:ext cx="213275" cy="280750"/>
            </a:xfrm>
            <a:custGeom>
              <a:avLst/>
              <a:gdLst/>
              <a:ahLst/>
              <a:cxnLst/>
              <a:rect l="l" t="t" r="r" b="b"/>
              <a:pathLst>
                <a:path w="8531" h="11230" extrusionOk="0">
                  <a:moveTo>
                    <a:pt x="0" y="1"/>
                  </a:moveTo>
                  <a:lnTo>
                    <a:pt x="2590" y="4886"/>
                  </a:lnTo>
                  <a:lnTo>
                    <a:pt x="2745" y="5196"/>
                  </a:lnTo>
                  <a:lnTo>
                    <a:pt x="5940" y="11230"/>
                  </a:lnTo>
                  <a:cubicBezTo>
                    <a:pt x="6948" y="8965"/>
                    <a:pt x="8081" y="6127"/>
                    <a:pt x="8406" y="4173"/>
                  </a:cubicBezTo>
                  <a:cubicBezTo>
                    <a:pt x="8530" y="3490"/>
                    <a:pt x="7305" y="1459"/>
                    <a:pt x="6468" y="1009"/>
                  </a:cubicBezTo>
                  <a:cubicBezTo>
                    <a:pt x="5056" y="280"/>
                    <a:pt x="1629" y="218"/>
                    <a:pt x="0" y="1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8"/>
            <p:cNvSpPr/>
            <p:nvPr/>
          </p:nvSpPr>
          <p:spPr>
            <a:xfrm>
              <a:off x="3081225" y="1100825"/>
              <a:ext cx="224925" cy="186450"/>
            </a:xfrm>
            <a:custGeom>
              <a:avLst/>
              <a:gdLst/>
              <a:ahLst/>
              <a:cxnLst/>
              <a:rect l="l" t="t" r="r" b="b"/>
              <a:pathLst>
                <a:path w="8997" h="7458" extrusionOk="0">
                  <a:moveTo>
                    <a:pt x="1" y="1"/>
                  </a:moveTo>
                  <a:cubicBezTo>
                    <a:pt x="1" y="1"/>
                    <a:pt x="668" y="4809"/>
                    <a:pt x="668" y="4824"/>
                  </a:cubicBezTo>
                  <a:cubicBezTo>
                    <a:pt x="683" y="5739"/>
                    <a:pt x="730" y="6561"/>
                    <a:pt x="776" y="6980"/>
                  </a:cubicBezTo>
                  <a:cubicBezTo>
                    <a:pt x="807" y="7135"/>
                    <a:pt x="823" y="7228"/>
                    <a:pt x="854" y="7275"/>
                  </a:cubicBezTo>
                  <a:cubicBezTo>
                    <a:pt x="1045" y="7392"/>
                    <a:pt x="4563" y="7458"/>
                    <a:pt x="6840" y="7458"/>
                  </a:cubicBezTo>
                  <a:cubicBezTo>
                    <a:pt x="7886" y="7458"/>
                    <a:pt x="8670" y="7444"/>
                    <a:pt x="8748" y="7414"/>
                  </a:cubicBezTo>
                  <a:cubicBezTo>
                    <a:pt x="8996" y="7337"/>
                    <a:pt x="8795" y="6577"/>
                    <a:pt x="8500" y="6360"/>
                  </a:cubicBezTo>
                  <a:cubicBezTo>
                    <a:pt x="8205" y="6127"/>
                    <a:pt x="5398" y="4840"/>
                    <a:pt x="5398" y="4840"/>
                  </a:cubicBezTo>
                  <a:lnTo>
                    <a:pt x="4685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8"/>
            <p:cNvSpPr/>
            <p:nvPr/>
          </p:nvSpPr>
          <p:spPr>
            <a:xfrm>
              <a:off x="3191450" y="1220825"/>
              <a:ext cx="37150" cy="11250"/>
            </a:xfrm>
            <a:custGeom>
              <a:avLst/>
              <a:gdLst/>
              <a:ahLst/>
              <a:cxnLst/>
              <a:rect l="l" t="t" r="r" b="b"/>
              <a:pathLst>
                <a:path w="1486" h="450" extrusionOk="0">
                  <a:moveTo>
                    <a:pt x="1167" y="1"/>
                  </a:moveTo>
                  <a:cubicBezTo>
                    <a:pt x="755" y="1"/>
                    <a:pt x="309" y="127"/>
                    <a:pt x="12" y="412"/>
                  </a:cubicBezTo>
                  <a:cubicBezTo>
                    <a:pt x="1" y="435"/>
                    <a:pt x="6" y="449"/>
                    <a:pt x="22" y="449"/>
                  </a:cubicBezTo>
                  <a:cubicBezTo>
                    <a:pt x="27" y="449"/>
                    <a:pt x="35" y="447"/>
                    <a:pt x="43" y="443"/>
                  </a:cubicBezTo>
                  <a:cubicBezTo>
                    <a:pt x="508" y="257"/>
                    <a:pt x="974" y="148"/>
                    <a:pt x="1454" y="86"/>
                  </a:cubicBezTo>
                  <a:cubicBezTo>
                    <a:pt x="1470" y="86"/>
                    <a:pt x="1470" y="71"/>
                    <a:pt x="1470" y="55"/>
                  </a:cubicBezTo>
                  <a:cubicBezTo>
                    <a:pt x="1485" y="55"/>
                    <a:pt x="1470" y="55"/>
                    <a:pt x="1470" y="24"/>
                  </a:cubicBezTo>
                  <a:cubicBezTo>
                    <a:pt x="1373" y="9"/>
                    <a:pt x="1271" y="1"/>
                    <a:pt x="1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8"/>
            <p:cNvSpPr/>
            <p:nvPr/>
          </p:nvSpPr>
          <p:spPr>
            <a:xfrm>
              <a:off x="3200775" y="1226225"/>
              <a:ext cx="37125" cy="11050"/>
            </a:xfrm>
            <a:custGeom>
              <a:avLst/>
              <a:gdLst/>
              <a:ahLst/>
              <a:cxnLst/>
              <a:rect l="l" t="t" r="r" b="b"/>
              <a:pathLst>
                <a:path w="1485" h="442" extrusionOk="0">
                  <a:moveTo>
                    <a:pt x="1127" y="0"/>
                  </a:moveTo>
                  <a:cubicBezTo>
                    <a:pt x="717" y="0"/>
                    <a:pt x="292" y="120"/>
                    <a:pt x="11" y="413"/>
                  </a:cubicBezTo>
                  <a:cubicBezTo>
                    <a:pt x="1" y="424"/>
                    <a:pt x="5" y="442"/>
                    <a:pt x="13" y="442"/>
                  </a:cubicBezTo>
                  <a:cubicBezTo>
                    <a:pt x="17" y="442"/>
                    <a:pt x="22" y="438"/>
                    <a:pt x="27" y="429"/>
                  </a:cubicBezTo>
                  <a:cubicBezTo>
                    <a:pt x="492" y="258"/>
                    <a:pt x="957" y="150"/>
                    <a:pt x="1454" y="87"/>
                  </a:cubicBezTo>
                  <a:cubicBezTo>
                    <a:pt x="1469" y="87"/>
                    <a:pt x="1485" y="72"/>
                    <a:pt x="1485" y="41"/>
                  </a:cubicBezTo>
                  <a:cubicBezTo>
                    <a:pt x="1485" y="25"/>
                    <a:pt x="1469" y="25"/>
                    <a:pt x="1454" y="25"/>
                  </a:cubicBezTo>
                  <a:cubicBezTo>
                    <a:pt x="1348" y="9"/>
                    <a:pt x="1238" y="0"/>
                    <a:pt x="1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8"/>
            <p:cNvSpPr/>
            <p:nvPr/>
          </p:nvSpPr>
          <p:spPr>
            <a:xfrm>
              <a:off x="3210075" y="1231250"/>
              <a:ext cx="36750" cy="10900"/>
            </a:xfrm>
            <a:custGeom>
              <a:avLst/>
              <a:gdLst/>
              <a:ahLst/>
              <a:cxnLst/>
              <a:rect l="l" t="t" r="r" b="b"/>
              <a:pathLst>
                <a:path w="1470" h="436" extrusionOk="0">
                  <a:moveTo>
                    <a:pt x="1118" y="1"/>
                  </a:moveTo>
                  <a:cubicBezTo>
                    <a:pt x="712" y="1"/>
                    <a:pt x="280" y="121"/>
                    <a:pt x="11" y="414"/>
                  </a:cubicBezTo>
                  <a:cubicBezTo>
                    <a:pt x="0" y="425"/>
                    <a:pt x="5" y="436"/>
                    <a:pt x="14" y="436"/>
                  </a:cubicBezTo>
                  <a:cubicBezTo>
                    <a:pt x="18" y="436"/>
                    <a:pt x="22" y="434"/>
                    <a:pt x="27" y="429"/>
                  </a:cubicBezTo>
                  <a:cubicBezTo>
                    <a:pt x="492" y="259"/>
                    <a:pt x="958" y="135"/>
                    <a:pt x="1438" y="73"/>
                  </a:cubicBezTo>
                  <a:cubicBezTo>
                    <a:pt x="1469" y="73"/>
                    <a:pt x="1469" y="57"/>
                    <a:pt x="1469" y="42"/>
                  </a:cubicBezTo>
                  <a:cubicBezTo>
                    <a:pt x="1469" y="26"/>
                    <a:pt x="1469" y="26"/>
                    <a:pt x="1438" y="26"/>
                  </a:cubicBezTo>
                  <a:cubicBezTo>
                    <a:pt x="1336" y="10"/>
                    <a:pt x="1228" y="1"/>
                    <a:pt x="1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8"/>
            <p:cNvSpPr/>
            <p:nvPr/>
          </p:nvSpPr>
          <p:spPr>
            <a:xfrm>
              <a:off x="3098300" y="1220250"/>
              <a:ext cx="208625" cy="67025"/>
            </a:xfrm>
            <a:custGeom>
              <a:avLst/>
              <a:gdLst/>
              <a:ahLst/>
              <a:cxnLst/>
              <a:rect l="l" t="t" r="r" b="b"/>
              <a:pathLst>
                <a:path w="8345" h="2681" extrusionOk="0">
                  <a:moveTo>
                    <a:pt x="4746" y="1"/>
                  </a:moveTo>
                  <a:lnTo>
                    <a:pt x="0" y="16"/>
                  </a:lnTo>
                  <a:lnTo>
                    <a:pt x="0" y="47"/>
                  </a:lnTo>
                  <a:cubicBezTo>
                    <a:pt x="47" y="1350"/>
                    <a:pt x="78" y="2436"/>
                    <a:pt x="202" y="2498"/>
                  </a:cubicBezTo>
                  <a:cubicBezTo>
                    <a:pt x="382" y="2615"/>
                    <a:pt x="3897" y="2681"/>
                    <a:pt x="6173" y="2681"/>
                  </a:cubicBezTo>
                  <a:cubicBezTo>
                    <a:pt x="7219" y="2681"/>
                    <a:pt x="8003" y="2667"/>
                    <a:pt x="8081" y="2637"/>
                  </a:cubicBezTo>
                  <a:cubicBezTo>
                    <a:pt x="8344" y="2560"/>
                    <a:pt x="8143" y="1815"/>
                    <a:pt x="7848" y="1583"/>
                  </a:cubicBezTo>
                  <a:cubicBezTo>
                    <a:pt x="7569" y="1350"/>
                    <a:pt x="4746" y="78"/>
                    <a:pt x="4746" y="78"/>
                  </a:cubicBezTo>
                  <a:lnTo>
                    <a:pt x="4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8"/>
            <p:cNvSpPr/>
            <p:nvPr/>
          </p:nvSpPr>
          <p:spPr>
            <a:xfrm>
              <a:off x="3111475" y="1277550"/>
              <a:ext cx="187700" cy="1900"/>
            </a:xfrm>
            <a:custGeom>
              <a:avLst/>
              <a:gdLst/>
              <a:ahLst/>
              <a:cxnLst/>
              <a:rect l="l" t="t" r="r" b="b"/>
              <a:pathLst>
                <a:path w="7508" h="76" extrusionOk="0">
                  <a:moveTo>
                    <a:pt x="2811" y="0"/>
                  </a:moveTo>
                  <a:cubicBezTo>
                    <a:pt x="1594" y="0"/>
                    <a:pt x="497" y="10"/>
                    <a:pt x="0" y="35"/>
                  </a:cubicBezTo>
                  <a:cubicBezTo>
                    <a:pt x="777" y="65"/>
                    <a:pt x="3075" y="76"/>
                    <a:pt x="4969" y="76"/>
                  </a:cubicBezTo>
                  <a:cubicBezTo>
                    <a:pt x="6063" y="76"/>
                    <a:pt x="7022" y="72"/>
                    <a:pt x="7476" y="66"/>
                  </a:cubicBezTo>
                  <a:cubicBezTo>
                    <a:pt x="7507" y="66"/>
                    <a:pt x="7507" y="51"/>
                    <a:pt x="7476" y="51"/>
                  </a:cubicBezTo>
                  <a:cubicBezTo>
                    <a:pt x="6732" y="23"/>
                    <a:pt x="4636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8"/>
            <p:cNvSpPr/>
            <p:nvPr/>
          </p:nvSpPr>
          <p:spPr>
            <a:xfrm>
              <a:off x="2724500" y="769700"/>
              <a:ext cx="504875" cy="437775"/>
            </a:xfrm>
            <a:custGeom>
              <a:avLst/>
              <a:gdLst/>
              <a:ahLst/>
              <a:cxnLst/>
              <a:rect l="l" t="t" r="r" b="b"/>
              <a:pathLst>
                <a:path w="20195" h="17511" extrusionOk="0">
                  <a:moveTo>
                    <a:pt x="7352" y="1"/>
                  </a:moveTo>
                  <a:lnTo>
                    <a:pt x="1769" y="140"/>
                  </a:lnTo>
                  <a:cubicBezTo>
                    <a:pt x="1769" y="140"/>
                    <a:pt x="1" y="3490"/>
                    <a:pt x="2079" y="5367"/>
                  </a:cubicBezTo>
                  <a:cubicBezTo>
                    <a:pt x="3925" y="7042"/>
                    <a:pt x="12207" y="7058"/>
                    <a:pt x="12393" y="7724"/>
                  </a:cubicBezTo>
                  <a:cubicBezTo>
                    <a:pt x="12719" y="8748"/>
                    <a:pt x="14766" y="17511"/>
                    <a:pt x="14766" y="17511"/>
                  </a:cubicBezTo>
                  <a:lnTo>
                    <a:pt x="20194" y="17433"/>
                  </a:lnTo>
                  <a:cubicBezTo>
                    <a:pt x="20194" y="17433"/>
                    <a:pt x="17868" y="6235"/>
                    <a:pt x="16534" y="4591"/>
                  </a:cubicBezTo>
                  <a:cubicBezTo>
                    <a:pt x="14409" y="1939"/>
                    <a:pt x="7508" y="1831"/>
                    <a:pt x="7415" y="1552"/>
                  </a:cubicBezTo>
                  <a:cubicBezTo>
                    <a:pt x="7259" y="1148"/>
                    <a:pt x="7352" y="1"/>
                    <a:pt x="73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8"/>
            <p:cNvSpPr/>
            <p:nvPr/>
          </p:nvSpPr>
          <p:spPr>
            <a:xfrm>
              <a:off x="3099600" y="1180325"/>
              <a:ext cx="120075" cy="3675"/>
            </a:xfrm>
            <a:custGeom>
              <a:avLst/>
              <a:gdLst/>
              <a:ahLst/>
              <a:cxnLst/>
              <a:rect l="l" t="t" r="r" b="b"/>
              <a:pathLst>
                <a:path w="4803" h="147" extrusionOk="0">
                  <a:moveTo>
                    <a:pt x="1902" y="0"/>
                  </a:moveTo>
                  <a:cubicBezTo>
                    <a:pt x="1282" y="0"/>
                    <a:pt x="646" y="16"/>
                    <a:pt x="26" y="62"/>
                  </a:cubicBezTo>
                  <a:cubicBezTo>
                    <a:pt x="1" y="62"/>
                    <a:pt x="6" y="102"/>
                    <a:pt x="25" y="102"/>
                  </a:cubicBezTo>
                  <a:cubicBezTo>
                    <a:pt x="29" y="102"/>
                    <a:pt x="35" y="100"/>
                    <a:pt x="41" y="93"/>
                  </a:cubicBezTo>
                  <a:cubicBezTo>
                    <a:pt x="398" y="124"/>
                    <a:pt x="739" y="140"/>
                    <a:pt x="1096" y="140"/>
                  </a:cubicBezTo>
                  <a:cubicBezTo>
                    <a:pt x="1303" y="145"/>
                    <a:pt x="1506" y="147"/>
                    <a:pt x="1708" y="147"/>
                  </a:cubicBezTo>
                  <a:cubicBezTo>
                    <a:pt x="2113" y="147"/>
                    <a:pt x="2512" y="140"/>
                    <a:pt x="2926" y="140"/>
                  </a:cubicBezTo>
                  <a:cubicBezTo>
                    <a:pt x="3562" y="140"/>
                    <a:pt x="4182" y="140"/>
                    <a:pt x="4803" y="78"/>
                  </a:cubicBezTo>
                  <a:cubicBezTo>
                    <a:pt x="4446" y="31"/>
                    <a:pt x="4105" y="31"/>
                    <a:pt x="3748" y="16"/>
                  </a:cubicBezTo>
                  <a:cubicBezTo>
                    <a:pt x="3128" y="0"/>
                    <a:pt x="2523" y="0"/>
                    <a:pt x="1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8"/>
            <p:cNvSpPr/>
            <p:nvPr/>
          </p:nvSpPr>
          <p:spPr>
            <a:xfrm>
              <a:off x="2766000" y="607050"/>
              <a:ext cx="166750" cy="166175"/>
            </a:xfrm>
            <a:custGeom>
              <a:avLst/>
              <a:gdLst/>
              <a:ahLst/>
              <a:cxnLst/>
              <a:rect l="l" t="t" r="r" b="b"/>
              <a:pathLst>
                <a:path w="6670" h="6647" extrusionOk="0">
                  <a:moveTo>
                    <a:pt x="4308" y="1"/>
                  </a:moveTo>
                  <a:cubicBezTo>
                    <a:pt x="3949" y="1"/>
                    <a:pt x="3558" y="145"/>
                    <a:pt x="3180" y="473"/>
                  </a:cubicBezTo>
                  <a:cubicBezTo>
                    <a:pt x="1505" y="1931"/>
                    <a:pt x="0" y="6646"/>
                    <a:pt x="0" y="6646"/>
                  </a:cubicBezTo>
                  <a:lnTo>
                    <a:pt x="5692" y="6538"/>
                  </a:lnTo>
                  <a:lnTo>
                    <a:pt x="5863" y="4630"/>
                  </a:lnTo>
                  <a:cubicBezTo>
                    <a:pt x="5863" y="4630"/>
                    <a:pt x="6670" y="4211"/>
                    <a:pt x="6561" y="3436"/>
                  </a:cubicBezTo>
                  <a:cubicBezTo>
                    <a:pt x="6483" y="2552"/>
                    <a:pt x="5475" y="691"/>
                    <a:pt x="5367" y="535"/>
                  </a:cubicBezTo>
                  <a:cubicBezTo>
                    <a:pt x="5107" y="200"/>
                    <a:pt x="4730" y="1"/>
                    <a:pt x="4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8"/>
            <p:cNvSpPr/>
            <p:nvPr/>
          </p:nvSpPr>
          <p:spPr>
            <a:xfrm>
              <a:off x="2864575" y="611850"/>
              <a:ext cx="191475" cy="188150"/>
            </a:xfrm>
            <a:custGeom>
              <a:avLst/>
              <a:gdLst/>
              <a:ahLst/>
              <a:cxnLst/>
              <a:rect l="l" t="t" r="r" b="b"/>
              <a:pathLst>
                <a:path w="7659" h="7526" extrusionOk="0">
                  <a:moveTo>
                    <a:pt x="422" y="0"/>
                  </a:moveTo>
                  <a:cubicBezTo>
                    <a:pt x="74" y="0"/>
                    <a:pt x="1" y="659"/>
                    <a:pt x="199" y="1631"/>
                  </a:cubicBezTo>
                  <a:cubicBezTo>
                    <a:pt x="710" y="4112"/>
                    <a:pt x="1439" y="6888"/>
                    <a:pt x="1998" y="7214"/>
                  </a:cubicBezTo>
                  <a:cubicBezTo>
                    <a:pt x="2394" y="7450"/>
                    <a:pt x="3087" y="7526"/>
                    <a:pt x="3831" y="7526"/>
                  </a:cubicBezTo>
                  <a:cubicBezTo>
                    <a:pt x="5096" y="7526"/>
                    <a:pt x="6504" y="7306"/>
                    <a:pt x="6837" y="7276"/>
                  </a:cubicBezTo>
                  <a:cubicBezTo>
                    <a:pt x="7255" y="7214"/>
                    <a:pt x="7659" y="3973"/>
                    <a:pt x="7193" y="3942"/>
                  </a:cubicBezTo>
                  <a:cubicBezTo>
                    <a:pt x="7167" y="3939"/>
                    <a:pt x="7134" y="3938"/>
                    <a:pt x="7094" y="3938"/>
                  </a:cubicBezTo>
                  <a:cubicBezTo>
                    <a:pt x="6479" y="3938"/>
                    <a:pt x="4375" y="4231"/>
                    <a:pt x="3856" y="4231"/>
                  </a:cubicBezTo>
                  <a:cubicBezTo>
                    <a:pt x="3803" y="4231"/>
                    <a:pt x="3767" y="4228"/>
                    <a:pt x="3750" y="4221"/>
                  </a:cubicBezTo>
                  <a:cubicBezTo>
                    <a:pt x="3595" y="4174"/>
                    <a:pt x="2587" y="2639"/>
                    <a:pt x="1610" y="1165"/>
                  </a:cubicBezTo>
                  <a:cubicBezTo>
                    <a:pt x="1069" y="345"/>
                    <a:pt x="674" y="0"/>
                    <a:pt x="422" y="0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8"/>
            <p:cNvSpPr/>
            <p:nvPr/>
          </p:nvSpPr>
          <p:spPr>
            <a:xfrm>
              <a:off x="3016475" y="707625"/>
              <a:ext cx="183050" cy="99025"/>
            </a:xfrm>
            <a:custGeom>
              <a:avLst/>
              <a:gdLst/>
              <a:ahLst/>
              <a:cxnLst/>
              <a:rect l="l" t="t" r="r" b="b"/>
              <a:pathLst>
                <a:path w="7322" h="3961" extrusionOk="0">
                  <a:moveTo>
                    <a:pt x="2835" y="0"/>
                  </a:moveTo>
                  <a:cubicBezTo>
                    <a:pt x="1797" y="0"/>
                    <a:pt x="807" y="111"/>
                    <a:pt x="807" y="111"/>
                  </a:cubicBezTo>
                  <a:cubicBezTo>
                    <a:pt x="807" y="111"/>
                    <a:pt x="1" y="3259"/>
                    <a:pt x="125" y="3337"/>
                  </a:cubicBezTo>
                  <a:cubicBezTo>
                    <a:pt x="394" y="3406"/>
                    <a:pt x="712" y="3484"/>
                    <a:pt x="1085" y="3484"/>
                  </a:cubicBezTo>
                  <a:cubicBezTo>
                    <a:pt x="1550" y="3484"/>
                    <a:pt x="2100" y="3362"/>
                    <a:pt x="2746" y="2949"/>
                  </a:cubicBezTo>
                  <a:cubicBezTo>
                    <a:pt x="2746" y="2949"/>
                    <a:pt x="3908" y="3960"/>
                    <a:pt x="4512" y="3960"/>
                  </a:cubicBezTo>
                  <a:cubicBezTo>
                    <a:pt x="4606" y="3960"/>
                    <a:pt x="4686" y="3936"/>
                    <a:pt x="4747" y="3880"/>
                  </a:cubicBezTo>
                  <a:cubicBezTo>
                    <a:pt x="4926" y="3714"/>
                    <a:pt x="4692" y="3381"/>
                    <a:pt x="4390" y="3073"/>
                  </a:cubicBezTo>
                  <a:lnTo>
                    <a:pt x="4390" y="3073"/>
                  </a:lnTo>
                  <a:cubicBezTo>
                    <a:pt x="4768" y="3367"/>
                    <a:pt x="5195" y="3646"/>
                    <a:pt x="5453" y="3646"/>
                  </a:cubicBezTo>
                  <a:cubicBezTo>
                    <a:pt x="5511" y="3646"/>
                    <a:pt x="5561" y="3632"/>
                    <a:pt x="5600" y="3600"/>
                  </a:cubicBezTo>
                  <a:cubicBezTo>
                    <a:pt x="5803" y="3432"/>
                    <a:pt x="5678" y="3144"/>
                    <a:pt x="5442" y="2850"/>
                  </a:cubicBezTo>
                  <a:lnTo>
                    <a:pt x="5442" y="2850"/>
                  </a:lnTo>
                  <a:cubicBezTo>
                    <a:pt x="5728" y="3062"/>
                    <a:pt x="6014" y="3222"/>
                    <a:pt x="6224" y="3222"/>
                  </a:cubicBezTo>
                  <a:cubicBezTo>
                    <a:pt x="6309" y="3222"/>
                    <a:pt x="6382" y="3196"/>
                    <a:pt x="6437" y="3135"/>
                  </a:cubicBezTo>
                  <a:cubicBezTo>
                    <a:pt x="6723" y="2810"/>
                    <a:pt x="6108" y="2198"/>
                    <a:pt x="5621" y="1794"/>
                  </a:cubicBezTo>
                  <a:lnTo>
                    <a:pt x="5621" y="1794"/>
                  </a:lnTo>
                  <a:cubicBezTo>
                    <a:pt x="6011" y="2072"/>
                    <a:pt x="6525" y="2394"/>
                    <a:pt x="6817" y="2394"/>
                  </a:cubicBezTo>
                  <a:cubicBezTo>
                    <a:pt x="6905" y="2394"/>
                    <a:pt x="6973" y="2365"/>
                    <a:pt x="7011" y="2298"/>
                  </a:cubicBezTo>
                  <a:cubicBezTo>
                    <a:pt x="7321" y="1770"/>
                    <a:pt x="5258" y="436"/>
                    <a:pt x="4716" y="219"/>
                  </a:cubicBezTo>
                  <a:cubicBezTo>
                    <a:pt x="4259" y="50"/>
                    <a:pt x="3536" y="0"/>
                    <a:pt x="2835" y="0"/>
                  </a:cubicBez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8"/>
            <p:cNvSpPr/>
            <p:nvPr/>
          </p:nvSpPr>
          <p:spPr>
            <a:xfrm>
              <a:off x="3128925" y="730925"/>
              <a:ext cx="46950" cy="41525"/>
            </a:xfrm>
            <a:custGeom>
              <a:avLst/>
              <a:gdLst/>
              <a:ahLst/>
              <a:cxnLst/>
              <a:rect l="l" t="t" r="r" b="b"/>
              <a:pathLst>
                <a:path w="1878" h="1661" extrusionOk="0">
                  <a:moveTo>
                    <a:pt x="0" y="1"/>
                  </a:moveTo>
                  <a:lnTo>
                    <a:pt x="0" y="1"/>
                  </a:lnTo>
                  <a:cubicBezTo>
                    <a:pt x="187" y="156"/>
                    <a:pt x="373" y="311"/>
                    <a:pt x="574" y="466"/>
                  </a:cubicBezTo>
                  <a:cubicBezTo>
                    <a:pt x="791" y="621"/>
                    <a:pt x="1505" y="1195"/>
                    <a:pt x="1877" y="1660"/>
                  </a:cubicBezTo>
                  <a:cubicBezTo>
                    <a:pt x="1691" y="1381"/>
                    <a:pt x="1474" y="1133"/>
                    <a:pt x="1226" y="916"/>
                  </a:cubicBezTo>
                  <a:cubicBezTo>
                    <a:pt x="1040" y="745"/>
                    <a:pt x="838" y="590"/>
                    <a:pt x="636" y="435"/>
                  </a:cubicBezTo>
                  <a:cubicBezTo>
                    <a:pt x="419" y="280"/>
                    <a:pt x="218" y="140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8"/>
            <p:cNvSpPr/>
            <p:nvPr/>
          </p:nvSpPr>
          <p:spPr>
            <a:xfrm>
              <a:off x="3114450" y="748800"/>
              <a:ext cx="41925" cy="32825"/>
            </a:xfrm>
            <a:custGeom>
              <a:avLst/>
              <a:gdLst/>
              <a:ahLst/>
              <a:cxnLst/>
              <a:rect l="l" t="t" r="r" b="b"/>
              <a:pathLst>
                <a:path w="1677" h="1313" extrusionOk="0">
                  <a:moveTo>
                    <a:pt x="14" y="1"/>
                  </a:moveTo>
                  <a:lnTo>
                    <a:pt x="14" y="1"/>
                  </a:lnTo>
                  <a:cubicBezTo>
                    <a:pt x="7" y="1"/>
                    <a:pt x="0" y="15"/>
                    <a:pt x="21" y="15"/>
                  </a:cubicBezTo>
                  <a:cubicBezTo>
                    <a:pt x="21" y="4"/>
                    <a:pt x="18" y="1"/>
                    <a:pt x="14" y="1"/>
                  </a:cubicBezTo>
                  <a:close/>
                  <a:moveTo>
                    <a:pt x="21" y="15"/>
                  </a:moveTo>
                  <a:lnTo>
                    <a:pt x="21" y="15"/>
                  </a:lnTo>
                  <a:cubicBezTo>
                    <a:pt x="269" y="201"/>
                    <a:pt x="517" y="418"/>
                    <a:pt x="766" y="635"/>
                  </a:cubicBezTo>
                  <a:cubicBezTo>
                    <a:pt x="1029" y="821"/>
                    <a:pt x="1386" y="1100"/>
                    <a:pt x="1650" y="1302"/>
                  </a:cubicBezTo>
                  <a:cubicBezTo>
                    <a:pt x="1653" y="1309"/>
                    <a:pt x="1657" y="1312"/>
                    <a:pt x="1660" y="1312"/>
                  </a:cubicBezTo>
                  <a:cubicBezTo>
                    <a:pt x="1671" y="1312"/>
                    <a:pt x="1677" y="1283"/>
                    <a:pt x="1665" y="1271"/>
                  </a:cubicBezTo>
                  <a:cubicBezTo>
                    <a:pt x="1417" y="1054"/>
                    <a:pt x="1060" y="759"/>
                    <a:pt x="812" y="573"/>
                  </a:cubicBezTo>
                  <a:cubicBezTo>
                    <a:pt x="564" y="371"/>
                    <a:pt x="285" y="201"/>
                    <a:pt x="21" y="1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8"/>
            <p:cNvSpPr/>
            <p:nvPr/>
          </p:nvSpPr>
          <p:spPr>
            <a:xfrm>
              <a:off x="3099500" y="761775"/>
              <a:ext cx="29050" cy="24525"/>
            </a:xfrm>
            <a:custGeom>
              <a:avLst/>
              <a:gdLst/>
              <a:ahLst/>
              <a:cxnLst/>
              <a:rect l="l" t="t" r="r" b="b"/>
              <a:pathLst>
                <a:path w="1162" h="981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4" y="7"/>
                    <a:pt x="14" y="7"/>
                  </a:cubicBezTo>
                  <a:cubicBezTo>
                    <a:pt x="9" y="2"/>
                    <a:pt x="6" y="1"/>
                    <a:pt x="4" y="1"/>
                  </a:cubicBezTo>
                  <a:close/>
                  <a:moveTo>
                    <a:pt x="14" y="7"/>
                  </a:moveTo>
                  <a:lnTo>
                    <a:pt x="14" y="7"/>
                  </a:lnTo>
                  <a:cubicBezTo>
                    <a:pt x="464" y="380"/>
                    <a:pt x="743" y="628"/>
                    <a:pt x="1131" y="969"/>
                  </a:cubicBezTo>
                  <a:cubicBezTo>
                    <a:pt x="1139" y="977"/>
                    <a:pt x="1150" y="981"/>
                    <a:pt x="1156" y="981"/>
                  </a:cubicBezTo>
                  <a:cubicBezTo>
                    <a:pt x="1162" y="981"/>
                    <a:pt x="1162" y="977"/>
                    <a:pt x="1146" y="969"/>
                  </a:cubicBezTo>
                  <a:cubicBezTo>
                    <a:pt x="805" y="612"/>
                    <a:pt x="417" y="287"/>
                    <a:pt x="14" y="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8"/>
            <p:cNvSpPr/>
            <p:nvPr/>
          </p:nvSpPr>
          <p:spPr>
            <a:xfrm>
              <a:off x="2864875" y="609950"/>
              <a:ext cx="70600" cy="86100"/>
            </a:xfrm>
            <a:custGeom>
              <a:avLst/>
              <a:gdLst/>
              <a:ahLst/>
              <a:cxnLst/>
              <a:rect l="l" t="t" r="r" b="b"/>
              <a:pathLst>
                <a:path w="2824" h="3444" extrusionOk="0">
                  <a:moveTo>
                    <a:pt x="392" y="1"/>
                  </a:moveTo>
                  <a:cubicBezTo>
                    <a:pt x="155" y="1"/>
                    <a:pt x="0" y="226"/>
                    <a:pt x="0" y="745"/>
                  </a:cubicBezTo>
                  <a:cubicBezTo>
                    <a:pt x="0" y="1800"/>
                    <a:pt x="481" y="3444"/>
                    <a:pt x="481" y="3444"/>
                  </a:cubicBezTo>
                  <a:lnTo>
                    <a:pt x="2823" y="2699"/>
                  </a:lnTo>
                  <a:cubicBezTo>
                    <a:pt x="2823" y="2699"/>
                    <a:pt x="1939" y="1350"/>
                    <a:pt x="1272" y="606"/>
                  </a:cubicBezTo>
                  <a:cubicBezTo>
                    <a:pt x="946" y="226"/>
                    <a:pt x="629" y="1"/>
                    <a:pt x="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8"/>
            <p:cNvSpPr/>
            <p:nvPr/>
          </p:nvSpPr>
          <p:spPr>
            <a:xfrm>
              <a:off x="2876500" y="668900"/>
              <a:ext cx="49650" cy="15925"/>
            </a:xfrm>
            <a:custGeom>
              <a:avLst/>
              <a:gdLst/>
              <a:ahLst/>
              <a:cxnLst/>
              <a:rect l="l" t="t" r="r" b="b"/>
              <a:pathLst>
                <a:path w="1986" h="637" extrusionOk="0">
                  <a:moveTo>
                    <a:pt x="1986" y="0"/>
                  </a:moveTo>
                  <a:cubicBezTo>
                    <a:pt x="1335" y="140"/>
                    <a:pt x="342" y="496"/>
                    <a:pt x="1" y="621"/>
                  </a:cubicBezTo>
                  <a:lnTo>
                    <a:pt x="1" y="636"/>
                  </a:lnTo>
                  <a:cubicBezTo>
                    <a:pt x="357" y="543"/>
                    <a:pt x="1443" y="217"/>
                    <a:pt x="1986" y="16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8"/>
            <p:cNvSpPr/>
            <p:nvPr/>
          </p:nvSpPr>
          <p:spPr>
            <a:xfrm>
              <a:off x="2866025" y="654550"/>
              <a:ext cx="15150" cy="42675"/>
            </a:xfrm>
            <a:custGeom>
              <a:avLst/>
              <a:gdLst/>
              <a:ahLst/>
              <a:cxnLst/>
              <a:rect l="l" t="t" r="r" b="b"/>
              <a:pathLst>
                <a:path w="606" h="1707" extrusionOk="0">
                  <a:moveTo>
                    <a:pt x="32" y="0"/>
                  </a:moveTo>
                  <a:cubicBezTo>
                    <a:pt x="63" y="171"/>
                    <a:pt x="78" y="373"/>
                    <a:pt x="125" y="543"/>
                  </a:cubicBezTo>
                  <a:cubicBezTo>
                    <a:pt x="78" y="450"/>
                    <a:pt x="47" y="373"/>
                    <a:pt x="1" y="295"/>
                  </a:cubicBezTo>
                  <a:lnTo>
                    <a:pt x="1" y="295"/>
                  </a:lnTo>
                  <a:lnTo>
                    <a:pt x="63" y="574"/>
                  </a:lnTo>
                  <a:cubicBezTo>
                    <a:pt x="78" y="636"/>
                    <a:pt x="109" y="683"/>
                    <a:pt x="125" y="729"/>
                  </a:cubicBezTo>
                  <a:cubicBezTo>
                    <a:pt x="203" y="1070"/>
                    <a:pt x="280" y="1381"/>
                    <a:pt x="373" y="1691"/>
                  </a:cubicBezTo>
                  <a:cubicBezTo>
                    <a:pt x="373" y="1706"/>
                    <a:pt x="389" y="1706"/>
                    <a:pt x="420" y="1706"/>
                  </a:cubicBezTo>
                  <a:cubicBezTo>
                    <a:pt x="466" y="1691"/>
                    <a:pt x="544" y="1660"/>
                    <a:pt x="606" y="1644"/>
                  </a:cubicBezTo>
                  <a:lnTo>
                    <a:pt x="606" y="1629"/>
                  </a:lnTo>
                  <a:lnTo>
                    <a:pt x="435" y="1629"/>
                  </a:lnTo>
                  <a:cubicBezTo>
                    <a:pt x="311" y="1086"/>
                    <a:pt x="156" y="543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8"/>
            <p:cNvSpPr/>
            <p:nvPr/>
          </p:nvSpPr>
          <p:spPr>
            <a:xfrm>
              <a:off x="2791200" y="551775"/>
              <a:ext cx="75425" cy="139125"/>
            </a:xfrm>
            <a:custGeom>
              <a:avLst/>
              <a:gdLst/>
              <a:ahLst/>
              <a:cxnLst/>
              <a:rect l="l" t="t" r="r" b="b"/>
              <a:pathLst>
                <a:path w="3017" h="5565" extrusionOk="0">
                  <a:moveTo>
                    <a:pt x="1668" y="1"/>
                  </a:moveTo>
                  <a:cubicBezTo>
                    <a:pt x="1546" y="1"/>
                    <a:pt x="1436" y="10"/>
                    <a:pt x="1350" y="32"/>
                  </a:cubicBezTo>
                  <a:cubicBezTo>
                    <a:pt x="838" y="172"/>
                    <a:pt x="435" y="513"/>
                    <a:pt x="218" y="978"/>
                  </a:cubicBezTo>
                  <a:cubicBezTo>
                    <a:pt x="125" y="1211"/>
                    <a:pt x="63" y="1444"/>
                    <a:pt x="94" y="1707"/>
                  </a:cubicBezTo>
                  <a:cubicBezTo>
                    <a:pt x="109" y="1971"/>
                    <a:pt x="249" y="2204"/>
                    <a:pt x="295" y="2483"/>
                  </a:cubicBezTo>
                  <a:cubicBezTo>
                    <a:pt x="342" y="2607"/>
                    <a:pt x="357" y="2746"/>
                    <a:pt x="326" y="2886"/>
                  </a:cubicBezTo>
                  <a:cubicBezTo>
                    <a:pt x="280" y="3041"/>
                    <a:pt x="233" y="3196"/>
                    <a:pt x="156" y="3336"/>
                  </a:cubicBezTo>
                  <a:cubicBezTo>
                    <a:pt x="32" y="3584"/>
                    <a:pt x="1" y="3879"/>
                    <a:pt x="16" y="4158"/>
                  </a:cubicBezTo>
                  <a:cubicBezTo>
                    <a:pt x="78" y="4701"/>
                    <a:pt x="388" y="5197"/>
                    <a:pt x="854" y="5461"/>
                  </a:cubicBezTo>
                  <a:cubicBezTo>
                    <a:pt x="900" y="5507"/>
                    <a:pt x="962" y="5538"/>
                    <a:pt x="1024" y="5554"/>
                  </a:cubicBezTo>
                  <a:cubicBezTo>
                    <a:pt x="1032" y="5561"/>
                    <a:pt x="1040" y="5564"/>
                    <a:pt x="1048" y="5564"/>
                  </a:cubicBezTo>
                  <a:cubicBezTo>
                    <a:pt x="1074" y="5564"/>
                    <a:pt x="1098" y="5534"/>
                    <a:pt x="1086" y="5523"/>
                  </a:cubicBezTo>
                  <a:cubicBezTo>
                    <a:pt x="776" y="5212"/>
                    <a:pt x="714" y="4856"/>
                    <a:pt x="745" y="4763"/>
                  </a:cubicBezTo>
                  <a:cubicBezTo>
                    <a:pt x="807" y="4670"/>
                    <a:pt x="931" y="4592"/>
                    <a:pt x="1040" y="4546"/>
                  </a:cubicBezTo>
                  <a:cubicBezTo>
                    <a:pt x="1164" y="4499"/>
                    <a:pt x="1288" y="4468"/>
                    <a:pt x="1412" y="4437"/>
                  </a:cubicBezTo>
                  <a:cubicBezTo>
                    <a:pt x="1738" y="4297"/>
                    <a:pt x="1986" y="4034"/>
                    <a:pt x="2110" y="3693"/>
                  </a:cubicBezTo>
                  <a:cubicBezTo>
                    <a:pt x="2187" y="3460"/>
                    <a:pt x="2203" y="3212"/>
                    <a:pt x="2125" y="2964"/>
                  </a:cubicBezTo>
                  <a:cubicBezTo>
                    <a:pt x="2063" y="2731"/>
                    <a:pt x="1877" y="2514"/>
                    <a:pt x="1908" y="2266"/>
                  </a:cubicBezTo>
                  <a:cubicBezTo>
                    <a:pt x="1908" y="2157"/>
                    <a:pt x="1970" y="2064"/>
                    <a:pt x="2048" y="2018"/>
                  </a:cubicBezTo>
                  <a:cubicBezTo>
                    <a:pt x="2095" y="1994"/>
                    <a:pt x="2139" y="1986"/>
                    <a:pt x="2183" y="1986"/>
                  </a:cubicBezTo>
                  <a:cubicBezTo>
                    <a:pt x="2256" y="1986"/>
                    <a:pt x="2327" y="2008"/>
                    <a:pt x="2405" y="2018"/>
                  </a:cubicBezTo>
                  <a:cubicBezTo>
                    <a:pt x="2430" y="2021"/>
                    <a:pt x="2455" y="2023"/>
                    <a:pt x="2479" y="2023"/>
                  </a:cubicBezTo>
                  <a:cubicBezTo>
                    <a:pt x="2558" y="2023"/>
                    <a:pt x="2632" y="2003"/>
                    <a:pt x="2715" y="1955"/>
                  </a:cubicBezTo>
                  <a:cubicBezTo>
                    <a:pt x="2792" y="1893"/>
                    <a:pt x="2823" y="1800"/>
                    <a:pt x="2839" y="1707"/>
                  </a:cubicBezTo>
                  <a:cubicBezTo>
                    <a:pt x="2885" y="1459"/>
                    <a:pt x="2761" y="1195"/>
                    <a:pt x="2730" y="963"/>
                  </a:cubicBezTo>
                  <a:cubicBezTo>
                    <a:pt x="2668" y="746"/>
                    <a:pt x="2684" y="482"/>
                    <a:pt x="2839" y="311"/>
                  </a:cubicBezTo>
                  <a:cubicBezTo>
                    <a:pt x="2885" y="265"/>
                    <a:pt x="2947" y="234"/>
                    <a:pt x="2978" y="218"/>
                  </a:cubicBezTo>
                  <a:cubicBezTo>
                    <a:pt x="3017" y="193"/>
                    <a:pt x="2220" y="1"/>
                    <a:pt x="1668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8"/>
            <p:cNvSpPr/>
            <p:nvPr/>
          </p:nvSpPr>
          <p:spPr>
            <a:xfrm>
              <a:off x="2814850" y="557225"/>
              <a:ext cx="51200" cy="116725"/>
            </a:xfrm>
            <a:custGeom>
              <a:avLst/>
              <a:gdLst/>
              <a:ahLst/>
              <a:cxnLst/>
              <a:rect l="l" t="t" r="r" b="b"/>
              <a:pathLst>
                <a:path w="2048" h="4669" extrusionOk="0">
                  <a:moveTo>
                    <a:pt x="2032" y="0"/>
                  </a:moveTo>
                  <a:cubicBezTo>
                    <a:pt x="1939" y="47"/>
                    <a:pt x="1862" y="109"/>
                    <a:pt x="1800" y="202"/>
                  </a:cubicBezTo>
                  <a:cubicBezTo>
                    <a:pt x="1769" y="280"/>
                    <a:pt x="1722" y="388"/>
                    <a:pt x="1722" y="481"/>
                  </a:cubicBezTo>
                  <a:cubicBezTo>
                    <a:pt x="1707" y="683"/>
                    <a:pt x="1784" y="884"/>
                    <a:pt x="1862" y="1071"/>
                  </a:cubicBezTo>
                  <a:cubicBezTo>
                    <a:pt x="1939" y="1272"/>
                    <a:pt x="1970" y="1458"/>
                    <a:pt x="1939" y="1660"/>
                  </a:cubicBezTo>
                  <a:cubicBezTo>
                    <a:pt x="1924" y="1737"/>
                    <a:pt x="1877" y="1815"/>
                    <a:pt x="1800" y="1877"/>
                  </a:cubicBezTo>
                  <a:cubicBezTo>
                    <a:pt x="1722" y="1924"/>
                    <a:pt x="1629" y="1970"/>
                    <a:pt x="1536" y="1970"/>
                  </a:cubicBezTo>
                  <a:cubicBezTo>
                    <a:pt x="1443" y="1970"/>
                    <a:pt x="1346" y="1951"/>
                    <a:pt x="1253" y="1951"/>
                  </a:cubicBezTo>
                  <a:cubicBezTo>
                    <a:pt x="1160" y="1951"/>
                    <a:pt x="1071" y="1970"/>
                    <a:pt x="993" y="2048"/>
                  </a:cubicBezTo>
                  <a:cubicBezTo>
                    <a:pt x="854" y="2203"/>
                    <a:pt x="931" y="2420"/>
                    <a:pt x="962" y="2590"/>
                  </a:cubicBezTo>
                  <a:cubicBezTo>
                    <a:pt x="1086" y="2994"/>
                    <a:pt x="1303" y="3506"/>
                    <a:pt x="1009" y="3893"/>
                  </a:cubicBezTo>
                  <a:cubicBezTo>
                    <a:pt x="854" y="4079"/>
                    <a:pt x="637" y="4219"/>
                    <a:pt x="404" y="4312"/>
                  </a:cubicBezTo>
                  <a:cubicBezTo>
                    <a:pt x="249" y="4390"/>
                    <a:pt x="63" y="4467"/>
                    <a:pt x="1" y="4669"/>
                  </a:cubicBezTo>
                  <a:lnTo>
                    <a:pt x="16" y="4669"/>
                  </a:lnTo>
                  <a:cubicBezTo>
                    <a:pt x="78" y="4467"/>
                    <a:pt x="295" y="4421"/>
                    <a:pt x="466" y="4359"/>
                  </a:cubicBezTo>
                  <a:cubicBezTo>
                    <a:pt x="652" y="4281"/>
                    <a:pt x="838" y="4157"/>
                    <a:pt x="993" y="4033"/>
                  </a:cubicBezTo>
                  <a:cubicBezTo>
                    <a:pt x="1148" y="3878"/>
                    <a:pt x="1226" y="3676"/>
                    <a:pt x="1226" y="3459"/>
                  </a:cubicBezTo>
                  <a:cubicBezTo>
                    <a:pt x="1226" y="3257"/>
                    <a:pt x="1179" y="3040"/>
                    <a:pt x="1102" y="2823"/>
                  </a:cubicBezTo>
                  <a:cubicBezTo>
                    <a:pt x="1071" y="2730"/>
                    <a:pt x="1040" y="2606"/>
                    <a:pt x="1009" y="2513"/>
                  </a:cubicBezTo>
                  <a:cubicBezTo>
                    <a:pt x="962" y="2420"/>
                    <a:pt x="962" y="2327"/>
                    <a:pt x="962" y="2218"/>
                  </a:cubicBezTo>
                  <a:cubicBezTo>
                    <a:pt x="993" y="2125"/>
                    <a:pt x="1071" y="2048"/>
                    <a:pt x="1164" y="2032"/>
                  </a:cubicBezTo>
                  <a:cubicBezTo>
                    <a:pt x="1195" y="2027"/>
                    <a:pt x="1229" y="2025"/>
                    <a:pt x="1265" y="2025"/>
                  </a:cubicBezTo>
                  <a:cubicBezTo>
                    <a:pt x="1336" y="2025"/>
                    <a:pt x="1412" y="2032"/>
                    <a:pt x="1474" y="2032"/>
                  </a:cubicBezTo>
                  <a:cubicBezTo>
                    <a:pt x="1497" y="2036"/>
                    <a:pt x="1520" y="2038"/>
                    <a:pt x="1541" y="2038"/>
                  </a:cubicBezTo>
                  <a:cubicBezTo>
                    <a:pt x="1607" y="2038"/>
                    <a:pt x="1668" y="2021"/>
                    <a:pt x="1738" y="1986"/>
                  </a:cubicBezTo>
                  <a:cubicBezTo>
                    <a:pt x="1800" y="1955"/>
                    <a:pt x="1862" y="1893"/>
                    <a:pt x="1893" y="1831"/>
                  </a:cubicBezTo>
                  <a:cubicBezTo>
                    <a:pt x="1970" y="1675"/>
                    <a:pt x="2017" y="1505"/>
                    <a:pt x="1970" y="1350"/>
                  </a:cubicBezTo>
                  <a:cubicBezTo>
                    <a:pt x="1939" y="1117"/>
                    <a:pt x="1800" y="900"/>
                    <a:pt x="1753" y="667"/>
                  </a:cubicBezTo>
                  <a:cubicBezTo>
                    <a:pt x="1676" y="419"/>
                    <a:pt x="1800" y="171"/>
                    <a:pt x="2032" y="31"/>
                  </a:cubicBezTo>
                  <a:cubicBezTo>
                    <a:pt x="2032" y="16"/>
                    <a:pt x="2048" y="16"/>
                    <a:pt x="2032" y="0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8"/>
            <p:cNvSpPr/>
            <p:nvPr/>
          </p:nvSpPr>
          <p:spPr>
            <a:xfrm>
              <a:off x="2789650" y="548825"/>
              <a:ext cx="71750" cy="136775"/>
            </a:xfrm>
            <a:custGeom>
              <a:avLst/>
              <a:gdLst/>
              <a:ahLst/>
              <a:cxnLst/>
              <a:rect l="l" t="t" r="r" b="b"/>
              <a:pathLst>
                <a:path w="2870" h="5471" extrusionOk="0">
                  <a:moveTo>
                    <a:pt x="1652" y="0"/>
                  </a:moveTo>
                  <a:cubicBezTo>
                    <a:pt x="1510" y="0"/>
                    <a:pt x="1367" y="18"/>
                    <a:pt x="1226" y="57"/>
                  </a:cubicBezTo>
                  <a:cubicBezTo>
                    <a:pt x="729" y="197"/>
                    <a:pt x="373" y="616"/>
                    <a:pt x="249" y="1112"/>
                  </a:cubicBezTo>
                  <a:cubicBezTo>
                    <a:pt x="187" y="1376"/>
                    <a:pt x="187" y="1670"/>
                    <a:pt x="249" y="1934"/>
                  </a:cubicBezTo>
                  <a:cubicBezTo>
                    <a:pt x="311" y="2198"/>
                    <a:pt x="404" y="2446"/>
                    <a:pt x="404" y="2709"/>
                  </a:cubicBezTo>
                  <a:cubicBezTo>
                    <a:pt x="404" y="3004"/>
                    <a:pt x="249" y="3252"/>
                    <a:pt x="140" y="3516"/>
                  </a:cubicBezTo>
                  <a:cubicBezTo>
                    <a:pt x="32" y="3717"/>
                    <a:pt x="1" y="3935"/>
                    <a:pt x="1" y="4167"/>
                  </a:cubicBezTo>
                  <a:cubicBezTo>
                    <a:pt x="1" y="4615"/>
                    <a:pt x="169" y="5031"/>
                    <a:pt x="491" y="5341"/>
                  </a:cubicBezTo>
                  <a:lnTo>
                    <a:pt x="491" y="5341"/>
                  </a:lnTo>
                  <a:cubicBezTo>
                    <a:pt x="239" y="5062"/>
                    <a:pt x="76" y="4709"/>
                    <a:pt x="63" y="4322"/>
                  </a:cubicBezTo>
                  <a:cubicBezTo>
                    <a:pt x="32" y="4105"/>
                    <a:pt x="78" y="3888"/>
                    <a:pt x="156" y="3686"/>
                  </a:cubicBezTo>
                  <a:cubicBezTo>
                    <a:pt x="249" y="3438"/>
                    <a:pt x="404" y="3221"/>
                    <a:pt x="466" y="2942"/>
                  </a:cubicBezTo>
                  <a:cubicBezTo>
                    <a:pt x="528" y="2694"/>
                    <a:pt x="466" y="2446"/>
                    <a:pt x="388" y="2213"/>
                  </a:cubicBezTo>
                  <a:cubicBezTo>
                    <a:pt x="311" y="1965"/>
                    <a:pt x="249" y="1686"/>
                    <a:pt x="264" y="1422"/>
                  </a:cubicBezTo>
                  <a:cubicBezTo>
                    <a:pt x="295" y="910"/>
                    <a:pt x="605" y="445"/>
                    <a:pt x="1040" y="212"/>
                  </a:cubicBezTo>
                  <a:cubicBezTo>
                    <a:pt x="1259" y="109"/>
                    <a:pt x="1488" y="68"/>
                    <a:pt x="1718" y="68"/>
                  </a:cubicBezTo>
                  <a:cubicBezTo>
                    <a:pt x="2041" y="68"/>
                    <a:pt x="2362" y="150"/>
                    <a:pt x="2653" y="259"/>
                  </a:cubicBezTo>
                  <a:lnTo>
                    <a:pt x="2870" y="336"/>
                  </a:lnTo>
                  <a:cubicBezTo>
                    <a:pt x="2488" y="151"/>
                    <a:pt x="2071" y="0"/>
                    <a:pt x="1652" y="0"/>
                  </a:cubicBezTo>
                  <a:close/>
                  <a:moveTo>
                    <a:pt x="491" y="5341"/>
                  </a:moveTo>
                  <a:lnTo>
                    <a:pt x="491" y="5341"/>
                  </a:lnTo>
                  <a:cubicBezTo>
                    <a:pt x="532" y="5386"/>
                    <a:pt x="576" y="5429"/>
                    <a:pt x="621" y="5470"/>
                  </a:cubicBezTo>
                  <a:lnTo>
                    <a:pt x="497" y="5346"/>
                  </a:lnTo>
                  <a:cubicBezTo>
                    <a:pt x="495" y="5344"/>
                    <a:pt x="493" y="5342"/>
                    <a:pt x="491" y="534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8"/>
            <p:cNvSpPr/>
            <p:nvPr/>
          </p:nvSpPr>
          <p:spPr>
            <a:xfrm>
              <a:off x="2791200" y="551775"/>
              <a:ext cx="75425" cy="139125"/>
            </a:xfrm>
            <a:custGeom>
              <a:avLst/>
              <a:gdLst/>
              <a:ahLst/>
              <a:cxnLst/>
              <a:rect l="l" t="t" r="r" b="b"/>
              <a:pathLst>
                <a:path w="3017" h="5565" extrusionOk="0">
                  <a:moveTo>
                    <a:pt x="1668" y="1"/>
                  </a:moveTo>
                  <a:cubicBezTo>
                    <a:pt x="1546" y="1"/>
                    <a:pt x="1436" y="10"/>
                    <a:pt x="1350" y="32"/>
                  </a:cubicBezTo>
                  <a:cubicBezTo>
                    <a:pt x="838" y="172"/>
                    <a:pt x="435" y="513"/>
                    <a:pt x="218" y="978"/>
                  </a:cubicBezTo>
                  <a:cubicBezTo>
                    <a:pt x="125" y="1211"/>
                    <a:pt x="63" y="1444"/>
                    <a:pt x="94" y="1707"/>
                  </a:cubicBezTo>
                  <a:cubicBezTo>
                    <a:pt x="109" y="1971"/>
                    <a:pt x="249" y="2204"/>
                    <a:pt x="295" y="2483"/>
                  </a:cubicBezTo>
                  <a:cubicBezTo>
                    <a:pt x="342" y="2607"/>
                    <a:pt x="357" y="2746"/>
                    <a:pt x="326" y="2886"/>
                  </a:cubicBezTo>
                  <a:cubicBezTo>
                    <a:pt x="280" y="3041"/>
                    <a:pt x="233" y="3196"/>
                    <a:pt x="156" y="3336"/>
                  </a:cubicBezTo>
                  <a:cubicBezTo>
                    <a:pt x="32" y="3584"/>
                    <a:pt x="1" y="3879"/>
                    <a:pt x="16" y="4158"/>
                  </a:cubicBezTo>
                  <a:cubicBezTo>
                    <a:pt x="78" y="4701"/>
                    <a:pt x="388" y="5197"/>
                    <a:pt x="854" y="5461"/>
                  </a:cubicBezTo>
                  <a:cubicBezTo>
                    <a:pt x="900" y="5507"/>
                    <a:pt x="962" y="5538"/>
                    <a:pt x="1024" y="5554"/>
                  </a:cubicBezTo>
                  <a:cubicBezTo>
                    <a:pt x="1032" y="5561"/>
                    <a:pt x="1040" y="5564"/>
                    <a:pt x="1048" y="5564"/>
                  </a:cubicBezTo>
                  <a:cubicBezTo>
                    <a:pt x="1074" y="5564"/>
                    <a:pt x="1098" y="5534"/>
                    <a:pt x="1086" y="5523"/>
                  </a:cubicBezTo>
                  <a:cubicBezTo>
                    <a:pt x="776" y="5212"/>
                    <a:pt x="714" y="4856"/>
                    <a:pt x="745" y="4763"/>
                  </a:cubicBezTo>
                  <a:cubicBezTo>
                    <a:pt x="807" y="4670"/>
                    <a:pt x="931" y="4592"/>
                    <a:pt x="1040" y="4546"/>
                  </a:cubicBezTo>
                  <a:cubicBezTo>
                    <a:pt x="1164" y="4499"/>
                    <a:pt x="1288" y="4468"/>
                    <a:pt x="1412" y="4437"/>
                  </a:cubicBezTo>
                  <a:cubicBezTo>
                    <a:pt x="1738" y="4297"/>
                    <a:pt x="1986" y="4034"/>
                    <a:pt x="2110" y="3693"/>
                  </a:cubicBezTo>
                  <a:cubicBezTo>
                    <a:pt x="2187" y="3460"/>
                    <a:pt x="2203" y="3212"/>
                    <a:pt x="2125" y="2964"/>
                  </a:cubicBezTo>
                  <a:cubicBezTo>
                    <a:pt x="2063" y="2731"/>
                    <a:pt x="1877" y="2514"/>
                    <a:pt x="1908" y="2266"/>
                  </a:cubicBezTo>
                  <a:cubicBezTo>
                    <a:pt x="1908" y="2157"/>
                    <a:pt x="1970" y="2064"/>
                    <a:pt x="2048" y="2018"/>
                  </a:cubicBezTo>
                  <a:cubicBezTo>
                    <a:pt x="2095" y="1994"/>
                    <a:pt x="2139" y="1986"/>
                    <a:pt x="2183" y="1986"/>
                  </a:cubicBezTo>
                  <a:cubicBezTo>
                    <a:pt x="2256" y="1986"/>
                    <a:pt x="2327" y="2008"/>
                    <a:pt x="2405" y="2018"/>
                  </a:cubicBezTo>
                  <a:cubicBezTo>
                    <a:pt x="2430" y="2021"/>
                    <a:pt x="2455" y="2023"/>
                    <a:pt x="2479" y="2023"/>
                  </a:cubicBezTo>
                  <a:cubicBezTo>
                    <a:pt x="2558" y="2023"/>
                    <a:pt x="2632" y="2003"/>
                    <a:pt x="2715" y="1955"/>
                  </a:cubicBezTo>
                  <a:cubicBezTo>
                    <a:pt x="2792" y="1893"/>
                    <a:pt x="2823" y="1800"/>
                    <a:pt x="2839" y="1707"/>
                  </a:cubicBezTo>
                  <a:cubicBezTo>
                    <a:pt x="2885" y="1459"/>
                    <a:pt x="2761" y="1195"/>
                    <a:pt x="2730" y="963"/>
                  </a:cubicBezTo>
                  <a:cubicBezTo>
                    <a:pt x="2668" y="746"/>
                    <a:pt x="2684" y="482"/>
                    <a:pt x="2839" y="311"/>
                  </a:cubicBezTo>
                  <a:cubicBezTo>
                    <a:pt x="2885" y="265"/>
                    <a:pt x="2947" y="234"/>
                    <a:pt x="2978" y="218"/>
                  </a:cubicBezTo>
                  <a:cubicBezTo>
                    <a:pt x="3017" y="193"/>
                    <a:pt x="2220" y="1"/>
                    <a:pt x="1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8"/>
            <p:cNvSpPr/>
            <p:nvPr/>
          </p:nvSpPr>
          <p:spPr>
            <a:xfrm>
              <a:off x="2814850" y="557225"/>
              <a:ext cx="51200" cy="116725"/>
            </a:xfrm>
            <a:custGeom>
              <a:avLst/>
              <a:gdLst/>
              <a:ahLst/>
              <a:cxnLst/>
              <a:rect l="l" t="t" r="r" b="b"/>
              <a:pathLst>
                <a:path w="2048" h="4669" extrusionOk="0">
                  <a:moveTo>
                    <a:pt x="2032" y="0"/>
                  </a:moveTo>
                  <a:cubicBezTo>
                    <a:pt x="1939" y="47"/>
                    <a:pt x="1862" y="109"/>
                    <a:pt x="1800" y="202"/>
                  </a:cubicBezTo>
                  <a:cubicBezTo>
                    <a:pt x="1769" y="280"/>
                    <a:pt x="1722" y="388"/>
                    <a:pt x="1722" y="481"/>
                  </a:cubicBezTo>
                  <a:cubicBezTo>
                    <a:pt x="1707" y="683"/>
                    <a:pt x="1784" y="884"/>
                    <a:pt x="1862" y="1071"/>
                  </a:cubicBezTo>
                  <a:cubicBezTo>
                    <a:pt x="1939" y="1272"/>
                    <a:pt x="1970" y="1458"/>
                    <a:pt x="1939" y="1660"/>
                  </a:cubicBezTo>
                  <a:cubicBezTo>
                    <a:pt x="1924" y="1737"/>
                    <a:pt x="1877" y="1815"/>
                    <a:pt x="1800" y="1877"/>
                  </a:cubicBezTo>
                  <a:cubicBezTo>
                    <a:pt x="1722" y="1924"/>
                    <a:pt x="1629" y="1970"/>
                    <a:pt x="1536" y="1970"/>
                  </a:cubicBezTo>
                  <a:cubicBezTo>
                    <a:pt x="1443" y="1970"/>
                    <a:pt x="1346" y="1951"/>
                    <a:pt x="1253" y="1951"/>
                  </a:cubicBezTo>
                  <a:cubicBezTo>
                    <a:pt x="1160" y="1951"/>
                    <a:pt x="1071" y="1970"/>
                    <a:pt x="993" y="2048"/>
                  </a:cubicBezTo>
                  <a:cubicBezTo>
                    <a:pt x="854" y="2203"/>
                    <a:pt x="931" y="2420"/>
                    <a:pt x="962" y="2590"/>
                  </a:cubicBezTo>
                  <a:cubicBezTo>
                    <a:pt x="1086" y="2994"/>
                    <a:pt x="1303" y="3506"/>
                    <a:pt x="1009" y="3893"/>
                  </a:cubicBezTo>
                  <a:cubicBezTo>
                    <a:pt x="854" y="4079"/>
                    <a:pt x="637" y="4219"/>
                    <a:pt x="404" y="4312"/>
                  </a:cubicBezTo>
                  <a:cubicBezTo>
                    <a:pt x="249" y="4390"/>
                    <a:pt x="63" y="4467"/>
                    <a:pt x="1" y="4669"/>
                  </a:cubicBezTo>
                  <a:lnTo>
                    <a:pt x="16" y="4669"/>
                  </a:lnTo>
                  <a:cubicBezTo>
                    <a:pt x="78" y="4467"/>
                    <a:pt x="295" y="4421"/>
                    <a:pt x="466" y="4359"/>
                  </a:cubicBezTo>
                  <a:cubicBezTo>
                    <a:pt x="652" y="4281"/>
                    <a:pt x="838" y="4157"/>
                    <a:pt x="993" y="4033"/>
                  </a:cubicBezTo>
                  <a:cubicBezTo>
                    <a:pt x="1148" y="3878"/>
                    <a:pt x="1226" y="3676"/>
                    <a:pt x="1226" y="3459"/>
                  </a:cubicBezTo>
                  <a:cubicBezTo>
                    <a:pt x="1226" y="3257"/>
                    <a:pt x="1179" y="3040"/>
                    <a:pt x="1102" y="2823"/>
                  </a:cubicBezTo>
                  <a:cubicBezTo>
                    <a:pt x="1071" y="2730"/>
                    <a:pt x="1040" y="2606"/>
                    <a:pt x="1009" y="2513"/>
                  </a:cubicBezTo>
                  <a:cubicBezTo>
                    <a:pt x="962" y="2420"/>
                    <a:pt x="962" y="2327"/>
                    <a:pt x="962" y="2218"/>
                  </a:cubicBezTo>
                  <a:cubicBezTo>
                    <a:pt x="993" y="2125"/>
                    <a:pt x="1071" y="2048"/>
                    <a:pt x="1164" y="2032"/>
                  </a:cubicBezTo>
                  <a:cubicBezTo>
                    <a:pt x="1195" y="2027"/>
                    <a:pt x="1229" y="2025"/>
                    <a:pt x="1265" y="2025"/>
                  </a:cubicBezTo>
                  <a:cubicBezTo>
                    <a:pt x="1336" y="2025"/>
                    <a:pt x="1412" y="2032"/>
                    <a:pt x="1474" y="2032"/>
                  </a:cubicBezTo>
                  <a:cubicBezTo>
                    <a:pt x="1497" y="2036"/>
                    <a:pt x="1520" y="2038"/>
                    <a:pt x="1541" y="2038"/>
                  </a:cubicBezTo>
                  <a:cubicBezTo>
                    <a:pt x="1607" y="2038"/>
                    <a:pt x="1668" y="2021"/>
                    <a:pt x="1738" y="1986"/>
                  </a:cubicBezTo>
                  <a:cubicBezTo>
                    <a:pt x="1800" y="1955"/>
                    <a:pt x="1862" y="1893"/>
                    <a:pt x="1893" y="1831"/>
                  </a:cubicBezTo>
                  <a:cubicBezTo>
                    <a:pt x="1970" y="1675"/>
                    <a:pt x="2017" y="1505"/>
                    <a:pt x="1970" y="1350"/>
                  </a:cubicBezTo>
                  <a:cubicBezTo>
                    <a:pt x="1939" y="1117"/>
                    <a:pt x="1800" y="900"/>
                    <a:pt x="1753" y="667"/>
                  </a:cubicBezTo>
                  <a:cubicBezTo>
                    <a:pt x="1676" y="419"/>
                    <a:pt x="1800" y="171"/>
                    <a:pt x="2032" y="31"/>
                  </a:cubicBezTo>
                  <a:cubicBezTo>
                    <a:pt x="2032" y="16"/>
                    <a:pt x="2048" y="16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8"/>
            <p:cNvSpPr/>
            <p:nvPr/>
          </p:nvSpPr>
          <p:spPr>
            <a:xfrm>
              <a:off x="2789650" y="548825"/>
              <a:ext cx="71750" cy="136775"/>
            </a:xfrm>
            <a:custGeom>
              <a:avLst/>
              <a:gdLst/>
              <a:ahLst/>
              <a:cxnLst/>
              <a:rect l="l" t="t" r="r" b="b"/>
              <a:pathLst>
                <a:path w="2870" h="5471" extrusionOk="0">
                  <a:moveTo>
                    <a:pt x="1652" y="0"/>
                  </a:moveTo>
                  <a:cubicBezTo>
                    <a:pt x="1510" y="0"/>
                    <a:pt x="1367" y="18"/>
                    <a:pt x="1226" y="57"/>
                  </a:cubicBezTo>
                  <a:cubicBezTo>
                    <a:pt x="729" y="197"/>
                    <a:pt x="373" y="616"/>
                    <a:pt x="249" y="1112"/>
                  </a:cubicBezTo>
                  <a:cubicBezTo>
                    <a:pt x="187" y="1376"/>
                    <a:pt x="187" y="1670"/>
                    <a:pt x="249" y="1934"/>
                  </a:cubicBezTo>
                  <a:cubicBezTo>
                    <a:pt x="311" y="2198"/>
                    <a:pt x="404" y="2446"/>
                    <a:pt x="404" y="2709"/>
                  </a:cubicBezTo>
                  <a:cubicBezTo>
                    <a:pt x="404" y="3004"/>
                    <a:pt x="249" y="3252"/>
                    <a:pt x="140" y="3516"/>
                  </a:cubicBezTo>
                  <a:cubicBezTo>
                    <a:pt x="32" y="3717"/>
                    <a:pt x="1" y="3935"/>
                    <a:pt x="1" y="4167"/>
                  </a:cubicBezTo>
                  <a:cubicBezTo>
                    <a:pt x="1" y="4615"/>
                    <a:pt x="169" y="5031"/>
                    <a:pt x="491" y="5341"/>
                  </a:cubicBezTo>
                  <a:lnTo>
                    <a:pt x="491" y="5341"/>
                  </a:lnTo>
                  <a:cubicBezTo>
                    <a:pt x="239" y="5062"/>
                    <a:pt x="76" y="4709"/>
                    <a:pt x="63" y="4322"/>
                  </a:cubicBezTo>
                  <a:cubicBezTo>
                    <a:pt x="32" y="4105"/>
                    <a:pt x="78" y="3888"/>
                    <a:pt x="156" y="3686"/>
                  </a:cubicBezTo>
                  <a:cubicBezTo>
                    <a:pt x="249" y="3438"/>
                    <a:pt x="404" y="3221"/>
                    <a:pt x="466" y="2942"/>
                  </a:cubicBezTo>
                  <a:cubicBezTo>
                    <a:pt x="528" y="2694"/>
                    <a:pt x="466" y="2446"/>
                    <a:pt x="388" y="2213"/>
                  </a:cubicBezTo>
                  <a:cubicBezTo>
                    <a:pt x="311" y="1965"/>
                    <a:pt x="249" y="1686"/>
                    <a:pt x="264" y="1422"/>
                  </a:cubicBezTo>
                  <a:cubicBezTo>
                    <a:pt x="295" y="910"/>
                    <a:pt x="605" y="445"/>
                    <a:pt x="1040" y="212"/>
                  </a:cubicBezTo>
                  <a:cubicBezTo>
                    <a:pt x="1259" y="109"/>
                    <a:pt x="1488" y="68"/>
                    <a:pt x="1718" y="68"/>
                  </a:cubicBezTo>
                  <a:cubicBezTo>
                    <a:pt x="2041" y="68"/>
                    <a:pt x="2362" y="150"/>
                    <a:pt x="2653" y="259"/>
                  </a:cubicBezTo>
                  <a:lnTo>
                    <a:pt x="2870" y="336"/>
                  </a:lnTo>
                  <a:cubicBezTo>
                    <a:pt x="2488" y="151"/>
                    <a:pt x="2071" y="0"/>
                    <a:pt x="1652" y="0"/>
                  </a:cubicBezTo>
                  <a:close/>
                  <a:moveTo>
                    <a:pt x="491" y="5341"/>
                  </a:moveTo>
                  <a:lnTo>
                    <a:pt x="491" y="5341"/>
                  </a:lnTo>
                  <a:cubicBezTo>
                    <a:pt x="532" y="5386"/>
                    <a:pt x="576" y="5429"/>
                    <a:pt x="621" y="5470"/>
                  </a:cubicBezTo>
                  <a:lnTo>
                    <a:pt x="497" y="5346"/>
                  </a:lnTo>
                  <a:cubicBezTo>
                    <a:pt x="495" y="5344"/>
                    <a:pt x="493" y="5342"/>
                    <a:pt x="491" y="53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8"/>
            <p:cNvSpPr/>
            <p:nvPr/>
          </p:nvSpPr>
          <p:spPr>
            <a:xfrm>
              <a:off x="2859825" y="549225"/>
              <a:ext cx="10900" cy="15975"/>
            </a:xfrm>
            <a:custGeom>
              <a:avLst/>
              <a:gdLst/>
              <a:ahLst/>
              <a:cxnLst/>
              <a:rect l="l" t="t" r="r" b="b"/>
              <a:pathLst>
                <a:path w="436" h="639" extrusionOk="0">
                  <a:moveTo>
                    <a:pt x="196" y="0"/>
                  </a:moveTo>
                  <a:cubicBezTo>
                    <a:pt x="132" y="0"/>
                    <a:pt x="65" y="39"/>
                    <a:pt x="16" y="88"/>
                  </a:cubicBezTo>
                  <a:cubicBezTo>
                    <a:pt x="1" y="134"/>
                    <a:pt x="94" y="569"/>
                    <a:pt x="202" y="631"/>
                  </a:cubicBezTo>
                  <a:cubicBezTo>
                    <a:pt x="214" y="636"/>
                    <a:pt x="225" y="639"/>
                    <a:pt x="238" y="639"/>
                  </a:cubicBezTo>
                  <a:cubicBezTo>
                    <a:pt x="327" y="639"/>
                    <a:pt x="435" y="507"/>
                    <a:pt x="435" y="507"/>
                  </a:cubicBezTo>
                  <a:lnTo>
                    <a:pt x="249" y="10"/>
                  </a:lnTo>
                  <a:cubicBezTo>
                    <a:pt x="232" y="3"/>
                    <a:pt x="214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8"/>
            <p:cNvSpPr/>
            <p:nvPr/>
          </p:nvSpPr>
          <p:spPr>
            <a:xfrm>
              <a:off x="2835400" y="965500"/>
              <a:ext cx="20200" cy="14375"/>
            </a:xfrm>
            <a:custGeom>
              <a:avLst/>
              <a:gdLst/>
              <a:ahLst/>
              <a:cxnLst/>
              <a:rect l="l" t="t" r="r" b="b"/>
              <a:pathLst>
                <a:path w="808" h="575" extrusionOk="0">
                  <a:moveTo>
                    <a:pt x="1" y="1"/>
                  </a:moveTo>
                  <a:lnTo>
                    <a:pt x="1" y="575"/>
                  </a:lnTo>
                  <a:lnTo>
                    <a:pt x="807" y="575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8"/>
            <p:cNvSpPr/>
            <p:nvPr/>
          </p:nvSpPr>
          <p:spPr>
            <a:xfrm>
              <a:off x="2827250" y="979850"/>
              <a:ext cx="36100" cy="195075"/>
            </a:xfrm>
            <a:custGeom>
              <a:avLst/>
              <a:gdLst/>
              <a:ahLst/>
              <a:cxnLst/>
              <a:rect l="l" t="t" r="r" b="b"/>
              <a:pathLst>
                <a:path w="1444" h="7803" extrusionOk="0">
                  <a:moveTo>
                    <a:pt x="1" y="1"/>
                  </a:moveTo>
                  <a:lnTo>
                    <a:pt x="1" y="7802"/>
                  </a:lnTo>
                  <a:lnTo>
                    <a:pt x="1443" y="7802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8"/>
            <p:cNvSpPr/>
            <p:nvPr/>
          </p:nvSpPr>
          <p:spPr>
            <a:xfrm>
              <a:off x="2863325" y="1050425"/>
              <a:ext cx="15925" cy="7000"/>
            </a:xfrm>
            <a:custGeom>
              <a:avLst/>
              <a:gdLst/>
              <a:ahLst/>
              <a:cxnLst/>
              <a:rect l="l" t="t" r="r" b="b"/>
              <a:pathLst>
                <a:path w="637" h="280" extrusionOk="0">
                  <a:moveTo>
                    <a:pt x="0" y="1"/>
                  </a:moveTo>
                  <a:lnTo>
                    <a:pt x="0" y="280"/>
                  </a:lnTo>
                  <a:lnTo>
                    <a:pt x="636" y="280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8"/>
            <p:cNvSpPr/>
            <p:nvPr/>
          </p:nvSpPr>
          <p:spPr>
            <a:xfrm>
              <a:off x="2879225" y="1046550"/>
              <a:ext cx="31825" cy="13600"/>
            </a:xfrm>
            <a:custGeom>
              <a:avLst/>
              <a:gdLst/>
              <a:ahLst/>
              <a:cxnLst/>
              <a:rect l="l" t="t" r="r" b="b"/>
              <a:pathLst>
                <a:path w="1273" h="544" extrusionOk="0">
                  <a:moveTo>
                    <a:pt x="0" y="0"/>
                  </a:moveTo>
                  <a:lnTo>
                    <a:pt x="0" y="543"/>
                  </a:lnTo>
                  <a:lnTo>
                    <a:pt x="1272" y="543"/>
                  </a:lnTo>
                  <a:lnTo>
                    <a:pt x="1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8"/>
            <p:cNvSpPr/>
            <p:nvPr/>
          </p:nvSpPr>
          <p:spPr>
            <a:xfrm>
              <a:off x="2823000" y="1174900"/>
              <a:ext cx="46150" cy="41900"/>
            </a:xfrm>
            <a:custGeom>
              <a:avLst/>
              <a:gdLst/>
              <a:ahLst/>
              <a:cxnLst/>
              <a:rect l="l" t="t" r="r" b="b"/>
              <a:pathLst>
                <a:path w="1846" h="1676" extrusionOk="0">
                  <a:moveTo>
                    <a:pt x="0" y="0"/>
                  </a:moveTo>
                  <a:lnTo>
                    <a:pt x="0" y="1675"/>
                  </a:lnTo>
                  <a:lnTo>
                    <a:pt x="1846" y="1675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8"/>
            <p:cNvSpPr/>
            <p:nvPr/>
          </p:nvSpPr>
          <p:spPr>
            <a:xfrm>
              <a:off x="2827250" y="1164425"/>
              <a:ext cx="36100" cy="11275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1" y="0"/>
                  </a:moveTo>
                  <a:lnTo>
                    <a:pt x="1" y="450"/>
                  </a:lnTo>
                  <a:lnTo>
                    <a:pt x="1443" y="450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8"/>
            <p:cNvSpPr/>
            <p:nvPr/>
          </p:nvSpPr>
          <p:spPr>
            <a:xfrm>
              <a:off x="2691550" y="1239250"/>
              <a:ext cx="46550" cy="46550"/>
            </a:xfrm>
            <a:custGeom>
              <a:avLst/>
              <a:gdLst/>
              <a:ahLst/>
              <a:cxnLst/>
              <a:rect l="l" t="t" r="r" b="b"/>
              <a:pathLst>
                <a:path w="1862" h="1862" extrusionOk="0">
                  <a:moveTo>
                    <a:pt x="931" y="1"/>
                  </a:moveTo>
                  <a:cubicBezTo>
                    <a:pt x="419" y="1"/>
                    <a:pt x="1" y="420"/>
                    <a:pt x="1" y="931"/>
                  </a:cubicBezTo>
                  <a:cubicBezTo>
                    <a:pt x="1" y="1459"/>
                    <a:pt x="419" y="1862"/>
                    <a:pt x="931" y="1862"/>
                  </a:cubicBezTo>
                  <a:cubicBezTo>
                    <a:pt x="1443" y="1862"/>
                    <a:pt x="1862" y="1459"/>
                    <a:pt x="1862" y="931"/>
                  </a:cubicBezTo>
                  <a:cubicBezTo>
                    <a:pt x="1862" y="420"/>
                    <a:pt x="1443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8"/>
            <p:cNvSpPr/>
            <p:nvPr/>
          </p:nvSpPr>
          <p:spPr>
            <a:xfrm>
              <a:off x="2697375" y="1239250"/>
              <a:ext cx="46550" cy="46550"/>
            </a:xfrm>
            <a:custGeom>
              <a:avLst/>
              <a:gdLst/>
              <a:ahLst/>
              <a:cxnLst/>
              <a:rect l="l" t="t" r="r" b="b"/>
              <a:pathLst>
                <a:path w="1862" h="1862" extrusionOk="0">
                  <a:moveTo>
                    <a:pt x="931" y="1"/>
                  </a:moveTo>
                  <a:cubicBezTo>
                    <a:pt x="419" y="1"/>
                    <a:pt x="0" y="420"/>
                    <a:pt x="0" y="931"/>
                  </a:cubicBezTo>
                  <a:cubicBezTo>
                    <a:pt x="0" y="1459"/>
                    <a:pt x="419" y="1862"/>
                    <a:pt x="931" y="1862"/>
                  </a:cubicBezTo>
                  <a:cubicBezTo>
                    <a:pt x="1443" y="1862"/>
                    <a:pt x="1861" y="1459"/>
                    <a:pt x="1861" y="931"/>
                  </a:cubicBezTo>
                  <a:cubicBezTo>
                    <a:pt x="1861" y="420"/>
                    <a:pt x="1443" y="1"/>
                    <a:pt x="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8"/>
            <p:cNvSpPr/>
            <p:nvPr/>
          </p:nvSpPr>
          <p:spPr>
            <a:xfrm>
              <a:off x="2709400" y="1251675"/>
              <a:ext cx="22125" cy="21725"/>
            </a:xfrm>
            <a:custGeom>
              <a:avLst/>
              <a:gdLst/>
              <a:ahLst/>
              <a:cxnLst/>
              <a:rect l="l" t="t" r="r" b="b"/>
              <a:pathLst>
                <a:path w="885" h="869" extrusionOk="0">
                  <a:moveTo>
                    <a:pt x="434" y="0"/>
                  </a:moveTo>
                  <a:cubicBezTo>
                    <a:pt x="202" y="0"/>
                    <a:pt x="0" y="186"/>
                    <a:pt x="0" y="450"/>
                  </a:cubicBezTo>
                  <a:cubicBezTo>
                    <a:pt x="0" y="682"/>
                    <a:pt x="202" y="869"/>
                    <a:pt x="450" y="869"/>
                  </a:cubicBezTo>
                  <a:cubicBezTo>
                    <a:pt x="682" y="869"/>
                    <a:pt x="884" y="682"/>
                    <a:pt x="884" y="419"/>
                  </a:cubicBezTo>
                  <a:cubicBezTo>
                    <a:pt x="884" y="186"/>
                    <a:pt x="682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8"/>
            <p:cNvSpPr/>
            <p:nvPr/>
          </p:nvSpPr>
          <p:spPr>
            <a:xfrm>
              <a:off x="2689625" y="1234600"/>
              <a:ext cx="57000" cy="26400"/>
            </a:xfrm>
            <a:custGeom>
              <a:avLst/>
              <a:gdLst/>
              <a:ahLst/>
              <a:cxnLst/>
              <a:rect l="l" t="t" r="r" b="b"/>
              <a:pathLst>
                <a:path w="2280" h="1056" extrusionOk="0">
                  <a:moveTo>
                    <a:pt x="1163" y="1"/>
                  </a:moveTo>
                  <a:cubicBezTo>
                    <a:pt x="496" y="1"/>
                    <a:pt x="0" y="466"/>
                    <a:pt x="0" y="1055"/>
                  </a:cubicBezTo>
                  <a:lnTo>
                    <a:pt x="2280" y="1055"/>
                  </a:lnTo>
                  <a:cubicBezTo>
                    <a:pt x="2280" y="466"/>
                    <a:pt x="1737" y="1"/>
                    <a:pt x="11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8"/>
            <p:cNvSpPr/>
            <p:nvPr/>
          </p:nvSpPr>
          <p:spPr>
            <a:xfrm>
              <a:off x="2951350" y="1239650"/>
              <a:ext cx="46550" cy="46550"/>
            </a:xfrm>
            <a:custGeom>
              <a:avLst/>
              <a:gdLst/>
              <a:ahLst/>
              <a:cxnLst/>
              <a:rect l="l" t="t" r="r" b="b"/>
              <a:pathLst>
                <a:path w="1862" h="1862" extrusionOk="0">
                  <a:moveTo>
                    <a:pt x="931" y="0"/>
                  </a:moveTo>
                  <a:cubicBezTo>
                    <a:pt x="434" y="0"/>
                    <a:pt x="0" y="404"/>
                    <a:pt x="0" y="931"/>
                  </a:cubicBezTo>
                  <a:cubicBezTo>
                    <a:pt x="0" y="1427"/>
                    <a:pt x="434" y="1861"/>
                    <a:pt x="931" y="1861"/>
                  </a:cubicBezTo>
                  <a:cubicBezTo>
                    <a:pt x="1442" y="1861"/>
                    <a:pt x="1861" y="1443"/>
                    <a:pt x="1861" y="931"/>
                  </a:cubicBezTo>
                  <a:cubicBezTo>
                    <a:pt x="1861" y="404"/>
                    <a:pt x="1442" y="0"/>
                    <a:pt x="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8"/>
            <p:cNvSpPr/>
            <p:nvPr/>
          </p:nvSpPr>
          <p:spPr>
            <a:xfrm>
              <a:off x="2946300" y="1239650"/>
              <a:ext cx="46550" cy="46550"/>
            </a:xfrm>
            <a:custGeom>
              <a:avLst/>
              <a:gdLst/>
              <a:ahLst/>
              <a:cxnLst/>
              <a:rect l="l" t="t" r="r" b="b"/>
              <a:pathLst>
                <a:path w="1862" h="1862" extrusionOk="0">
                  <a:moveTo>
                    <a:pt x="931" y="0"/>
                  </a:moveTo>
                  <a:cubicBezTo>
                    <a:pt x="419" y="0"/>
                    <a:pt x="0" y="404"/>
                    <a:pt x="0" y="931"/>
                  </a:cubicBezTo>
                  <a:cubicBezTo>
                    <a:pt x="0" y="1427"/>
                    <a:pt x="404" y="1861"/>
                    <a:pt x="931" y="1861"/>
                  </a:cubicBezTo>
                  <a:cubicBezTo>
                    <a:pt x="1427" y="1861"/>
                    <a:pt x="1862" y="1443"/>
                    <a:pt x="1862" y="931"/>
                  </a:cubicBezTo>
                  <a:cubicBezTo>
                    <a:pt x="1862" y="404"/>
                    <a:pt x="1427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8"/>
            <p:cNvSpPr/>
            <p:nvPr/>
          </p:nvSpPr>
          <p:spPr>
            <a:xfrm>
              <a:off x="2958325" y="1251675"/>
              <a:ext cx="21725" cy="2172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50" y="0"/>
                  </a:moveTo>
                  <a:cubicBezTo>
                    <a:pt x="186" y="0"/>
                    <a:pt x="0" y="186"/>
                    <a:pt x="0" y="419"/>
                  </a:cubicBezTo>
                  <a:cubicBezTo>
                    <a:pt x="0" y="682"/>
                    <a:pt x="186" y="869"/>
                    <a:pt x="419" y="869"/>
                  </a:cubicBezTo>
                  <a:cubicBezTo>
                    <a:pt x="683" y="869"/>
                    <a:pt x="869" y="682"/>
                    <a:pt x="869" y="450"/>
                  </a:cubicBezTo>
                  <a:cubicBezTo>
                    <a:pt x="869" y="186"/>
                    <a:pt x="683" y="0"/>
                    <a:pt x="4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8"/>
            <p:cNvSpPr/>
            <p:nvPr/>
          </p:nvSpPr>
          <p:spPr>
            <a:xfrm>
              <a:off x="2943200" y="1234600"/>
              <a:ext cx="57400" cy="26400"/>
            </a:xfrm>
            <a:custGeom>
              <a:avLst/>
              <a:gdLst/>
              <a:ahLst/>
              <a:cxnLst/>
              <a:rect l="l" t="t" r="r" b="b"/>
              <a:pathLst>
                <a:path w="2296" h="1056" extrusionOk="0">
                  <a:moveTo>
                    <a:pt x="1133" y="1"/>
                  </a:moveTo>
                  <a:cubicBezTo>
                    <a:pt x="543" y="1"/>
                    <a:pt x="0" y="466"/>
                    <a:pt x="0" y="1055"/>
                  </a:cubicBezTo>
                  <a:lnTo>
                    <a:pt x="2296" y="1055"/>
                  </a:lnTo>
                  <a:cubicBezTo>
                    <a:pt x="2296" y="466"/>
                    <a:pt x="1799" y="1"/>
                    <a:pt x="1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8"/>
            <p:cNvSpPr/>
            <p:nvPr/>
          </p:nvSpPr>
          <p:spPr>
            <a:xfrm>
              <a:off x="2829200" y="1240425"/>
              <a:ext cx="38025" cy="46550"/>
            </a:xfrm>
            <a:custGeom>
              <a:avLst/>
              <a:gdLst/>
              <a:ahLst/>
              <a:cxnLst/>
              <a:rect l="l" t="t" r="r" b="b"/>
              <a:pathLst>
                <a:path w="1521" h="1862" extrusionOk="0">
                  <a:moveTo>
                    <a:pt x="760" y="0"/>
                  </a:moveTo>
                  <a:cubicBezTo>
                    <a:pt x="342" y="0"/>
                    <a:pt x="1" y="419"/>
                    <a:pt x="1" y="931"/>
                  </a:cubicBezTo>
                  <a:cubicBezTo>
                    <a:pt x="1" y="1443"/>
                    <a:pt x="342" y="1861"/>
                    <a:pt x="760" y="1861"/>
                  </a:cubicBezTo>
                  <a:cubicBezTo>
                    <a:pt x="1179" y="1861"/>
                    <a:pt x="1520" y="1443"/>
                    <a:pt x="1520" y="931"/>
                  </a:cubicBezTo>
                  <a:cubicBezTo>
                    <a:pt x="1520" y="419"/>
                    <a:pt x="1179" y="0"/>
                    <a:pt x="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8"/>
            <p:cNvSpPr/>
            <p:nvPr/>
          </p:nvSpPr>
          <p:spPr>
            <a:xfrm>
              <a:off x="2824550" y="1240425"/>
              <a:ext cx="37625" cy="46550"/>
            </a:xfrm>
            <a:custGeom>
              <a:avLst/>
              <a:gdLst/>
              <a:ahLst/>
              <a:cxnLst/>
              <a:rect l="l" t="t" r="r" b="b"/>
              <a:pathLst>
                <a:path w="1505" h="1862" extrusionOk="0">
                  <a:moveTo>
                    <a:pt x="760" y="0"/>
                  </a:moveTo>
                  <a:cubicBezTo>
                    <a:pt x="342" y="0"/>
                    <a:pt x="0" y="419"/>
                    <a:pt x="0" y="931"/>
                  </a:cubicBezTo>
                  <a:cubicBezTo>
                    <a:pt x="0" y="1443"/>
                    <a:pt x="326" y="1861"/>
                    <a:pt x="760" y="1861"/>
                  </a:cubicBezTo>
                  <a:cubicBezTo>
                    <a:pt x="1179" y="1861"/>
                    <a:pt x="1505" y="1458"/>
                    <a:pt x="1505" y="931"/>
                  </a:cubicBezTo>
                  <a:cubicBezTo>
                    <a:pt x="1505" y="404"/>
                    <a:pt x="116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8"/>
            <p:cNvSpPr/>
            <p:nvPr/>
          </p:nvSpPr>
          <p:spPr>
            <a:xfrm>
              <a:off x="2835025" y="1252450"/>
              <a:ext cx="17475" cy="22500"/>
            </a:xfrm>
            <a:custGeom>
              <a:avLst/>
              <a:gdLst/>
              <a:ahLst/>
              <a:cxnLst/>
              <a:rect l="l" t="t" r="r" b="b"/>
              <a:pathLst>
                <a:path w="699" h="900" extrusionOk="0">
                  <a:moveTo>
                    <a:pt x="357" y="0"/>
                  </a:moveTo>
                  <a:cubicBezTo>
                    <a:pt x="155" y="0"/>
                    <a:pt x="0" y="202"/>
                    <a:pt x="0" y="450"/>
                  </a:cubicBezTo>
                  <a:cubicBezTo>
                    <a:pt x="0" y="698"/>
                    <a:pt x="155" y="900"/>
                    <a:pt x="357" y="900"/>
                  </a:cubicBezTo>
                  <a:cubicBezTo>
                    <a:pt x="543" y="900"/>
                    <a:pt x="698" y="698"/>
                    <a:pt x="698" y="450"/>
                  </a:cubicBezTo>
                  <a:cubicBezTo>
                    <a:pt x="698" y="202"/>
                    <a:pt x="543" y="0"/>
                    <a:pt x="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8"/>
            <p:cNvSpPr/>
            <p:nvPr/>
          </p:nvSpPr>
          <p:spPr>
            <a:xfrm>
              <a:off x="2822600" y="1235775"/>
              <a:ext cx="46175" cy="26000"/>
            </a:xfrm>
            <a:custGeom>
              <a:avLst/>
              <a:gdLst/>
              <a:ahLst/>
              <a:cxnLst/>
              <a:rect l="l" t="t" r="r" b="b"/>
              <a:pathLst>
                <a:path w="1847" h="1040" extrusionOk="0">
                  <a:moveTo>
                    <a:pt x="885" y="0"/>
                  </a:moveTo>
                  <a:cubicBezTo>
                    <a:pt x="451" y="0"/>
                    <a:pt x="1" y="465"/>
                    <a:pt x="1" y="1039"/>
                  </a:cubicBezTo>
                  <a:lnTo>
                    <a:pt x="1846" y="1039"/>
                  </a:lnTo>
                  <a:cubicBezTo>
                    <a:pt x="1846" y="465"/>
                    <a:pt x="1459" y="0"/>
                    <a:pt x="8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8"/>
            <p:cNvSpPr/>
            <p:nvPr/>
          </p:nvSpPr>
          <p:spPr>
            <a:xfrm>
              <a:off x="2710950" y="1208625"/>
              <a:ext cx="134550" cy="29875"/>
            </a:xfrm>
            <a:custGeom>
              <a:avLst/>
              <a:gdLst/>
              <a:ahLst/>
              <a:cxnLst/>
              <a:rect l="l" t="t" r="r" b="b"/>
              <a:pathLst>
                <a:path w="5382" h="1195" extrusionOk="0">
                  <a:moveTo>
                    <a:pt x="0" y="0"/>
                  </a:moveTo>
                  <a:lnTo>
                    <a:pt x="0" y="1195"/>
                  </a:lnTo>
                  <a:lnTo>
                    <a:pt x="698" y="1195"/>
                  </a:lnTo>
                  <a:lnTo>
                    <a:pt x="698" y="698"/>
                  </a:lnTo>
                  <a:lnTo>
                    <a:pt x="5382" y="698"/>
                  </a:lnTo>
                  <a:lnTo>
                    <a:pt x="5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8"/>
            <p:cNvSpPr/>
            <p:nvPr/>
          </p:nvSpPr>
          <p:spPr>
            <a:xfrm>
              <a:off x="2845475" y="1208625"/>
              <a:ext cx="134575" cy="29875"/>
            </a:xfrm>
            <a:custGeom>
              <a:avLst/>
              <a:gdLst/>
              <a:ahLst/>
              <a:cxnLst/>
              <a:rect l="l" t="t" r="r" b="b"/>
              <a:pathLst>
                <a:path w="5383" h="1195" extrusionOk="0">
                  <a:moveTo>
                    <a:pt x="1" y="0"/>
                  </a:moveTo>
                  <a:lnTo>
                    <a:pt x="1" y="698"/>
                  </a:lnTo>
                  <a:lnTo>
                    <a:pt x="4685" y="698"/>
                  </a:lnTo>
                  <a:lnTo>
                    <a:pt x="4685" y="1195"/>
                  </a:lnTo>
                  <a:lnTo>
                    <a:pt x="5383" y="1195"/>
                  </a:lnTo>
                  <a:lnTo>
                    <a:pt x="53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8"/>
            <p:cNvSpPr/>
            <p:nvPr/>
          </p:nvSpPr>
          <p:spPr>
            <a:xfrm>
              <a:off x="2836575" y="1217150"/>
              <a:ext cx="17475" cy="21350"/>
            </a:xfrm>
            <a:custGeom>
              <a:avLst/>
              <a:gdLst/>
              <a:ahLst/>
              <a:cxnLst/>
              <a:rect l="l" t="t" r="r" b="b"/>
              <a:pathLst>
                <a:path w="699" h="854" extrusionOk="0">
                  <a:moveTo>
                    <a:pt x="0" y="1"/>
                  </a:moveTo>
                  <a:lnTo>
                    <a:pt x="0" y="854"/>
                  </a:lnTo>
                  <a:lnTo>
                    <a:pt x="698" y="854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8"/>
            <p:cNvSpPr/>
            <p:nvPr/>
          </p:nvSpPr>
          <p:spPr>
            <a:xfrm>
              <a:off x="2667900" y="547525"/>
              <a:ext cx="216375" cy="432350"/>
            </a:xfrm>
            <a:custGeom>
              <a:avLst/>
              <a:gdLst/>
              <a:ahLst/>
              <a:cxnLst/>
              <a:rect l="l" t="t" r="r" b="b"/>
              <a:pathLst>
                <a:path w="8655" h="17294" extrusionOk="0">
                  <a:moveTo>
                    <a:pt x="3413" y="1272"/>
                  </a:moveTo>
                  <a:lnTo>
                    <a:pt x="3893" y="2343"/>
                  </a:lnTo>
                  <a:lnTo>
                    <a:pt x="1148" y="2343"/>
                  </a:lnTo>
                  <a:lnTo>
                    <a:pt x="1257" y="1272"/>
                  </a:lnTo>
                  <a:close/>
                  <a:moveTo>
                    <a:pt x="1" y="1"/>
                  </a:moveTo>
                  <a:lnTo>
                    <a:pt x="1396" y="17294"/>
                  </a:lnTo>
                  <a:lnTo>
                    <a:pt x="8267" y="17294"/>
                  </a:lnTo>
                  <a:lnTo>
                    <a:pt x="8655" y="11199"/>
                  </a:lnTo>
                  <a:lnTo>
                    <a:pt x="6111" y="3180"/>
                  </a:lnTo>
                  <a:lnTo>
                    <a:pt x="5491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8"/>
            <p:cNvSpPr/>
            <p:nvPr/>
          </p:nvSpPr>
          <p:spPr>
            <a:xfrm>
              <a:off x="2667900" y="547525"/>
              <a:ext cx="216375" cy="432350"/>
            </a:xfrm>
            <a:custGeom>
              <a:avLst/>
              <a:gdLst/>
              <a:ahLst/>
              <a:cxnLst/>
              <a:rect l="l" t="t" r="r" b="b"/>
              <a:pathLst>
                <a:path w="8655" h="17294" extrusionOk="0">
                  <a:moveTo>
                    <a:pt x="3413" y="1272"/>
                  </a:moveTo>
                  <a:lnTo>
                    <a:pt x="3893" y="2343"/>
                  </a:lnTo>
                  <a:lnTo>
                    <a:pt x="1148" y="2343"/>
                  </a:lnTo>
                  <a:lnTo>
                    <a:pt x="1257" y="1272"/>
                  </a:lnTo>
                  <a:close/>
                  <a:moveTo>
                    <a:pt x="1" y="1"/>
                  </a:moveTo>
                  <a:lnTo>
                    <a:pt x="1396" y="17294"/>
                  </a:lnTo>
                  <a:lnTo>
                    <a:pt x="8267" y="17294"/>
                  </a:lnTo>
                  <a:lnTo>
                    <a:pt x="8655" y="11199"/>
                  </a:lnTo>
                  <a:lnTo>
                    <a:pt x="6111" y="3180"/>
                  </a:lnTo>
                  <a:lnTo>
                    <a:pt x="54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8"/>
            <p:cNvSpPr/>
            <p:nvPr/>
          </p:nvSpPr>
          <p:spPr>
            <a:xfrm>
              <a:off x="2669075" y="559150"/>
              <a:ext cx="198525" cy="420725"/>
            </a:xfrm>
            <a:custGeom>
              <a:avLst/>
              <a:gdLst/>
              <a:ahLst/>
              <a:cxnLst/>
              <a:rect l="l" t="t" r="r" b="b"/>
              <a:pathLst>
                <a:path w="7941" h="16829" extrusionOk="0">
                  <a:moveTo>
                    <a:pt x="3366" y="807"/>
                  </a:moveTo>
                  <a:lnTo>
                    <a:pt x="3846" y="1878"/>
                  </a:lnTo>
                  <a:lnTo>
                    <a:pt x="1101" y="1878"/>
                  </a:lnTo>
                  <a:lnTo>
                    <a:pt x="1210" y="807"/>
                  </a:lnTo>
                  <a:close/>
                  <a:moveTo>
                    <a:pt x="0" y="1"/>
                  </a:moveTo>
                  <a:lnTo>
                    <a:pt x="1349" y="16829"/>
                  </a:lnTo>
                  <a:lnTo>
                    <a:pt x="7553" y="16829"/>
                  </a:lnTo>
                  <a:lnTo>
                    <a:pt x="7941" y="10734"/>
                  </a:lnTo>
                  <a:lnTo>
                    <a:pt x="5382" y="2715"/>
                  </a:lnTo>
                  <a:lnTo>
                    <a:pt x="4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8"/>
            <p:cNvSpPr/>
            <p:nvPr/>
          </p:nvSpPr>
          <p:spPr>
            <a:xfrm>
              <a:off x="2873025" y="898050"/>
              <a:ext cx="184200" cy="81825"/>
            </a:xfrm>
            <a:custGeom>
              <a:avLst/>
              <a:gdLst/>
              <a:ahLst/>
              <a:cxnLst/>
              <a:rect l="l" t="t" r="r" b="b"/>
              <a:pathLst>
                <a:path w="7368" h="3273" extrusionOk="0">
                  <a:moveTo>
                    <a:pt x="2156" y="0"/>
                  </a:moveTo>
                  <a:lnTo>
                    <a:pt x="140" y="1257"/>
                  </a:lnTo>
                  <a:lnTo>
                    <a:pt x="0" y="3273"/>
                  </a:lnTo>
                  <a:lnTo>
                    <a:pt x="7135" y="3273"/>
                  </a:lnTo>
                  <a:lnTo>
                    <a:pt x="7367" y="1443"/>
                  </a:lnTo>
                  <a:lnTo>
                    <a:pt x="6452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8"/>
            <p:cNvSpPr/>
            <p:nvPr/>
          </p:nvSpPr>
          <p:spPr>
            <a:xfrm>
              <a:off x="2873025" y="898050"/>
              <a:ext cx="184200" cy="81825"/>
            </a:xfrm>
            <a:custGeom>
              <a:avLst/>
              <a:gdLst/>
              <a:ahLst/>
              <a:cxnLst/>
              <a:rect l="l" t="t" r="r" b="b"/>
              <a:pathLst>
                <a:path w="7368" h="3273" extrusionOk="0">
                  <a:moveTo>
                    <a:pt x="2156" y="0"/>
                  </a:moveTo>
                  <a:lnTo>
                    <a:pt x="140" y="1257"/>
                  </a:lnTo>
                  <a:lnTo>
                    <a:pt x="0" y="3273"/>
                  </a:lnTo>
                  <a:lnTo>
                    <a:pt x="7135" y="3273"/>
                  </a:lnTo>
                  <a:lnTo>
                    <a:pt x="7367" y="1443"/>
                  </a:lnTo>
                  <a:lnTo>
                    <a:pt x="6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8"/>
            <p:cNvSpPr/>
            <p:nvPr/>
          </p:nvSpPr>
          <p:spPr>
            <a:xfrm>
              <a:off x="2888125" y="914325"/>
              <a:ext cx="163275" cy="65550"/>
            </a:xfrm>
            <a:custGeom>
              <a:avLst/>
              <a:gdLst/>
              <a:ahLst/>
              <a:cxnLst/>
              <a:rect l="l" t="t" r="r" b="b"/>
              <a:pathLst>
                <a:path w="6531" h="2622" extrusionOk="0">
                  <a:moveTo>
                    <a:pt x="1909" y="1"/>
                  </a:moveTo>
                  <a:lnTo>
                    <a:pt x="110" y="993"/>
                  </a:lnTo>
                  <a:lnTo>
                    <a:pt x="1" y="2622"/>
                  </a:lnTo>
                  <a:lnTo>
                    <a:pt x="6313" y="2622"/>
                  </a:lnTo>
                  <a:lnTo>
                    <a:pt x="6531" y="1148"/>
                  </a:lnTo>
                  <a:lnTo>
                    <a:pt x="5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8"/>
            <p:cNvSpPr/>
            <p:nvPr/>
          </p:nvSpPr>
          <p:spPr>
            <a:xfrm>
              <a:off x="2952500" y="849575"/>
              <a:ext cx="59750" cy="48500"/>
            </a:xfrm>
            <a:custGeom>
              <a:avLst/>
              <a:gdLst/>
              <a:ahLst/>
              <a:cxnLst/>
              <a:rect l="l" t="t" r="r" b="b"/>
              <a:pathLst>
                <a:path w="2390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2389" y="1939"/>
                  </a:lnTo>
                  <a:lnTo>
                    <a:pt x="2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8"/>
            <p:cNvSpPr/>
            <p:nvPr/>
          </p:nvSpPr>
          <p:spPr>
            <a:xfrm>
              <a:off x="2912175" y="828650"/>
              <a:ext cx="145425" cy="21350"/>
            </a:xfrm>
            <a:custGeom>
              <a:avLst/>
              <a:gdLst/>
              <a:ahLst/>
              <a:cxnLst/>
              <a:rect l="l" t="t" r="r" b="b"/>
              <a:pathLst>
                <a:path w="5817" h="854" extrusionOk="0">
                  <a:moveTo>
                    <a:pt x="1" y="0"/>
                  </a:moveTo>
                  <a:lnTo>
                    <a:pt x="1" y="853"/>
                  </a:lnTo>
                  <a:lnTo>
                    <a:pt x="5817" y="853"/>
                  </a:lnTo>
                  <a:lnTo>
                    <a:pt x="5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" name="Google Shape;2520;p48"/>
          <p:cNvGrpSpPr/>
          <p:nvPr/>
        </p:nvGrpSpPr>
        <p:grpSpPr>
          <a:xfrm>
            <a:off x="2043539" y="4122242"/>
            <a:ext cx="300770" cy="54726"/>
            <a:chOff x="4770650" y="685575"/>
            <a:chExt cx="158250" cy="28800"/>
          </a:xfrm>
        </p:grpSpPr>
        <p:sp>
          <p:nvSpPr>
            <p:cNvPr id="2521" name="Google Shape;2521;p48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8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8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48"/>
          <p:cNvGrpSpPr/>
          <p:nvPr/>
        </p:nvGrpSpPr>
        <p:grpSpPr>
          <a:xfrm flipH="1">
            <a:off x="-1786096" y="-665873"/>
            <a:ext cx="5253816" cy="1622108"/>
            <a:chOff x="5092229" y="-180802"/>
            <a:chExt cx="5253816" cy="1622108"/>
          </a:xfrm>
        </p:grpSpPr>
        <p:sp>
          <p:nvSpPr>
            <p:cNvPr id="2525" name="Google Shape;2525;p4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9541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34"/>
          <p:cNvGrpSpPr/>
          <p:nvPr/>
        </p:nvGrpSpPr>
        <p:grpSpPr>
          <a:xfrm>
            <a:off x="6625781" y="-228609"/>
            <a:ext cx="4210803" cy="931613"/>
            <a:chOff x="6135243" y="509694"/>
            <a:chExt cx="4210803" cy="931613"/>
          </a:xfrm>
        </p:grpSpPr>
        <p:sp>
          <p:nvSpPr>
            <p:cNvPr id="751" name="Google Shape;751;p3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CD6A7DF-5603-4751-BF20-EBEEC900DDD6}"/>
              </a:ext>
            </a:extLst>
          </p:cNvPr>
          <p:cNvSpPr txBox="1"/>
          <p:nvPr/>
        </p:nvSpPr>
        <p:spPr>
          <a:xfrm>
            <a:off x="191455" y="269630"/>
            <a:ext cx="3786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EF8600"/>
                </a:solidFill>
                <a:effectLst/>
                <a:latin typeface="Arial" panose="020B0604020202020204" pitchFamily="34" charset="0"/>
              </a:rPr>
              <a:t>LÝ DO CHỌN ĐỀ TÀI</a:t>
            </a:r>
            <a:endParaRPr lang="en-US" sz="2000" b="0" dirty="0">
              <a:effectLst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D80FC1-B07A-4A3E-982C-6C3B8E39221F}"/>
              </a:ext>
            </a:extLst>
          </p:cNvPr>
          <p:cNvSpPr txBox="1"/>
          <p:nvPr/>
        </p:nvSpPr>
        <p:spPr>
          <a:xfrm>
            <a:off x="168653" y="2305603"/>
            <a:ext cx="37385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EF8600"/>
                </a:solidFill>
                <a:effectLst/>
                <a:latin typeface="Arial" panose="020B0604020202020204" pitchFamily="34" charset="0"/>
              </a:rPr>
              <a:t>MỤC ĐÍCH CHỌN ĐỀ TÀI</a:t>
            </a:r>
            <a:endParaRPr lang="en-US" sz="2000" b="0" dirty="0">
              <a:effectLst/>
            </a:endParaRPr>
          </a:p>
        </p:txBody>
      </p:sp>
      <p:sp>
        <p:nvSpPr>
          <p:cNvPr id="39" name="Google Shape;817;p36">
            <a:extLst>
              <a:ext uri="{FF2B5EF4-FFF2-40B4-BE49-F238E27FC236}">
                <a16:creationId xmlns:a16="http://schemas.microsoft.com/office/drawing/2014/main" id="{ECF4120F-0040-4237-B137-CA82A44621A4}"/>
              </a:ext>
            </a:extLst>
          </p:cNvPr>
          <p:cNvSpPr/>
          <p:nvPr/>
        </p:nvSpPr>
        <p:spPr>
          <a:xfrm rot="3692070">
            <a:off x="6398134" y="2295945"/>
            <a:ext cx="2443867" cy="3329305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solidFill>
            <a:srgbClr val="138808">
              <a:alpha val="126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819;p36">
            <a:extLst>
              <a:ext uri="{FF2B5EF4-FFF2-40B4-BE49-F238E27FC236}">
                <a16:creationId xmlns:a16="http://schemas.microsoft.com/office/drawing/2014/main" id="{A29BAFEA-C876-4554-8C57-6B9F8C86FA67}"/>
              </a:ext>
            </a:extLst>
          </p:cNvPr>
          <p:cNvGrpSpPr/>
          <p:nvPr/>
        </p:nvGrpSpPr>
        <p:grpSpPr>
          <a:xfrm flipH="1">
            <a:off x="6894688" y="2752088"/>
            <a:ext cx="1623898" cy="2031325"/>
            <a:chOff x="3740000" y="2150825"/>
            <a:chExt cx="943775" cy="970150"/>
          </a:xfrm>
        </p:grpSpPr>
        <p:grpSp>
          <p:nvGrpSpPr>
            <p:cNvPr id="41" name="Google Shape;820;p36">
              <a:extLst>
                <a:ext uri="{FF2B5EF4-FFF2-40B4-BE49-F238E27FC236}">
                  <a16:creationId xmlns:a16="http://schemas.microsoft.com/office/drawing/2014/main" id="{A9A0BC9C-AEA3-4676-8C0C-6C20C9DD4445}"/>
                </a:ext>
              </a:extLst>
            </p:cNvPr>
            <p:cNvGrpSpPr/>
            <p:nvPr/>
          </p:nvGrpSpPr>
          <p:grpSpPr>
            <a:xfrm>
              <a:off x="4425525" y="2639375"/>
              <a:ext cx="229575" cy="481600"/>
              <a:chOff x="4425525" y="2639375"/>
              <a:chExt cx="229575" cy="481600"/>
            </a:xfrm>
          </p:grpSpPr>
          <p:sp>
            <p:nvSpPr>
              <p:cNvPr id="233" name="Google Shape;821;p36">
                <a:extLst>
                  <a:ext uri="{FF2B5EF4-FFF2-40B4-BE49-F238E27FC236}">
                    <a16:creationId xmlns:a16="http://schemas.microsoft.com/office/drawing/2014/main" id="{8406D5C7-C0C9-4669-9300-5889332C64D5}"/>
                  </a:ext>
                </a:extLst>
              </p:cNvPr>
              <p:cNvSpPr/>
              <p:nvPr/>
            </p:nvSpPr>
            <p:spPr>
              <a:xfrm>
                <a:off x="4452675" y="2725850"/>
                <a:ext cx="78725" cy="3947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15790" extrusionOk="0">
                    <a:moveTo>
                      <a:pt x="0" y="0"/>
                    </a:moveTo>
                    <a:lnTo>
                      <a:pt x="0" y="3707"/>
                    </a:lnTo>
                    <a:lnTo>
                      <a:pt x="3056" y="7895"/>
                    </a:lnTo>
                    <a:lnTo>
                      <a:pt x="3056" y="15789"/>
                    </a:lnTo>
                    <a:lnTo>
                      <a:pt x="3149" y="15789"/>
                    </a:lnTo>
                    <a:lnTo>
                      <a:pt x="3149" y="7848"/>
                    </a:lnTo>
                    <a:lnTo>
                      <a:pt x="78" y="3676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822;p36">
                <a:extLst>
                  <a:ext uri="{FF2B5EF4-FFF2-40B4-BE49-F238E27FC236}">
                    <a16:creationId xmlns:a16="http://schemas.microsoft.com/office/drawing/2014/main" id="{DC4921E6-2B84-49D2-8547-1B9423AFCB6C}"/>
                  </a:ext>
                </a:extLst>
              </p:cNvPr>
              <p:cNvSpPr/>
              <p:nvPr/>
            </p:nvSpPr>
            <p:spPr>
              <a:xfrm>
                <a:off x="4445300" y="2711500"/>
                <a:ext cx="163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37" extrusionOk="0">
                    <a:moveTo>
                      <a:pt x="352" y="92"/>
                    </a:moveTo>
                    <a:cubicBezTo>
                      <a:pt x="477" y="92"/>
                      <a:pt x="559" y="196"/>
                      <a:pt x="559" y="326"/>
                    </a:cubicBezTo>
                    <a:cubicBezTo>
                      <a:pt x="559" y="466"/>
                      <a:pt x="450" y="559"/>
                      <a:pt x="326" y="559"/>
                    </a:cubicBezTo>
                    <a:cubicBezTo>
                      <a:pt x="187" y="559"/>
                      <a:pt x="94" y="450"/>
                      <a:pt x="94" y="326"/>
                    </a:cubicBezTo>
                    <a:cubicBezTo>
                      <a:pt x="94" y="187"/>
                      <a:pt x="218" y="94"/>
                      <a:pt x="326" y="94"/>
                    </a:cubicBezTo>
                    <a:cubicBezTo>
                      <a:pt x="335" y="93"/>
                      <a:pt x="344" y="92"/>
                      <a:pt x="352" y="92"/>
                    </a:cubicBezTo>
                    <a:close/>
                    <a:moveTo>
                      <a:pt x="311" y="1"/>
                    </a:moveTo>
                    <a:cubicBezTo>
                      <a:pt x="140" y="1"/>
                      <a:pt x="0" y="156"/>
                      <a:pt x="0" y="326"/>
                    </a:cubicBezTo>
                    <a:cubicBezTo>
                      <a:pt x="0" y="497"/>
                      <a:pt x="156" y="637"/>
                      <a:pt x="326" y="637"/>
                    </a:cubicBezTo>
                    <a:cubicBezTo>
                      <a:pt x="497" y="637"/>
                      <a:pt x="652" y="481"/>
                      <a:pt x="636" y="311"/>
                    </a:cubicBezTo>
                    <a:cubicBezTo>
                      <a:pt x="636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823;p36">
                <a:extLst>
                  <a:ext uri="{FF2B5EF4-FFF2-40B4-BE49-F238E27FC236}">
                    <a16:creationId xmlns:a16="http://schemas.microsoft.com/office/drawing/2014/main" id="{51980A1A-AFF1-4661-AA0F-5CC4BFE8A4F0}"/>
                  </a:ext>
                </a:extLst>
              </p:cNvPr>
              <p:cNvSpPr/>
              <p:nvPr/>
            </p:nvSpPr>
            <p:spPr>
              <a:xfrm>
                <a:off x="4432500" y="2779750"/>
                <a:ext cx="79125" cy="340850"/>
              </a:xfrm>
              <a:custGeom>
                <a:avLst/>
                <a:gdLst/>
                <a:ahLst/>
                <a:cxnLst/>
                <a:rect l="l" t="t" r="r" b="b"/>
                <a:pathLst>
                  <a:path w="3165" h="13634" extrusionOk="0">
                    <a:moveTo>
                      <a:pt x="1" y="0"/>
                    </a:moveTo>
                    <a:lnTo>
                      <a:pt x="1" y="2063"/>
                    </a:lnTo>
                    <a:lnTo>
                      <a:pt x="3072" y="6251"/>
                    </a:lnTo>
                    <a:lnTo>
                      <a:pt x="3072" y="13633"/>
                    </a:lnTo>
                    <a:lnTo>
                      <a:pt x="3165" y="13633"/>
                    </a:lnTo>
                    <a:lnTo>
                      <a:pt x="3165" y="6220"/>
                    </a:lnTo>
                    <a:lnTo>
                      <a:pt x="109" y="201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824;p36">
                <a:extLst>
                  <a:ext uri="{FF2B5EF4-FFF2-40B4-BE49-F238E27FC236}">
                    <a16:creationId xmlns:a16="http://schemas.microsoft.com/office/drawing/2014/main" id="{BB0DA508-7C0B-40DC-A3FB-0328DA7DFC82}"/>
                  </a:ext>
                </a:extLst>
              </p:cNvPr>
              <p:cNvSpPr/>
              <p:nvPr/>
            </p:nvSpPr>
            <p:spPr>
              <a:xfrm>
                <a:off x="4425525" y="2765400"/>
                <a:ext cx="163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37" extrusionOk="0">
                    <a:moveTo>
                      <a:pt x="326" y="63"/>
                    </a:moveTo>
                    <a:cubicBezTo>
                      <a:pt x="466" y="63"/>
                      <a:pt x="559" y="187"/>
                      <a:pt x="559" y="311"/>
                    </a:cubicBezTo>
                    <a:cubicBezTo>
                      <a:pt x="559" y="435"/>
                      <a:pt x="435" y="543"/>
                      <a:pt x="326" y="543"/>
                    </a:cubicBezTo>
                    <a:cubicBezTo>
                      <a:pt x="187" y="543"/>
                      <a:pt x="94" y="419"/>
                      <a:pt x="94" y="311"/>
                    </a:cubicBezTo>
                    <a:cubicBezTo>
                      <a:pt x="94" y="171"/>
                      <a:pt x="202" y="63"/>
                      <a:pt x="326" y="63"/>
                    </a:cubicBezTo>
                    <a:close/>
                    <a:moveTo>
                      <a:pt x="311" y="0"/>
                    </a:moveTo>
                    <a:cubicBezTo>
                      <a:pt x="125" y="0"/>
                      <a:pt x="0" y="156"/>
                      <a:pt x="0" y="326"/>
                    </a:cubicBezTo>
                    <a:cubicBezTo>
                      <a:pt x="0" y="497"/>
                      <a:pt x="156" y="636"/>
                      <a:pt x="326" y="636"/>
                    </a:cubicBezTo>
                    <a:cubicBezTo>
                      <a:pt x="497" y="636"/>
                      <a:pt x="652" y="481"/>
                      <a:pt x="636" y="311"/>
                    </a:cubicBezTo>
                    <a:cubicBezTo>
                      <a:pt x="636" y="125"/>
                      <a:pt x="481" y="0"/>
                      <a:pt x="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825;p36">
                <a:extLst>
                  <a:ext uri="{FF2B5EF4-FFF2-40B4-BE49-F238E27FC236}">
                    <a16:creationId xmlns:a16="http://schemas.microsoft.com/office/drawing/2014/main" id="{3106708F-80D6-4616-827D-3AF381C44F03}"/>
                  </a:ext>
                </a:extLst>
              </p:cNvPr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826;p36">
                <a:extLst>
                  <a:ext uri="{FF2B5EF4-FFF2-40B4-BE49-F238E27FC236}">
                    <a16:creationId xmlns:a16="http://schemas.microsoft.com/office/drawing/2014/main" id="{7AF7A9B1-5BC7-43E1-B4B8-EE61CF9799B3}"/>
                  </a:ext>
                </a:extLst>
              </p:cNvPr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827;p36">
                <a:extLst>
                  <a:ext uri="{FF2B5EF4-FFF2-40B4-BE49-F238E27FC236}">
                    <a16:creationId xmlns:a16="http://schemas.microsoft.com/office/drawing/2014/main" id="{0A28835E-BF7A-429B-AD37-FFFDD70FFDC2}"/>
                  </a:ext>
                </a:extLst>
              </p:cNvPr>
              <p:cNvSpPr/>
              <p:nvPr/>
            </p:nvSpPr>
            <p:spPr>
              <a:xfrm>
                <a:off x="4566275" y="2654125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828;p36">
                <a:extLst>
                  <a:ext uri="{FF2B5EF4-FFF2-40B4-BE49-F238E27FC236}">
                    <a16:creationId xmlns:a16="http://schemas.microsoft.com/office/drawing/2014/main" id="{837216BB-93F3-494D-B89F-39F3BB67DBD9}"/>
                  </a:ext>
                </a:extLst>
              </p:cNvPr>
              <p:cNvSpPr/>
              <p:nvPr/>
            </p:nvSpPr>
            <p:spPr>
              <a:xfrm>
                <a:off x="4611650" y="2639375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829;p36">
                <a:extLst>
                  <a:ext uri="{FF2B5EF4-FFF2-40B4-BE49-F238E27FC236}">
                    <a16:creationId xmlns:a16="http://schemas.microsoft.com/office/drawing/2014/main" id="{54C11376-120B-4EDD-A90E-CFF270750AF2}"/>
                  </a:ext>
                </a:extLst>
              </p:cNvPr>
              <p:cNvSpPr/>
              <p:nvPr/>
            </p:nvSpPr>
            <p:spPr>
              <a:xfrm>
                <a:off x="4584875" y="2740575"/>
                <a:ext cx="63625" cy="37885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5154" extrusionOk="0">
                    <a:moveTo>
                      <a:pt x="2467" y="1"/>
                    </a:moveTo>
                    <a:lnTo>
                      <a:pt x="2467" y="4638"/>
                    </a:lnTo>
                    <a:lnTo>
                      <a:pt x="1" y="8950"/>
                    </a:lnTo>
                    <a:lnTo>
                      <a:pt x="1" y="8981"/>
                    </a:lnTo>
                    <a:lnTo>
                      <a:pt x="1" y="15154"/>
                    </a:lnTo>
                    <a:lnTo>
                      <a:pt x="94" y="15154"/>
                    </a:lnTo>
                    <a:lnTo>
                      <a:pt x="94" y="8996"/>
                    </a:lnTo>
                    <a:lnTo>
                      <a:pt x="2544" y="4669"/>
                    </a:lnTo>
                    <a:lnTo>
                      <a:pt x="2544" y="4654"/>
                    </a:lnTo>
                    <a:lnTo>
                      <a:pt x="25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830;p36">
                <a:extLst>
                  <a:ext uri="{FF2B5EF4-FFF2-40B4-BE49-F238E27FC236}">
                    <a16:creationId xmlns:a16="http://schemas.microsoft.com/office/drawing/2014/main" id="{B8C488A9-EEBC-4E65-9497-5FC9069C13F1}"/>
                  </a:ext>
                </a:extLst>
              </p:cNvPr>
              <p:cNvSpPr/>
              <p:nvPr/>
            </p:nvSpPr>
            <p:spPr>
              <a:xfrm>
                <a:off x="4639550" y="2725850"/>
                <a:ext cx="155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621" extrusionOk="0">
                    <a:moveTo>
                      <a:pt x="311" y="78"/>
                    </a:moveTo>
                    <a:cubicBezTo>
                      <a:pt x="435" y="78"/>
                      <a:pt x="544" y="187"/>
                      <a:pt x="544" y="311"/>
                    </a:cubicBezTo>
                    <a:cubicBezTo>
                      <a:pt x="544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87"/>
                      <a:pt x="202" y="78"/>
                      <a:pt x="311" y="78"/>
                    </a:cubicBezTo>
                    <a:close/>
                    <a:moveTo>
                      <a:pt x="311" y="0"/>
                    </a:moveTo>
                    <a:cubicBezTo>
                      <a:pt x="140" y="0"/>
                      <a:pt x="1" y="140"/>
                      <a:pt x="1" y="311"/>
                    </a:cubicBezTo>
                    <a:cubicBezTo>
                      <a:pt x="1" y="481"/>
                      <a:pt x="140" y="621"/>
                      <a:pt x="311" y="621"/>
                    </a:cubicBezTo>
                    <a:cubicBezTo>
                      <a:pt x="482" y="621"/>
                      <a:pt x="621" y="481"/>
                      <a:pt x="621" y="311"/>
                    </a:cubicBezTo>
                    <a:cubicBezTo>
                      <a:pt x="621" y="140"/>
                      <a:pt x="482" y="0"/>
                      <a:pt x="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" name="Google Shape;831;p36">
              <a:extLst>
                <a:ext uri="{FF2B5EF4-FFF2-40B4-BE49-F238E27FC236}">
                  <a16:creationId xmlns:a16="http://schemas.microsoft.com/office/drawing/2014/main" id="{8F0DFB69-2ADF-4DCB-9486-150789A59FE9}"/>
                </a:ext>
              </a:extLst>
            </p:cNvPr>
            <p:cNvSpPr/>
            <p:nvPr/>
          </p:nvSpPr>
          <p:spPr>
            <a:xfrm>
              <a:off x="3892375" y="2521125"/>
              <a:ext cx="78750" cy="599475"/>
            </a:xfrm>
            <a:custGeom>
              <a:avLst/>
              <a:gdLst/>
              <a:ahLst/>
              <a:cxnLst/>
              <a:rect l="l" t="t" r="r" b="b"/>
              <a:pathLst>
                <a:path w="3150" h="23979" extrusionOk="0">
                  <a:moveTo>
                    <a:pt x="3056" y="0"/>
                  </a:moveTo>
                  <a:lnTo>
                    <a:pt x="3056" y="3661"/>
                  </a:lnTo>
                  <a:lnTo>
                    <a:pt x="1" y="7848"/>
                  </a:lnTo>
                  <a:lnTo>
                    <a:pt x="1" y="23978"/>
                  </a:lnTo>
                  <a:lnTo>
                    <a:pt x="63" y="23978"/>
                  </a:lnTo>
                  <a:lnTo>
                    <a:pt x="63" y="7879"/>
                  </a:lnTo>
                  <a:lnTo>
                    <a:pt x="3149" y="3692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2;p36">
              <a:extLst>
                <a:ext uri="{FF2B5EF4-FFF2-40B4-BE49-F238E27FC236}">
                  <a16:creationId xmlns:a16="http://schemas.microsoft.com/office/drawing/2014/main" id="{960AC1C1-4499-4A98-878A-82C695F55A78}"/>
                </a:ext>
              </a:extLst>
            </p:cNvPr>
            <p:cNvSpPr/>
            <p:nvPr/>
          </p:nvSpPr>
          <p:spPr>
            <a:xfrm>
              <a:off x="3961800" y="2506000"/>
              <a:ext cx="16300" cy="15925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41" y="94"/>
                  </a:moveTo>
                  <a:cubicBezTo>
                    <a:pt x="450" y="94"/>
                    <a:pt x="558" y="187"/>
                    <a:pt x="574" y="326"/>
                  </a:cubicBezTo>
                  <a:cubicBezTo>
                    <a:pt x="574" y="466"/>
                    <a:pt x="450" y="559"/>
                    <a:pt x="341" y="559"/>
                  </a:cubicBezTo>
                  <a:cubicBezTo>
                    <a:pt x="202" y="559"/>
                    <a:pt x="109" y="450"/>
                    <a:pt x="109" y="326"/>
                  </a:cubicBezTo>
                  <a:cubicBezTo>
                    <a:pt x="109" y="187"/>
                    <a:pt x="217" y="94"/>
                    <a:pt x="341" y="94"/>
                  </a:cubicBezTo>
                  <a:close/>
                  <a:moveTo>
                    <a:pt x="326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71" y="636"/>
                    <a:pt x="341" y="636"/>
                  </a:cubicBezTo>
                  <a:cubicBezTo>
                    <a:pt x="512" y="636"/>
                    <a:pt x="651" y="497"/>
                    <a:pt x="651" y="311"/>
                  </a:cubicBezTo>
                  <a:cubicBezTo>
                    <a:pt x="651" y="140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3;p36">
              <a:extLst>
                <a:ext uri="{FF2B5EF4-FFF2-40B4-BE49-F238E27FC236}">
                  <a16:creationId xmlns:a16="http://schemas.microsoft.com/office/drawing/2014/main" id="{3F104C16-6796-4E01-A590-5D39652A78B9}"/>
                </a:ext>
              </a:extLst>
            </p:cNvPr>
            <p:cNvSpPr/>
            <p:nvPr/>
          </p:nvSpPr>
          <p:spPr>
            <a:xfrm>
              <a:off x="3912150" y="2574625"/>
              <a:ext cx="78750" cy="545975"/>
            </a:xfrm>
            <a:custGeom>
              <a:avLst/>
              <a:gdLst/>
              <a:ahLst/>
              <a:cxnLst/>
              <a:rect l="l" t="t" r="r" b="b"/>
              <a:pathLst>
                <a:path w="3150" h="21839" extrusionOk="0">
                  <a:moveTo>
                    <a:pt x="3056" y="1"/>
                  </a:moveTo>
                  <a:lnTo>
                    <a:pt x="3056" y="2017"/>
                  </a:lnTo>
                  <a:lnTo>
                    <a:pt x="1" y="6205"/>
                  </a:lnTo>
                  <a:lnTo>
                    <a:pt x="1" y="21838"/>
                  </a:lnTo>
                  <a:lnTo>
                    <a:pt x="78" y="21838"/>
                  </a:lnTo>
                  <a:lnTo>
                    <a:pt x="78" y="6251"/>
                  </a:lnTo>
                  <a:lnTo>
                    <a:pt x="3149" y="2064"/>
                  </a:lnTo>
                  <a:lnTo>
                    <a:pt x="3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4;p36">
              <a:extLst>
                <a:ext uri="{FF2B5EF4-FFF2-40B4-BE49-F238E27FC236}">
                  <a16:creationId xmlns:a16="http://schemas.microsoft.com/office/drawing/2014/main" id="{5CCD290B-201D-4AAC-8310-9788C1F96F2E}"/>
                </a:ext>
              </a:extLst>
            </p:cNvPr>
            <p:cNvSpPr/>
            <p:nvPr/>
          </p:nvSpPr>
          <p:spPr>
            <a:xfrm>
              <a:off x="3981175" y="25599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2" y="93"/>
                  </a:moveTo>
                  <a:cubicBezTo>
                    <a:pt x="481" y="93"/>
                    <a:pt x="574" y="187"/>
                    <a:pt x="574" y="326"/>
                  </a:cubicBezTo>
                  <a:cubicBezTo>
                    <a:pt x="574" y="466"/>
                    <a:pt x="450" y="559"/>
                    <a:pt x="342" y="559"/>
                  </a:cubicBezTo>
                  <a:cubicBezTo>
                    <a:pt x="202" y="559"/>
                    <a:pt x="109" y="435"/>
                    <a:pt x="109" y="326"/>
                  </a:cubicBezTo>
                  <a:cubicBezTo>
                    <a:pt x="109" y="187"/>
                    <a:pt x="218" y="93"/>
                    <a:pt x="342" y="93"/>
                  </a:cubicBezTo>
                  <a:close/>
                  <a:moveTo>
                    <a:pt x="326" y="0"/>
                  </a:moveTo>
                  <a:cubicBezTo>
                    <a:pt x="140" y="0"/>
                    <a:pt x="0" y="155"/>
                    <a:pt x="0" y="326"/>
                  </a:cubicBezTo>
                  <a:cubicBezTo>
                    <a:pt x="0" y="497"/>
                    <a:pt x="171" y="636"/>
                    <a:pt x="342" y="636"/>
                  </a:cubicBezTo>
                  <a:cubicBezTo>
                    <a:pt x="512" y="636"/>
                    <a:pt x="667" y="497"/>
                    <a:pt x="652" y="311"/>
                  </a:cubicBezTo>
                  <a:cubicBezTo>
                    <a:pt x="652" y="124"/>
                    <a:pt x="497" y="0"/>
                    <a:pt x="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35;p36">
              <a:extLst>
                <a:ext uri="{FF2B5EF4-FFF2-40B4-BE49-F238E27FC236}">
                  <a16:creationId xmlns:a16="http://schemas.microsoft.com/office/drawing/2014/main" id="{D413F39E-49B0-4AE4-859D-5076A0B29609}"/>
                </a:ext>
              </a:extLst>
            </p:cNvPr>
            <p:cNvSpPr/>
            <p:nvPr/>
          </p:nvSpPr>
          <p:spPr>
            <a:xfrm>
              <a:off x="3873000" y="2498250"/>
              <a:ext cx="2350" cy="622725"/>
            </a:xfrm>
            <a:custGeom>
              <a:avLst/>
              <a:gdLst/>
              <a:ahLst/>
              <a:cxnLst/>
              <a:rect l="l" t="t" r="r" b="b"/>
              <a:pathLst>
                <a:path w="94" h="24909" extrusionOk="0">
                  <a:moveTo>
                    <a:pt x="0" y="0"/>
                  </a:moveTo>
                  <a:lnTo>
                    <a:pt x="0" y="24909"/>
                  </a:lnTo>
                  <a:lnTo>
                    <a:pt x="93" y="24909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36;p36">
              <a:extLst>
                <a:ext uri="{FF2B5EF4-FFF2-40B4-BE49-F238E27FC236}">
                  <a16:creationId xmlns:a16="http://schemas.microsoft.com/office/drawing/2014/main" id="{41B0D84F-F95E-4F06-826B-DDE3295881C9}"/>
                </a:ext>
              </a:extLst>
            </p:cNvPr>
            <p:cNvSpPr/>
            <p:nvPr/>
          </p:nvSpPr>
          <p:spPr>
            <a:xfrm>
              <a:off x="3866025" y="2482725"/>
              <a:ext cx="16700" cy="16325"/>
            </a:xfrm>
            <a:custGeom>
              <a:avLst/>
              <a:gdLst/>
              <a:ahLst/>
              <a:cxnLst/>
              <a:rect l="l" t="t" r="r" b="b"/>
              <a:pathLst>
                <a:path w="668" h="653" extrusionOk="0">
                  <a:moveTo>
                    <a:pt x="326" y="110"/>
                  </a:moveTo>
                  <a:cubicBezTo>
                    <a:pt x="450" y="110"/>
                    <a:pt x="558" y="218"/>
                    <a:pt x="558" y="342"/>
                  </a:cubicBezTo>
                  <a:cubicBezTo>
                    <a:pt x="558" y="482"/>
                    <a:pt x="450" y="575"/>
                    <a:pt x="326" y="575"/>
                  </a:cubicBezTo>
                  <a:cubicBezTo>
                    <a:pt x="202" y="575"/>
                    <a:pt x="93" y="466"/>
                    <a:pt x="93" y="342"/>
                  </a:cubicBezTo>
                  <a:cubicBezTo>
                    <a:pt x="93" y="218"/>
                    <a:pt x="217" y="110"/>
                    <a:pt x="326" y="110"/>
                  </a:cubicBezTo>
                  <a:close/>
                  <a:moveTo>
                    <a:pt x="326" y="1"/>
                  </a:moveTo>
                  <a:cubicBezTo>
                    <a:pt x="140" y="1"/>
                    <a:pt x="0" y="156"/>
                    <a:pt x="0" y="327"/>
                  </a:cubicBezTo>
                  <a:cubicBezTo>
                    <a:pt x="0" y="528"/>
                    <a:pt x="155" y="652"/>
                    <a:pt x="326" y="652"/>
                  </a:cubicBezTo>
                  <a:cubicBezTo>
                    <a:pt x="512" y="652"/>
                    <a:pt x="636" y="528"/>
                    <a:pt x="667" y="327"/>
                  </a:cubicBezTo>
                  <a:cubicBezTo>
                    <a:pt x="667" y="141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37;p36">
              <a:extLst>
                <a:ext uri="{FF2B5EF4-FFF2-40B4-BE49-F238E27FC236}">
                  <a16:creationId xmlns:a16="http://schemas.microsoft.com/office/drawing/2014/main" id="{FFC55084-6CE6-4384-A98F-E3AA73BDB2FB}"/>
                </a:ext>
              </a:extLst>
            </p:cNvPr>
            <p:cNvSpPr/>
            <p:nvPr/>
          </p:nvSpPr>
          <p:spPr>
            <a:xfrm>
              <a:off x="3802425" y="2423425"/>
              <a:ext cx="54300" cy="695625"/>
            </a:xfrm>
            <a:custGeom>
              <a:avLst/>
              <a:gdLst/>
              <a:ahLst/>
              <a:cxnLst/>
              <a:rect l="l" t="t" r="r" b="b"/>
              <a:pathLst>
                <a:path w="2172" h="27825" extrusionOk="0">
                  <a:moveTo>
                    <a:pt x="1" y="0"/>
                  </a:moveTo>
                  <a:lnTo>
                    <a:pt x="1" y="9120"/>
                  </a:lnTo>
                  <a:lnTo>
                    <a:pt x="2094" y="13059"/>
                  </a:lnTo>
                  <a:lnTo>
                    <a:pt x="2094" y="27824"/>
                  </a:lnTo>
                  <a:lnTo>
                    <a:pt x="2172" y="27824"/>
                  </a:lnTo>
                  <a:lnTo>
                    <a:pt x="2172" y="13028"/>
                  </a:lnTo>
                  <a:lnTo>
                    <a:pt x="109" y="910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38;p36">
              <a:extLst>
                <a:ext uri="{FF2B5EF4-FFF2-40B4-BE49-F238E27FC236}">
                  <a16:creationId xmlns:a16="http://schemas.microsoft.com/office/drawing/2014/main" id="{D18C0A1B-8E54-4E35-ACB2-6218299F41F6}"/>
                </a:ext>
              </a:extLst>
            </p:cNvPr>
            <p:cNvSpPr/>
            <p:nvPr/>
          </p:nvSpPr>
          <p:spPr>
            <a:xfrm>
              <a:off x="3795825" y="2409075"/>
              <a:ext cx="15925" cy="15925"/>
            </a:xfrm>
            <a:custGeom>
              <a:avLst/>
              <a:gdLst/>
              <a:ahLst/>
              <a:cxnLst/>
              <a:rect l="l" t="t" r="r" b="b"/>
              <a:pathLst>
                <a:path w="637" h="637" extrusionOk="0">
                  <a:moveTo>
                    <a:pt x="311" y="93"/>
                  </a:moveTo>
                  <a:cubicBezTo>
                    <a:pt x="435" y="93"/>
                    <a:pt x="544" y="186"/>
                    <a:pt x="544" y="326"/>
                  </a:cubicBezTo>
                  <a:cubicBezTo>
                    <a:pt x="544" y="465"/>
                    <a:pt x="420" y="559"/>
                    <a:pt x="311" y="559"/>
                  </a:cubicBezTo>
                  <a:cubicBezTo>
                    <a:pt x="172" y="559"/>
                    <a:pt x="78" y="450"/>
                    <a:pt x="78" y="326"/>
                  </a:cubicBezTo>
                  <a:cubicBezTo>
                    <a:pt x="78" y="186"/>
                    <a:pt x="187" y="93"/>
                    <a:pt x="311" y="93"/>
                  </a:cubicBezTo>
                  <a:close/>
                  <a:moveTo>
                    <a:pt x="327" y="0"/>
                  </a:moveTo>
                  <a:cubicBezTo>
                    <a:pt x="140" y="0"/>
                    <a:pt x="1" y="109"/>
                    <a:pt x="1" y="310"/>
                  </a:cubicBezTo>
                  <a:cubicBezTo>
                    <a:pt x="1" y="496"/>
                    <a:pt x="140" y="636"/>
                    <a:pt x="311" y="636"/>
                  </a:cubicBezTo>
                  <a:cubicBezTo>
                    <a:pt x="497" y="636"/>
                    <a:pt x="637" y="481"/>
                    <a:pt x="637" y="326"/>
                  </a:cubicBezTo>
                  <a:cubicBezTo>
                    <a:pt x="637" y="140"/>
                    <a:pt x="497" y="0"/>
                    <a:pt x="32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39;p36">
              <a:extLst>
                <a:ext uri="{FF2B5EF4-FFF2-40B4-BE49-F238E27FC236}">
                  <a16:creationId xmlns:a16="http://schemas.microsoft.com/office/drawing/2014/main" id="{6FAFC8CB-3EB6-4945-A726-A4CF50FC6475}"/>
                </a:ext>
              </a:extLst>
            </p:cNvPr>
            <p:cNvSpPr/>
            <p:nvPr/>
          </p:nvSpPr>
          <p:spPr>
            <a:xfrm>
              <a:off x="3774900" y="2509875"/>
              <a:ext cx="64000" cy="609550"/>
            </a:xfrm>
            <a:custGeom>
              <a:avLst/>
              <a:gdLst/>
              <a:ahLst/>
              <a:cxnLst/>
              <a:rect l="l" t="t" r="r" b="b"/>
              <a:pathLst>
                <a:path w="2560" h="24382" extrusionOk="0">
                  <a:moveTo>
                    <a:pt x="0" y="1"/>
                  </a:moveTo>
                  <a:lnTo>
                    <a:pt x="0" y="5677"/>
                  </a:lnTo>
                  <a:lnTo>
                    <a:pt x="2466" y="10020"/>
                  </a:lnTo>
                  <a:lnTo>
                    <a:pt x="2466" y="24382"/>
                  </a:lnTo>
                  <a:lnTo>
                    <a:pt x="2559" y="24382"/>
                  </a:lnTo>
                  <a:lnTo>
                    <a:pt x="2559" y="10004"/>
                  </a:lnTo>
                  <a:lnTo>
                    <a:pt x="93" y="5646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0;p36">
              <a:extLst>
                <a:ext uri="{FF2B5EF4-FFF2-40B4-BE49-F238E27FC236}">
                  <a16:creationId xmlns:a16="http://schemas.microsoft.com/office/drawing/2014/main" id="{ED7E32F0-CB66-45B8-A2BA-47F093D5DFBF}"/>
                </a:ext>
              </a:extLst>
            </p:cNvPr>
            <p:cNvSpPr/>
            <p:nvPr/>
          </p:nvSpPr>
          <p:spPr>
            <a:xfrm>
              <a:off x="3767925" y="2494375"/>
              <a:ext cx="16700" cy="16300"/>
            </a:xfrm>
            <a:custGeom>
              <a:avLst/>
              <a:gdLst/>
              <a:ahLst/>
              <a:cxnLst/>
              <a:rect l="l" t="t" r="r" b="b"/>
              <a:pathLst>
                <a:path w="668" h="652" extrusionOk="0">
                  <a:moveTo>
                    <a:pt x="341" y="109"/>
                  </a:moveTo>
                  <a:cubicBezTo>
                    <a:pt x="450" y="109"/>
                    <a:pt x="559" y="217"/>
                    <a:pt x="574" y="341"/>
                  </a:cubicBezTo>
                  <a:cubicBezTo>
                    <a:pt x="574" y="481"/>
                    <a:pt x="481" y="574"/>
                    <a:pt x="341" y="574"/>
                  </a:cubicBezTo>
                  <a:cubicBezTo>
                    <a:pt x="202" y="574"/>
                    <a:pt x="109" y="466"/>
                    <a:pt x="109" y="341"/>
                  </a:cubicBezTo>
                  <a:cubicBezTo>
                    <a:pt x="109" y="217"/>
                    <a:pt x="217" y="109"/>
                    <a:pt x="341" y="109"/>
                  </a:cubicBezTo>
                  <a:close/>
                  <a:moveTo>
                    <a:pt x="341" y="0"/>
                  </a:moveTo>
                  <a:cubicBezTo>
                    <a:pt x="140" y="0"/>
                    <a:pt x="0" y="155"/>
                    <a:pt x="0" y="326"/>
                  </a:cubicBezTo>
                  <a:cubicBezTo>
                    <a:pt x="0" y="528"/>
                    <a:pt x="171" y="652"/>
                    <a:pt x="341" y="652"/>
                  </a:cubicBezTo>
                  <a:cubicBezTo>
                    <a:pt x="512" y="652"/>
                    <a:pt x="652" y="528"/>
                    <a:pt x="667" y="326"/>
                  </a:cubicBezTo>
                  <a:cubicBezTo>
                    <a:pt x="667" y="140"/>
                    <a:pt x="512" y="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1;p36">
              <a:extLst>
                <a:ext uri="{FF2B5EF4-FFF2-40B4-BE49-F238E27FC236}">
                  <a16:creationId xmlns:a16="http://schemas.microsoft.com/office/drawing/2014/main" id="{A6ED8C2D-5E80-470F-B428-F4DA119594D8}"/>
                </a:ext>
              </a:extLst>
            </p:cNvPr>
            <p:cNvSpPr/>
            <p:nvPr/>
          </p:nvSpPr>
          <p:spPr>
            <a:xfrm>
              <a:off x="3767150" y="2266375"/>
              <a:ext cx="203975" cy="204375"/>
            </a:xfrm>
            <a:custGeom>
              <a:avLst/>
              <a:gdLst/>
              <a:ahLst/>
              <a:cxnLst/>
              <a:rect l="l" t="t" r="r" b="b"/>
              <a:pathLst>
                <a:path w="8159" h="8175" extrusionOk="0">
                  <a:moveTo>
                    <a:pt x="4095" y="2172"/>
                  </a:moveTo>
                  <a:cubicBezTo>
                    <a:pt x="5134" y="2172"/>
                    <a:pt x="5987" y="3025"/>
                    <a:pt x="5987" y="4080"/>
                  </a:cubicBezTo>
                  <a:cubicBezTo>
                    <a:pt x="5987" y="5119"/>
                    <a:pt x="5134" y="5972"/>
                    <a:pt x="4095" y="5972"/>
                  </a:cubicBezTo>
                  <a:cubicBezTo>
                    <a:pt x="3040" y="5972"/>
                    <a:pt x="2187" y="5119"/>
                    <a:pt x="2187" y="4080"/>
                  </a:cubicBezTo>
                  <a:cubicBezTo>
                    <a:pt x="2187" y="3025"/>
                    <a:pt x="3040" y="2172"/>
                    <a:pt x="4095" y="2172"/>
                  </a:cubicBezTo>
                  <a:close/>
                  <a:moveTo>
                    <a:pt x="4095" y="1660"/>
                  </a:moveTo>
                  <a:cubicBezTo>
                    <a:pt x="2761" y="1660"/>
                    <a:pt x="1675" y="2746"/>
                    <a:pt x="1675" y="4080"/>
                  </a:cubicBezTo>
                  <a:cubicBezTo>
                    <a:pt x="1675" y="5413"/>
                    <a:pt x="2761" y="6499"/>
                    <a:pt x="4095" y="6499"/>
                  </a:cubicBezTo>
                  <a:cubicBezTo>
                    <a:pt x="5429" y="6499"/>
                    <a:pt x="6514" y="5413"/>
                    <a:pt x="6514" y="4080"/>
                  </a:cubicBezTo>
                  <a:cubicBezTo>
                    <a:pt x="6499" y="2746"/>
                    <a:pt x="5429" y="1660"/>
                    <a:pt x="4095" y="1660"/>
                  </a:cubicBezTo>
                  <a:close/>
                  <a:moveTo>
                    <a:pt x="4095" y="1428"/>
                  </a:moveTo>
                  <a:cubicBezTo>
                    <a:pt x="5568" y="1428"/>
                    <a:pt x="6747" y="2606"/>
                    <a:pt x="6747" y="4080"/>
                  </a:cubicBezTo>
                  <a:cubicBezTo>
                    <a:pt x="6731" y="5538"/>
                    <a:pt x="5553" y="6732"/>
                    <a:pt x="4095" y="6732"/>
                  </a:cubicBezTo>
                  <a:cubicBezTo>
                    <a:pt x="2621" y="6732"/>
                    <a:pt x="1443" y="5553"/>
                    <a:pt x="1443" y="4080"/>
                  </a:cubicBezTo>
                  <a:cubicBezTo>
                    <a:pt x="1443" y="2606"/>
                    <a:pt x="2621" y="1428"/>
                    <a:pt x="4095" y="1428"/>
                  </a:cubicBezTo>
                  <a:close/>
                  <a:moveTo>
                    <a:pt x="4095" y="1"/>
                  </a:moveTo>
                  <a:cubicBezTo>
                    <a:pt x="1846" y="1"/>
                    <a:pt x="0" y="1831"/>
                    <a:pt x="0" y="4080"/>
                  </a:cubicBezTo>
                  <a:cubicBezTo>
                    <a:pt x="0" y="6329"/>
                    <a:pt x="1830" y="8174"/>
                    <a:pt x="4079" y="8174"/>
                  </a:cubicBezTo>
                  <a:cubicBezTo>
                    <a:pt x="6328" y="8174"/>
                    <a:pt x="8158" y="6344"/>
                    <a:pt x="8158" y="4095"/>
                  </a:cubicBezTo>
                  <a:cubicBezTo>
                    <a:pt x="8158" y="1831"/>
                    <a:pt x="6344" y="1"/>
                    <a:pt x="4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2;p36">
              <a:extLst>
                <a:ext uri="{FF2B5EF4-FFF2-40B4-BE49-F238E27FC236}">
                  <a16:creationId xmlns:a16="http://schemas.microsoft.com/office/drawing/2014/main" id="{A02B9DDF-5E1D-4816-B02F-2CD0508FD2F2}"/>
                </a:ext>
              </a:extLst>
            </p:cNvPr>
            <p:cNvSpPr/>
            <p:nvPr/>
          </p:nvSpPr>
          <p:spPr>
            <a:xfrm>
              <a:off x="3857875" y="2244675"/>
              <a:ext cx="23300" cy="23275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93" y="0"/>
                  </a:moveTo>
                  <a:lnTo>
                    <a:pt x="0" y="931"/>
                  </a:lnTo>
                  <a:lnTo>
                    <a:pt x="931" y="931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3;p36">
              <a:extLst>
                <a:ext uri="{FF2B5EF4-FFF2-40B4-BE49-F238E27FC236}">
                  <a16:creationId xmlns:a16="http://schemas.microsoft.com/office/drawing/2014/main" id="{80CABB7E-8E83-468B-AD42-2E8F27F98DCA}"/>
                </a:ext>
              </a:extLst>
            </p:cNvPr>
            <p:cNvSpPr/>
            <p:nvPr/>
          </p:nvSpPr>
          <p:spPr>
            <a:xfrm>
              <a:off x="3799725" y="2256300"/>
              <a:ext cx="29875" cy="31050"/>
            </a:xfrm>
            <a:custGeom>
              <a:avLst/>
              <a:gdLst/>
              <a:ahLst/>
              <a:cxnLst/>
              <a:rect l="l" t="t" r="r" b="b"/>
              <a:pathLst>
                <a:path w="1195" h="1242" extrusionOk="0">
                  <a:moveTo>
                    <a:pt x="651" y="0"/>
                  </a:moveTo>
                  <a:lnTo>
                    <a:pt x="0" y="388"/>
                  </a:lnTo>
                  <a:lnTo>
                    <a:pt x="388" y="1241"/>
                  </a:lnTo>
                  <a:lnTo>
                    <a:pt x="1194" y="776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4;p36">
              <a:extLst>
                <a:ext uri="{FF2B5EF4-FFF2-40B4-BE49-F238E27FC236}">
                  <a16:creationId xmlns:a16="http://schemas.microsoft.com/office/drawing/2014/main" id="{3B8C9212-C55F-4346-9381-E081FBF278EA}"/>
                </a:ext>
              </a:extLst>
            </p:cNvPr>
            <p:cNvSpPr/>
            <p:nvPr/>
          </p:nvSpPr>
          <p:spPr>
            <a:xfrm>
              <a:off x="3757825" y="2298175"/>
              <a:ext cx="30675" cy="29875"/>
            </a:xfrm>
            <a:custGeom>
              <a:avLst/>
              <a:gdLst/>
              <a:ahLst/>
              <a:cxnLst/>
              <a:rect l="l" t="t" r="r" b="b"/>
              <a:pathLst>
                <a:path w="1227" h="1195" extrusionOk="0">
                  <a:moveTo>
                    <a:pt x="373" y="0"/>
                  </a:moveTo>
                  <a:lnTo>
                    <a:pt x="1" y="652"/>
                  </a:lnTo>
                  <a:lnTo>
                    <a:pt x="761" y="1195"/>
                  </a:lnTo>
                  <a:lnTo>
                    <a:pt x="1226" y="388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45;p36">
              <a:extLst>
                <a:ext uri="{FF2B5EF4-FFF2-40B4-BE49-F238E27FC236}">
                  <a16:creationId xmlns:a16="http://schemas.microsoft.com/office/drawing/2014/main" id="{176950D8-FAC7-4635-97DD-D776B684371C}"/>
                </a:ext>
              </a:extLst>
            </p:cNvPr>
            <p:cNvSpPr/>
            <p:nvPr/>
          </p:nvSpPr>
          <p:spPr>
            <a:xfrm>
              <a:off x="3745825" y="2356325"/>
              <a:ext cx="23275" cy="23300"/>
            </a:xfrm>
            <a:custGeom>
              <a:avLst/>
              <a:gdLst/>
              <a:ahLst/>
              <a:cxnLst/>
              <a:rect l="l" t="t" r="r" b="b"/>
              <a:pathLst>
                <a:path w="931" h="932" extrusionOk="0">
                  <a:moveTo>
                    <a:pt x="931" y="1"/>
                  </a:moveTo>
                  <a:lnTo>
                    <a:pt x="0" y="94"/>
                  </a:lnTo>
                  <a:lnTo>
                    <a:pt x="0" y="854"/>
                  </a:lnTo>
                  <a:lnTo>
                    <a:pt x="931" y="931"/>
                  </a:lnTo>
                  <a:lnTo>
                    <a:pt x="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46;p36">
              <a:extLst>
                <a:ext uri="{FF2B5EF4-FFF2-40B4-BE49-F238E27FC236}">
                  <a16:creationId xmlns:a16="http://schemas.microsoft.com/office/drawing/2014/main" id="{0EE8CB0B-243D-4833-A48F-3AAE7583A605}"/>
                </a:ext>
              </a:extLst>
            </p:cNvPr>
            <p:cNvSpPr/>
            <p:nvPr/>
          </p:nvSpPr>
          <p:spPr>
            <a:xfrm>
              <a:off x="3757450" y="2407900"/>
              <a:ext cx="31050" cy="29875"/>
            </a:xfrm>
            <a:custGeom>
              <a:avLst/>
              <a:gdLst/>
              <a:ahLst/>
              <a:cxnLst/>
              <a:rect l="l" t="t" r="r" b="b"/>
              <a:pathLst>
                <a:path w="1242" h="1195" extrusionOk="0">
                  <a:moveTo>
                    <a:pt x="760" y="1"/>
                  </a:moveTo>
                  <a:lnTo>
                    <a:pt x="0" y="543"/>
                  </a:lnTo>
                  <a:lnTo>
                    <a:pt x="373" y="1195"/>
                  </a:lnTo>
                  <a:lnTo>
                    <a:pt x="1241" y="823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47;p36">
              <a:extLst>
                <a:ext uri="{FF2B5EF4-FFF2-40B4-BE49-F238E27FC236}">
                  <a16:creationId xmlns:a16="http://schemas.microsoft.com/office/drawing/2014/main" id="{79EAD116-6F73-4963-9661-D2F7B515F09D}"/>
                </a:ext>
              </a:extLst>
            </p:cNvPr>
            <p:cNvSpPr/>
            <p:nvPr/>
          </p:nvSpPr>
          <p:spPr>
            <a:xfrm>
              <a:off x="3799325" y="2449400"/>
              <a:ext cx="29875" cy="30250"/>
            </a:xfrm>
            <a:custGeom>
              <a:avLst/>
              <a:gdLst/>
              <a:ahLst/>
              <a:cxnLst/>
              <a:rect l="l" t="t" r="r" b="b"/>
              <a:pathLst>
                <a:path w="1195" h="1210" extrusionOk="0">
                  <a:moveTo>
                    <a:pt x="388" y="0"/>
                  </a:moveTo>
                  <a:lnTo>
                    <a:pt x="0" y="853"/>
                  </a:lnTo>
                  <a:lnTo>
                    <a:pt x="652" y="1210"/>
                  </a:lnTo>
                  <a:lnTo>
                    <a:pt x="1195" y="465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48;p36">
              <a:extLst>
                <a:ext uri="{FF2B5EF4-FFF2-40B4-BE49-F238E27FC236}">
                  <a16:creationId xmlns:a16="http://schemas.microsoft.com/office/drawing/2014/main" id="{1409070F-0DE8-4E56-BE54-51A8755E93FE}"/>
                </a:ext>
              </a:extLst>
            </p:cNvPr>
            <p:cNvSpPr/>
            <p:nvPr/>
          </p:nvSpPr>
          <p:spPr>
            <a:xfrm>
              <a:off x="3857475" y="2468775"/>
              <a:ext cx="23300" cy="23300"/>
            </a:xfrm>
            <a:custGeom>
              <a:avLst/>
              <a:gdLst/>
              <a:ahLst/>
              <a:cxnLst/>
              <a:rect l="l" t="t" r="r" b="b"/>
              <a:pathLst>
                <a:path w="932" h="932" extrusionOk="0">
                  <a:moveTo>
                    <a:pt x="1" y="1"/>
                  </a:moveTo>
                  <a:lnTo>
                    <a:pt x="94" y="931"/>
                  </a:lnTo>
                  <a:lnTo>
                    <a:pt x="823" y="931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49;p36">
              <a:extLst>
                <a:ext uri="{FF2B5EF4-FFF2-40B4-BE49-F238E27FC236}">
                  <a16:creationId xmlns:a16="http://schemas.microsoft.com/office/drawing/2014/main" id="{D414ECB5-B4F5-4418-B57E-7F748B147CFD}"/>
                </a:ext>
              </a:extLst>
            </p:cNvPr>
            <p:cNvSpPr/>
            <p:nvPr/>
          </p:nvSpPr>
          <p:spPr>
            <a:xfrm>
              <a:off x="3909050" y="2449400"/>
              <a:ext cx="29875" cy="31025"/>
            </a:xfrm>
            <a:custGeom>
              <a:avLst/>
              <a:gdLst/>
              <a:ahLst/>
              <a:cxnLst/>
              <a:rect l="l" t="t" r="r" b="b"/>
              <a:pathLst>
                <a:path w="1195" h="1241" extrusionOk="0">
                  <a:moveTo>
                    <a:pt x="807" y="0"/>
                  </a:moveTo>
                  <a:lnTo>
                    <a:pt x="1" y="465"/>
                  </a:lnTo>
                  <a:lnTo>
                    <a:pt x="544" y="1241"/>
                  </a:lnTo>
                  <a:lnTo>
                    <a:pt x="1195" y="853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0;p36">
              <a:extLst>
                <a:ext uri="{FF2B5EF4-FFF2-40B4-BE49-F238E27FC236}">
                  <a16:creationId xmlns:a16="http://schemas.microsoft.com/office/drawing/2014/main" id="{EEDDC912-6EC7-4E45-81B3-6263A5511167}"/>
                </a:ext>
              </a:extLst>
            </p:cNvPr>
            <p:cNvSpPr/>
            <p:nvPr/>
          </p:nvSpPr>
          <p:spPr>
            <a:xfrm>
              <a:off x="3949775" y="2408675"/>
              <a:ext cx="31025" cy="29875"/>
            </a:xfrm>
            <a:custGeom>
              <a:avLst/>
              <a:gdLst/>
              <a:ahLst/>
              <a:cxnLst/>
              <a:rect l="l" t="t" r="r" b="b"/>
              <a:pathLst>
                <a:path w="1241" h="1195" extrusionOk="0">
                  <a:moveTo>
                    <a:pt x="466" y="1"/>
                  </a:moveTo>
                  <a:lnTo>
                    <a:pt x="0" y="807"/>
                  </a:lnTo>
                  <a:lnTo>
                    <a:pt x="853" y="1195"/>
                  </a:lnTo>
                  <a:lnTo>
                    <a:pt x="1241" y="543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1;p36">
              <a:extLst>
                <a:ext uri="{FF2B5EF4-FFF2-40B4-BE49-F238E27FC236}">
                  <a16:creationId xmlns:a16="http://schemas.microsoft.com/office/drawing/2014/main" id="{C156BD89-AA5B-48A6-80A8-9B45FC856099}"/>
                </a:ext>
              </a:extLst>
            </p:cNvPr>
            <p:cNvSpPr/>
            <p:nvPr/>
          </p:nvSpPr>
          <p:spPr>
            <a:xfrm>
              <a:off x="3969150" y="2356725"/>
              <a:ext cx="24075" cy="23675"/>
            </a:xfrm>
            <a:custGeom>
              <a:avLst/>
              <a:gdLst/>
              <a:ahLst/>
              <a:cxnLst/>
              <a:rect l="l" t="t" r="r" b="b"/>
              <a:pathLst>
                <a:path w="963" h="947" extrusionOk="0">
                  <a:moveTo>
                    <a:pt x="1" y="0"/>
                  </a:moveTo>
                  <a:lnTo>
                    <a:pt x="1" y="946"/>
                  </a:lnTo>
                  <a:lnTo>
                    <a:pt x="962" y="853"/>
                  </a:lnTo>
                  <a:lnTo>
                    <a:pt x="962" y="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2;p36">
              <a:extLst>
                <a:ext uri="{FF2B5EF4-FFF2-40B4-BE49-F238E27FC236}">
                  <a16:creationId xmlns:a16="http://schemas.microsoft.com/office/drawing/2014/main" id="{971AAB4E-823B-41C7-89F3-DC0743EEA132}"/>
                </a:ext>
              </a:extLst>
            </p:cNvPr>
            <p:cNvSpPr/>
            <p:nvPr/>
          </p:nvSpPr>
          <p:spPr>
            <a:xfrm>
              <a:off x="3950550" y="2298550"/>
              <a:ext cx="30250" cy="29900"/>
            </a:xfrm>
            <a:custGeom>
              <a:avLst/>
              <a:gdLst/>
              <a:ahLst/>
              <a:cxnLst/>
              <a:rect l="l" t="t" r="r" b="b"/>
              <a:pathLst>
                <a:path w="1210" h="1196" extrusionOk="0">
                  <a:moveTo>
                    <a:pt x="838" y="1"/>
                  </a:moveTo>
                  <a:lnTo>
                    <a:pt x="0" y="389"/>
                  </a:lnTo>
                  <a:lnTo>
                    <a:pt x="450" y="1195"/>
                  </a:lnTo>
                  <a:lnTo>
                    <a:pt x="1210" y="652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3;p36">
              <a:extLst>
                <a:ext uri="{FF2B5EF4-FFF2-40B4-BE49-F238E27FC236}">
                  <a16:creationId xmlns:a16="http://schemas.microsoft.com/office/drawing/2014/main" id="{8B4A24B5-9C17-451F-A882-D547D860EB4C}"/>
                </a:ext>
              </a:extLst>
            </p:cNvPr>
            <p:cNvSpPr/>
            <p:nvPr/>
          </p:nvSpPr>
          <p:spPr>
            <a:xfrm>
              <a:off x="3909825" y="2256675"/>
              <a:ext cx="29500" cy="30675"/>
            </a:xfrm>
            <a:custGeom>
              <a:avLst/>
              <a:gdLst/>
              <a:ahLst/>
              <a:cxnLst/>
              <a:rect l="l" t="t" r="r" b="b"/>
              <a:pathLst>
                <a:path w="1180" h="1227" extrusionOk="0">
                  <a:moveTo>
                    <a:pt x="528" y="1"/>
                  </a:moveTo>
                  <a:lnTo>
                    <a:pt x="1" y="761"/>
                  </a:lnTo>
                  <a:lnTo>
                    <a:pt x="792" y="1226"/>
                  </a:lnTo>
                  <a:lnTo>
                    <a:pt x="1179" y="373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4;p36">
              <a:extLst>
                <a:ext uri="{FF2B5EF4-FFF2-40B4-BE49-F238E27FC236}">
                  <a16:creationId xmlns:a16="http://schemas.microsoft.com/office/drawing/2014/main" id="{79E3CE73-612F-4E6E-9AC3-0EE9B79D63D2}"/>
                </a:ext>
              </a:extLst>
            </p:cNvPr>
            <p:cNvSpPr/>
            <p:nvPr/>
          </p:nvSpPr>
          <p:spPr>
            <a:xfrm>
              <a:off x="3836550" y="2335000"/>
              <a:ext cx="65950" cy="66725"/>
            </a:xfrm>
            <a:custGeom>
              <a:avLst/>
              <a:gdLst/>
              <a:ahLst/>
              <a:cxnLst/>
              <a:rect l="l" t="t" r="r" b="b"/>
              <a:pathLst>
                <a:path w="2638" h="2669" extrusionOk="0">
                  <a:moveTo>
                    <a:pt x="1303" y="900"/>
                  </a:moveTo>
                  <a:cubicBezTo>
                    <a:pt x="1536" y="900"/>
                    <a:pt x="1737" y="1087"/>
                    <a:pt x="1737" y="1335"/>
                  </a:cubicBezTo>
                  <a:cubicBezTo>
                    <a:pt x="1737" y="1567"/>
                    <a:pt x="1567" y="1784"/>
                    <a:pt x="1319" y="1784"/>
                  </a:cubicBezTo>
                  <a:cubicBezTo>
                    <a:pt x="1086" y="1784"/>
                    <a:pt x="884" y="1583"/>
                    <a:pt x="869" y="1350"/>
                  </a:cubicBezTo>
                  <a:cubicBezTo>
                    <a:pt x="869" y="1118"/>
                    <a:pt x="1040" y="900"/>
                    <a:pt x="1303" y="900"/>
                  </a:cubicBezTo>
                  <a:close/>
                  <a:moveTo>
                    <a:pt x="1644" y="1"/>
                  </a:moveTo>
                  <a:lnTo>
                    <a:pt x="326" y="389"/>
                  </a:lnTo>
                  <a:lnTo>
                    <a:pt x="0" y="1722"/>
                  </a:lnTo>
                  <a:lnTo>
                    <a:pt x="993" y="2668"/>
                  </a:lnTo>
                  <a:lnTo>
                    <a:pt x="2296" y="2281"/>
                  </a:lnTo>
                  <a:lnTo>
                    <a:pt x="2637" y="947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55;p36">
              <a:extLst>
                <a:ext uri="{FF2B5EF4-FFF2-40B4-BE49-F238E27FC236}">
                  <a16:creationId xmlns:a16="http://schemas.microsoft.com/office/drawing/2014/main" id="{A46EC16A-B439-4947-B4BC-2751F107D017}"/>
                </a:ext>
              </a:extLst>
            </p:cNvPr>
            <p:cNvSpPr/>
            <p:nvPr/>
          </p:nvSpPr>
          <p:spPr>
            <a:xfrm>
              <a:off x="4545725" y="2528075"/>
              <a:ext cx="120225" cy="118350"/>
            </a:xfrm>
            <a:custGeom>
              <a:avLst/>
              <a:gdLst/>
              <a:ahLst/>
              <a:cxnLst/>
              <a:rect l="l" t="t" r="r" b="b"/>
              <a:pathLst>
                <a:path w="4809" h="4734" extrusionOk="0">
                  <a:moveTo>
                    <a:pt x="2386" y="839"/>
                  </a:moveTo>
                  <a:cubicBezTo>
                    <a:pt x="3226" y="839"/>
                    <a:pt x="3909" y="1515"/>
                    <a:pt x="3955" y="2328"/>
                  </a:cubicBezTo>
                  <a:cubicBezTo>
                    <a:pt x="3986" y="3181"/>
                    <a:pt x="3304" y="3879"/>
                    <a:pt x="2451" y="3926"/>
                  </a:cubicBezTo>
                  <a:cubicBezTo>
                    <a:pt x="2441" y="3926"/>
                    <a:pt x="2432" y="3926"/>
                    <a:pt x="2422" y="3926"/>
                  </a:cubicBezTo>
                  <a:cubicBezTo>
                    <a:pt x="1582" y="3926"/>
                    <a:pt x="900" y="3249"/>
                    <a:pt x="869" y="2437"/>
                  </a:cubicBezTo>
                  <a:cubicBezTo>
                    <a:pt x="838" y="1584"/>
                    <a:pt x="1520" y="886"/>
                    <a:pt x="2358" y="839"/>
                  </a:cubicBezTo>
                  <a:cubicBezTo>
                    <a:pt x="2367" y="839"/>
                    <a:pt x="2377" y="839"/>
                    <a:pt x="2386" y="839"/>
                  </a:cubicBezTo>
                  <a:close/>
                  <a:moveTo>
                    <a:pt x="2401" y="1"/>
                  </a:moveTo>
                  <a:cubicBezTo>
                    <a:pt x="2381" y="1"/>
                    <a:pt x="2362" y="1"/>
                    <a:pt x="2342" y="2"/>
                  </a:cubicBezTo>
                  <a:cubicBezTo>
                    <a:pt x="1024" y="48"/>
                    <a:pt x="0" y="1134"/>
                    <a:pt x="31" y="2437"/>
                  </a:cubicBezTo>
                  <a:cubicBezTo>
                    <a:pt x="77" y="3696"/>
                    <a:pt x="1118" y="4734"/>
                    <a:pt x="2369" y="4734"/>
                  </a:cubicBezTo>
                  <a:cubicBezTo>
                    <a:pt x="2396" y="4734"/>
                    <a:pt x="2424" y="4733"/>
                    <a:pt x="2451" y="4732"/>
                  </a:cubicBezTo>
                  <a:cubicBezTo>
                    <a:pt x="3754" y="4701"/>
                    <a:pt x="4808" y="3615"/>
                    <a:pt x="4762" y="2313"/>
                  </a:cubicBezTo>
                  <a:cubicBezTo>
                    <a:pt x="4747" y="1014"/>
                    <a:pt x="3693" y="1"/>
                    <a:pt x="2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56;p36">
              <a:extLst>
                <a:ext uri="{FF2B5EF4-FFF2-40B4-BE49-F238E27FC236}">
                  <a16:creationId xmlns:a16="http://schemas.microsoft.com/office/drawing/2014/main" id="{64BC24CC-47E8-4C36-93B2-2EAEF7B33880}"/>
                </a:ext>
              </a:extLst>
            </p:cNvPr>
            <p:cNvSpPr/>
            <p:nvPr/>
          </p:nvSpPr>
          <p:spPr>
            <a:xfrm>
              <a:off x="4593025" y="2514150"/>
              <a:ext cx="22900" cy="16700"/>
            </a:xfrm>
            <a:custGeom>
              <a:avLst/>
              <a:gdLst/>
              <a:ahLst/>
              <a:cxnLst/>
              <a:rect l="l" t="t" r="r" b="b"/>
              <a:pathLst>
                <a:path w="916" h="668" extrusionOk="0">
                  <a:moveTo>
                    <a:pt x="854" y="0"/>
                  </a:moveTo>
                  <a:lnTo>
                    <a:pt x="47" y="16"/>
                  </a:lnTo>
                  <a:lnTo>
                    <a:pt x="1" y="667"/>
                  </a:lnTo>
                  <a:lnTo>
                    <a:pt x="1" y="667"/>
                  </a:lnTo>
                  <a:lnTo>
                    <a:pt x="916" y="636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57;p36">
              <a:extLst>
                <a:ext uri="{FF2B5EF4-FFF2-40B4-BE49-F238E27FC236}">
                  <a16:creationId xmlns:a16="http://schemas.microsoft.com/office/drawing/2014/main" id="{FB870523-4E30-4881-A28C-13F70F94E6C8}"/>
                </a:ext>
              </a:extLst>
            </p:cNvPr>
            <p:cNvSpPr/>
            <p:nvPr/>
          </p:nvSpPr>
          <p:spPr>
            <a:xfrm>
              <a:off x="4546100" y="2528875"/>
              <a:ext cx="26800" cy="26400"/>
            </a:xfrm>
            <a:custGeom>
              <a:avLst/>
              <a:gdLst/>
              <a:ahLst/>
              <a:cxnLst/>
              <a:rect l="l" t="t" r="r" b="b"/>
              <a:pathLst>
                <a:path w="1072" h="1056" extrusionOk="0">
                  <a:moveTo>
                    <a:pt x="559" y="1"/>
                  </a:moveTo>
                  <a:lnTo>
                    <a:pt x="1" y="590"/>
                  </a:lnTo>
                  <a:lnTo>
                    <a:pt x="420" y="1055"/>
                  </a:lnTo>
                  <a:lnTo>
                    <a:pt x="1071" y="404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58;p36">
              <a:extLst>
                <a:ext uri="{FF2B5EF4-FFF2-40B4-BE49-F238E27FC236}">
                  <a16:creationId xmlns:a16="http://schemas.microsoft.com/office/drawing/2014/main" id="{1E547398-4AF7-4332-BE95-2FA887208368}"/>
                </a:ext>
              </a:extLst>
            </p:cNvPr>
            <p:cNvSpPr/>
            <p:nvPr/>
          </p:nvSpPr>
          <p:spPr>
            <a:xfrm>
              <a:off x="4532150" y="2575800"/>
              <a:ext cx="16700" cy="22900"/>
            </a:xfrm>
            <a:custGeom>
              <a:avLst/>
              <a:gdLst/>
              <a:ahLst/>
              <a:cxnLst/>
              <a:rect l="l" t="t" r="r" b="b"/>
              <a:pathLst>
                <a:path w="668" h="916" extrusionOk="0">
                  <a:moveTo>
                    <a:pt x="652" y="0"/>
                  </a:moveTo>
                  <a:lnTo>
                    <a:pt x="1" y="78"/>
                  </a:lnTo>
                  <a:lnTo>
                    <a:pt x="32" y="884"/>
                  </a:lnTo>
                  <a:lnTo>
                    <a:pt x="668" y="915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59;p36">
              <a:extLst>
                <a:ext uri="{FF2B5EF4-FFF2-40B4-BE49-F238E27FC236}">
                  <a16:creationId xmlns:a16="http://schemas.microsoft.com/office/drawing/2014/main" id="{C95F5A3F-65AE-4EAF-BB07-1EDB6CD9B14D}"/>
                </a:ext>
              </a:extLst>
            </p:cNvPr>
            <p:cNvSpPr/>
            <p:nvPr/>
          </p:nvSpPr>
          <p:spPr>
            <a:xfrm>
              <a:off x="4546875" y="2618825"/>
              <a:ext cx="26800" cy="26800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420" y="1"/>
                  </a:moveTo>
                  <a:lnTo>
                    <a:pt x="1" y="513"/>
                  </a:lnTo>
                  <a:lnTo>
                    <a:pt x="590" y="1071"/>
                  </a:lnTo>
                  <a:lnTo>
                    <a:pt x="1071" y="63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0;p36">
              <a:extLst>
                <a:ext uri="{FF2B5EF4-FFF2-40B4-BE49-F238E27FC236}">
                  <a16:creationId xmlns:a16="http://schemas.microsoft.com/office/drawing/2014/main" id="{CD829C63-50DC-4384-8071-083D9E8D2049}"/>
                </a:ext>
              </a:extLst>
            </p:cNvPr>
            <p:cNvSpPr/>
            <p:nvPr/>
          </p:nvSpPr>
          <p:spPr>
            <a:xfrm>
              <a:off x="4594200" y="2642475"/>
              <a:ext cx="22500" cy="17100"/>
            </a:xfrm>
            <a:custGeom>
              <a:avLst/>
              <a:gdLst/>
              <a:ahLst/>
              <a:cxnLst/>
              <a:rect l="l" t="t" r="r" b="b"/>
              <a:pathLst>
                <a:path w="900" h="684" extrusionOk="0">
                  <a:moveTo>
                    <a:pt x="900" y="1"/>
                  </a:moveTo>
                  <a:lnTo>
                    <a:pt x="0" y="47"/>
                  </a:lnTo>
                  <a:lnTo>
                    <a:pt x="47" y="683"/>
                  </a:lnTo>
                  <a:lnTo>
                    <a:pt x="869" y="668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1;p36">
              <a:extLst>
                <a:ext uri="{FF2B5EF4-FFF2-40B4-BE49-F238E27FC236}">
                  <a16:creationId xmlns:a16="http://schemas.microsoft.com/office/drawing/2014/main" id="{91A1B86E-63AB-4A99-B8AD-D817C4E72839}"/>
                </a:ext>
              </a:extLst>
            </p:cNvPr>
            <p:cNvSpPr/>
            <p:nvPr/>
          </p:nvSpPr>
          <p:spPr>
            <a:xfrm>
              <a:off x="4637225" y="2618050"/>
              <a:ext cx="26775" cy="26400"/>
            </a:xfrm>
            <a:custGeom>
              <a:avLst/>
              <a:gdLst/>
              <a:ahLst/>
              <a:cxnLst/>
              <a:rect l="l" t="t" r="r" b="b"/>
              <a:pathLst>
                <a:path w="1071" h="1056" extrusionOk="0">
                  <a:moveTo>
                    <a:pt x="621" y="1"/>
                  </a:moveTo>
                  <a:lnTo>
                    <a:pt x="1" y="652"/>
                  </a:lnTo>
                  <a:lnTo>
                    <a:pt x="497" y="1055"/>
                  </a:lnTo>
                  <a:lnTo>
                    <a:pt x="1071" y="482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2;p36">
              <a:extLst>
                <a:ext uri="{FF2B5EF4-FFF2-40B4-BE49-F238E27FC236}">
                  <a16:creationId xmlns:a16="http://schemas.microsoft.com/office/drawing/2014/main" id="{AFA8BDC9-D71E-4828-8994-51891258316F}"/>
                </a:ext>
              </a:extLst>
            </p:cNvPr>
            <p:cNvSpPr/>
            <p:nvPr/>
          </p:nvSpPr>
          <p:spPr>
            <a:xfrm>
              <a:off x="4660875" y="2574625"/>
              <a:ext cx="17100" cy="22900"/>
            </a:xfrm>
            <a:custGeom>
              <a:avLst/>
              <a:gdLst/>
              <a:ahLst/>
              <a:cxnLst/>
              <a:rect l="l" t="t" r="r" b="b"/>
              <a:pathLst>
                <a:path w="684" h="916" extrusionOk="0">
                  <a:moveTo>
                    <a:pt x="1" y="1"/>
                  </a:moveTo>
                  <a:lnTo>
                    <a:pt x="16" y="916"/>
                  </a:lnTo>
                  <a:lnTo>
                    <a:pt x="683" y="854"/>
                  </a:lnTo>
                  <a:lnTo>
                    <a:pt x="637" y="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3;p36">
              <a:extLst>
                <a:ext uri="{FF2B5EF4-FFF2-40B4-BE49-F238E27FC236}">
                  <a16:creationId xmlns:a16="http://schemas.microsoft.com/office/drawing/2014/main" id="{6F6E0371-D08A-4265-A15A-6F7A5EA760FE}"/>
                </a:ext>
              </a:extLst>
            </p:cNvPr>
            <p:cNvSpPr/>
            <p:nvPr/>
          </p:nvSpPr>
          <p:spPr>
            <a:xfrm>
              <a:off x="4636075" y="2527725"/>
              <a:ext cx="26775" cy="26775"/>
            </a:xfrm>
            <a:custGeom>
              <a:avLst/>
              <a:gdLst/>
              <a:ahLst/>
              <a:cxnLst/>
              <a:rect l="l" t="t" r="r" b="b"/>
              <a:pathLst>
                <a:path w="1071" h="1071" extrusionOk="0">
                  <a:moveTo>
                    <a:pt x="496" y="0"/>
                  </a:moveTo>
                  <a:lnTo>
                    <a:pt x="0" y="450"/>
                  </a:lnTo>
                  <a:lnTo>
                    <a:pt x="667" y="1070"/>
                  </a:lnTo>
                  <a:lnTo>
                    <a:pt x="1070" y="558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4;p36">
              <a:extLst>
                <a:ext uri="{FF2B5EF4-FFF2-40B4-BE49-F238E27FC236}">
                  <a16:creationId xmlns:a16="http://schemas.microsoft.com/office/drawing/2014/main" id="{848A55F7-C350-478D-B60B-C1AACC3E43A5}"/>
                </a:ext>
              </a:extLst>
            </p:cNvPr>
            <p:cNvSpPr/>
            <p:nvPr/>
          </p:nvSpPr>
          <p:spPr>
            <a:xfrm>
              <a:off x="3951325" y="2164750"/>
              <a:ext cx="120600" cy="118750"/>
            </a:xfrm>
            <a:custGeom>
              <a:avLst/>
              <a:gdLst/>
              <a:ahLst/>
              <a:cxnLst/>
              <a:rect l="l" t="t" r="r" b="b"/>
              <a:pathLst>
                <a:path w="4824" h="4750" extrusionOk="0">
                  <a:moveTo>
                    <a:pt x="2441" y="837"/>
                  </a:moveTo>
                  <a:cubicBezTo>
                    <a:pt x="3270" y="837"/>
                    <a:pt x="3910" y="1503"/>
                    <a:pt x="3955" y="2329"/>
                  </a:cubicBezTo>
                  <a:cubicBezTo>
                    <a:pt x="3971" y="3182"/>
                    <a:pt x="3319" y="3880"/>
                    <a:pt x="2466" y="3911"/>
                  </a:cubicBezTo>
                  <a:cubicBezTo>
                    <a:pt x="2447" y="3911"/>
                    <a:pt x="2428" y="3912"/>
                    <a:pt x="2409" y="3912"/>
                  </a:cubicBezTo>
                  <a:cubicBezTo>
                    <a:pt x="1582" y="3912"/>
                    <a:pt x="914" y="3256"/>
                    <a:pt x="869" y="2422"/>
                  </a:cubicBezTo>
                  <a:cubicBezTo>
                    <a:pt x="853" y="1569"/>
                    <a:pt x="1505" y="871"/>
                    <a:pt x="2358" y="840"/>
                  </a:cubicBezTo>
                  <a:cubicBezTo>
                    <a:pt x="2386" y="838"/>
                    <a:pt x="2414" y="837"/>
                    <a:pt x="2441" y="837"/>
                  </a:cubicBezTo>
                  <a:close/>
                  <a:moveTo>
                    <a:pt x="2427" y="1"/>
                  </a:moveTo>
                  <a:cubicBezTo>
                    <a:pt x="2399" y="1"/>
                    <a:pt x="2371" y="1"/>
                    <a:pt x="2342" y="2"/>
                  </a:cubicBezTo>
                  <a:cubicBezTo>
                    <a:pt x="1024" y="33"/>
                    <a:pt x="0" y="1119"/>
                    <a:pt x="47" y="2437"/>
                  </a:cubicBezTo>
                  <a:cubicBezTo>
                    <a:pt x="77" y="3727"/>
                    <a:pt x="1117" y="4750"/>
                    <a:pt x="2397" y="4750"/>
                  </a:cubicBezTo>
                  <a:cubicBezTo>
                    <a:pt x="2425" y="4750"/>
                    <a:pt x="2453" y="4749"/>
                    <a:pt x="2482" y="4748"/>
                  </a:cubicBezTo>
                  <a:cubicBezTo>
                    <a:pt x="3800" y="4717"/>
                    <a:pt x="4824" y="3631"/>
                    <a:pt x="4793" y="2313"/>
                  </a:cubicBezTo>
                  <a:cubicBezTo>
                    <a:pt x="4747" y="1023"/>
                    <a:pt x="3707" y="1"/>
                    <a:pt x="2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65;p36">
              <a:extLst>
                <a:ext uri="{FF2B5EF4-FFF2-40B4-BE49-F238E27FC236}">
                  <a16:creationId xmlns:a16="http://schemas.microsoft.com/office/drawing/2014/main" id="{74342750-0E1B-4B1B-82D0-D67DD946DE8D}"/>
                </a:ext>
              </a:extLst>
            </p:cNvPr>
            <p:cNvSpPr/>
            <p:nvPr/>
          </p:nvSpPr>
          <p:spPr>
            <a:xfrm>
              <a:off x="3999000" y="2150825"/>
              <a:ext cx="22525" cy="16325"/>
            </a:xfrm>
            <a:custGeom>
              <a:avLst/>
              <a:gdLst/>
              <a:ahLst/>
              <a:cxnLst/>
              <a:rect l="l" t="t" r="r" b="b"/>
              <a:pathLst>
                <a:path w="901" h="653" extrusionOk="0">
                  <a:moveTo>
                    <a:pt x="823" y="1"/>
                  </a:moveTo>
                  <a:lnTo>
                    <a:pt x="32" y="16"/>
                  </a:lnTo>
                  <a:lnTo>
                    <a:pt x="1" y="652"/>
                  </a:lnTo>
                  <a:lnTo>
                    <a:pt x="900" y="637"/>
                  </a:lnTo>
                  <a:lnTo>
                    <a:pt x="8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66;p36">
              <a:extLst>
                <a:ext uri="{FF2B5EF4-FFF2-40B4-BE49-F238E27FC236}">
                  <a16:creationId xmlns:a16="http://schemas.microsoft.com/office/drawing/2014/main" id="{E59C959B-D6FA-4B9F-A783-21C9D86F667B}"/>
                </a:ext>
              </a:extLst>
            </p:cNvPr>
            <p:cNvSpPr/>
            <p:nvPr/>
          </p:nvSpPr>
          <p:spPr>
            <a:xfrm>
              <a:off x="3951700" y="2165175"/>
              <a:ext cx="26775" cy="27175"/>
            </a:xfrm>
            <a:custGeom>
              <a:avLst/>
              <a:gdLst/>
              <a:ahLst/>
              <a:cxnLst/>
              <a:rect l="l" t="t" r="r" b="b"/>
              <a:pathLst>
                <a:path w="1071" h="1087" extrusionOk="0">
                  <a:moveTo>
                    <a:pt x="575" y="1"/>
                  </a:moveTo>
                  <a:lnTo>
                    <a:pt x="1" y="606"/>
                  </a:lnTo>
                  <a:lnTo>
                    <a:pt x="435" y="1086"/>
                  </a:lnTo>
                  <a:lnTo>
                    <a:pt x="1071" y="404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67;p36">
              <a:extLst>
                <a:ext uri="{FF2B5EF4-FFF2-40B4-BE49-F238E27FC236}">
                  <a16:creationId xmlns:a16="http://schemas.microsoft.com/office/drawing/2014/main" id="{63156FF8-34BA-41BA-BB01-D43FCD5EAB53}"/>
                </a:ext>
              </a:extLst>
            </p:cNvPr>
            <p:cNvSpPr/>
            <p:nvPr/>
          </p:nvSpPr>
          <p:spPr>
            <a:xfrm>
              <a:off x="3937750" y="2212100"/>
              <a:ext cx="17075" cy="22900"/>
            </a:xfrm>
            <a:custGeom>
              <a:avLst/>
              <a:gdLst/>
              <a:ahLst/>
              <a:cxnLst/>
              <a:rect l="l" t="t" r="r" b="b"/>
              <a:pathLst>
                <a:path w="683" h="916" extrusionOk="0">
                  <a:moveTo>
                    <a:pt x="667" y="0"/>
                  </a:moveTo>
                  <a:lnTo>
                    <a:pt x="0" y="78"/>
                  </a:lnTo>
                  <a:lnTo>
                    <a:pt x="16" y="900"/>
                  </a:lnTo>
                  <a:lnTo>
                    <a:pt x="683" y="9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68;p36">
              <a:extLst>
                <a:ext uri="{FF2B5EF4-FFF2-40B4-BE49-F238E27FC236}">
                  <a16:creationId xmlns:a16="http://schemas.microsoft.com/office/drawing/2014/main" id="{3CC8F924-FBCB-4E70-BE36-0E42A8562A46}"/>
                </a:ext>
              </a:extLst>
            </p:cNvPr>
            <p:cNvSpPr/>
            <p:nvPr/>
          </p:nvSpPr>
          <p:spPr>
            <a:xfrm>
              <a:off x="3952875" y="2255900"/>
              <a:ext cx="26775" cy="26025"/>
            </a:xfrm>
            <a:custGeom>
              <a:avLst/>
              <a:gdLst/>
              <a:ahLst/>
              <a:cxnLst/>
              <a:rect l="l" t="t" r="r" b="b"/>
              <a:pathLst>
                <a:path w="1071" h="1041" extrusionOk="0">
                  <a:moveTo>
                    <a:pt x="404" y="1"/>
                  </a:moveTo>
                  <a:lnTo>
                    <a:pt x="0" y="497"/>
                  </a:lnTo>
                  <a:lnTo>
                    <a:pt x="574" y="1040"/>
                  </a:lnTo>
                  <a:lnTo>
                    <a:pt x="1070" y="621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69;p36">
              <a:extLst>
                <a:ext uri="{FF2B5EF4-FFF2-40B4-BE49-F238E27FC236}">
                  <a16:creationId xmlns:a16="http://schemas.microsoft.com/office/drawing/2014/main" id="{A7D82809-1F28-4E9D-B5BD-2079F097B843}"/>
                </a:ext>
              </a:extLst>
            </p:cNvPr>
            <p:cNvSpPr/>
            <p:nvPr/>
          </p:nvSpPr>
          <p:spPr>
            <a:xfrm>
              <a:off x="3999775" y="2279175"/>
              <a:ext cx="22900" cy="17075"/>
            </a:xfrm>
            <a:custGeom>
              <a:avLst/>
              <a:gdLst/>
              <a:ahLst/>
              <a:cxnLst/>
              <a:rect l="l" t="t" r="r" b="b"/>
              <a:pathLst>
                <a:path w="916" h="683" extrusionOk="0">
                  <a:moveTo>
                    <a:pt x="916" y="0"/>
                  </a:moveTo>
                  <a:lnTo>
                    <a:pt x="1" y="31"/>
                  </a:lnTo>
                  <a:lnTo>
                    <a:pt x="63" y="683"/>
                  </a:lnTo>
                  <a:lnTo>
                    <a:pt x="869" y="652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70;p36">
              <a:extLst>
                <a:ext uri="{FF2B5EF4-FFF2-40B4-BE49-F238E27FC236}">
                  <a16:creationId xmlns:a16="http://schemas.microsoft.com/office/drawing/2014/main" id="{4F565068-1503-4A05-948C-9370812EF553}"/>
                </a:ext>
              </a:extLst>
            </p:cNvPr>
            <p:cNvSpPr/>
            <p:nvPr/>
          </p:nvSpPr>
          <p:spPr>
            <a:xfrm>
              <a:off x="4042825" y="2254350"/>
              <a:ext cx="26775" cy="27175"/>
            </a:xfrm>
            <a:custGeom>
              <a:avLst/>
              <a:gdLst/>
              <a:ahLst/>
              <a:cxnLst/>
              <a:rect l="l" t="t" r="r" b="b"/>
              <a:pathLst>
                <a:path w="1071" h="1087" extrusionOk="0">
                  <a:moveTo>
                    <a:pt x="621" y="1"/>
                  </a:moveTo>
                  <a:lnTo>
                    <a:pt x="1" y="668"/>
                  </a:lnTo>
                  <a:lnTo>
                    <a:pt x="512" y="1087"/>
                  </a:lnTo>
                  <a:lnTo>
                    <a:pt x="1071" y="482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71;p36">
              <a:extLst>
                <a:ext uri="{FF2B5EF4-FFF2-40B4-BE49-F238E27FC236}">
                  <a16:creationId xmlns:a16="http://schemas.microsoft.com/office/drawing/2014/main" id="{90E619D7-99D3-49D6-873F-A9DB27A85227}"/>
                </a:ext>
              </a:extLst>
            </p:cNvPr>
            <p:cNvSpPr/>
            <p:nvPr/>
          </p:nvSpPr>
          <p:spPr>
            <a:xfrm>
              <a:off x="4066875" y="2211325"/>
              <a:ext cx="16300" cy="23275"/>
            </a:xfrm>
            <a:custGeom>
              <a:avLst/>
              <a:gdLst/>
              <a:ahLst/>
              <a:cxnLst/>
              <a:rect l="l" t="t" r="r" b="b"/>
              <a:pathLst>
                <a:path w="652" h="931" extrusionOk="0">
                  <a:moveTo>
                    <a:pt x="0" y="0"/>
                  </a:moveTo>
                  <a:lnTo>
                    <a:pt x="16" y="931"/>
                  </a:lnTo>
                  <a:lnTo>
                    <a:pt x="652" y="853"/>
                  </a:lnTo>
                  <a:lnTo>
                    <a:pt x="636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72;p36">
              <a:extLst>
                <a:ext uri="{FF2B5EF4-FFF2-40B4-BE49-F238E27FC236}">
                  <a16:creationId xmlns:a16="http://schemas.microsoft.com/office/drawing/2014/main" id="{5F142217-C7EC-4594-B07F-60C937B11A6B}"/>
                </a:ext>
              </a:extLst>
            </p:cNvPr>
            <p:cNvSpPr/>
            <p:nvPr/>
          </p:nvSpPr>
          <p:spPr>
            <a:xfrm>
              <a:off x="4042050" y="2164400"/>
              <a:ext cx="26400" cy="26400"/>
            </a:xfrm>
            <a:custGeom>
              <a:avLst/>
              <a:gdLst/>
              <a:ahLst/>
              <a:cxnLst/>
              <a:rect l="l" t="t" r="r" b="b"/>
              <a:pathLst>
                <a:path w="1056" h="1056" extrusionOk="0">
                  <a:moveTo>
                    <a:pt x="481" y="1"/>
                  </a:moveTo>
                  <a:lnTo>
                    <a:pt x="0" y="435"/>
                  </a:lnTo>
                  <a:lnTo>
                    <a:pt x="652" y="1055"/>
                  </a:lnTo>
                  <a:lnTo>
                    <a:pt x="1055" y="55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73;p36">
              <a:extLst>
                <a:ext uri="{FF2B5EF4-FFF2-40B4-BE49-F238E27FC236}">
                  <a16:creationId xmlns:a16="http://schemas.microsoft.com/office/drawing/2014/main" id="{B463D147-C246-4846-B616-37A6A82FDC14}"/>
                </a:ext>
              </a:extLst>
            </p:cNvPr>
            <p:cNvSpPr/>
            <p:nvPr/>
          </p:nvSpPr>
          <p:spPr>
            <a:xfrm>
              <a:off x="3740000" y="3118625"/>
              <a:ext cx="943775" cy="2350"/>
            </a:xfrm>
            <a:custGeom>
              <a:avLst/>
              <a:gdLst/>
              <a:ahLst/>
              <a:cxnLst/>
              <a:rect l="l" t="t" r="r" b="b"/>
              <a:pathLst>
                <a:path w="37751" h="94" extrusionOk="0">
                  <a:moveTo>
                    <a:pt x="18860" y="1"/>
                  </a:moveTo>
                  <a:lnTo>
                    <a:pt x="9446" y="16"/>
                  </a:lnTo>
                  <a:lnTo>
                    <a:pt x="4715" y="16"/>
                  </a:lnTo>
                  <a:lnTo>
                    <a:pt x="1" y="32"/>
                  </a:lnTo>
                  <a:lnTo>
                    <a:pt x="4715" y="63"/>
                  </a:lnTo>
                  <a:lnTo>
                    <a:pt x="9446" y="78"/>
                  </a:lnTo>
                  <a:lnTo>
                    <a:pt x="18860" y="94"/>
                  </a:lnTo>
                  <a:lnTo>
                    <a:pt x="28306" y="78"/>
                  </a:lnTo>
                  <a:lnTo>
                    <a:pt x="33020" y="63"/>
                  </a:lnTo>
                  <a:lnTo>
                    <a:pt x="37751" y="32"/>
                  </a:lnTo>
                  <a:lnTo>
                    <a:pt x="33020" y="16"/>
                  </a:lnTo>
                  <a:lnTo>
                    <a:pt x="283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74;p36">
              <a:extLst>
                <a:ext uri="{FF2B5EF4-FFF2-40B4-BE49-F238E27FC236}">
                  <a16:creationId xmlns:a16="http://schemas.microsoft.com/office/drawing/2014/main" id="{F23EA14D-81C7-4EB5-B1D6-0F7A4F79E693}"/>
                </a:ext>
              </a:extLst>
            </p:cNvPr>
            <p:cNvSpPr/>
            <p:nvPr/>
          </p:nvSpPr>
          <p:spPr>
            <a:xfrm>
              <a:off x="4061425" y="2410225"/>
              <a:ext cx="208250" cy="451350"/>
            </a:xfrm>
            <a:custGeom>
              <a:avLst/>
              <a:gdLst/>
              <a:ahLst/>
              <a:cxnLst/>
              <a:rect l="l" t="t" r="r" b="b"/>
              <a:pathLst>
                <a:path w="8330" h="18054" extrusionOk="0">
                  <a:moveTo>
                    <a:pt x="1909" y="1"/>
                  </a:moveTo>
                  <a:cubicBezTo>
                    <a:pt x="1195" y="218"/>
                    <a:pt x="637" y="745"/>
                    <a:pt x="389" y="1443"/>
                  </a:cubicBezTo>
                  <a:cubicBezTo>
                    <a:pt x="1" y="2405"/>
                    <a:pt x="156" y="3645"/>
                    <a:pt x="792" y="4654"/>
                  </a:cubicBezTo>
                  <a:cubicBezTo>
                    <a:pt x="1412" y="5631"/>
                    <a:pt x="2420" y="6546"/>
                    <a:pt x="3506" y="7507"/>
                  </a:cubicBezTo>
                  <a:cubicBezTo>
                    <a:pt x="4359" y="8267"/>
                    <a:pt x="5228" y="9058"/>
                    <a:pt x="5895" y="9880"/>
                  </a:cubicBezTo>
                  <a:cubicBezTo>
                    <a:pt x="8221" y="12765"/>
                    <a:pt x="7725" y="16860"/>
                    <a:pt x="7290" y="18023"/>
                  </a:cubicBezTo>
                  <a:lnTo>
                    <a:pt x="7384" y="18054"/>
                  </a:lnTo>
                  <a:cubicBezTo>
                    <a:pt x="7833" y="16875"/>
                    <a:pt x="8330" y="12750"/>
                    <a:pt x="5972" y="9818"/>
                  </a:cubicBezTo>
                  <a:cubicBezTo>
                    <a:pt x="5290" y="9012"/>
                    <a:pt x="4421" y="8205"/>
                    <a:pt x="3568" y="7461"/>
                  </a:cubicBezTo>
                  <a:cubicBezTo>
                    <a:pt x="2483" y="6484"/>
                    <a:pt x="1474" y="5584"/>
                    <a:pt x="870" y="4623"/>
                  </a:cubicBezTo>
                  <a:cubicBezTo>
                    <a:pt x="249" y="3630"/>
                    <a:pt x="94" y="2436"/>
                    <a:pt x="466" y="1474"/>
                  </a:cubicBezTo>
                  <a:cubicBezTo>
                    <a:pt x="714" y="807"/>
                    <a:pt x="1257" y="295"/>
                    <a:pt x="1940" y="109"/>
                  </a:cubicBezTo>
                  <a:lnTo>
                    <a:pt x="19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75;p36">
              <a:extLst>
                <a:ext uri="{FF2B5EF4-FFF2-40B4-BE49-F238E27FC236}">
                  <a16:creationId xmlns:a16="http://schemas.microsoft.com/office/drawing/2014/main" id="{A070558F-33CC-416E-9C58-EE2924627434}"/>
                </a:ext>
              </a:extLst>
            </p:cNvPr>
            <p:cNvSpPr/>
            <p:nvPr/>
          </p:nvSpPr>
          <p:spPr>
            <a:xfrm>
              <a:off x="4071900" y="2419150"/>
              <a:ext cx="182275" cy="417225"/>
            </a:xfrm>
            <a:custGeom>
              <a:avLst/>
              <a:gdLst/>
              <a:ahLst/>
              <a:cxnLst/>
              <a:rect l="l" t="t" r="r" b="b"/>
              <a:pathLst>
                <a:path w="7291" h="16689" extrusionOk="0">
                  <a:moveTo>
                    <a:pt x="1505" y="0"/>
                  </a:moveTo>
                  <a:cubicBezTo>
                    <a:pt x="1505" y="0"/>
                    <a:pt x="1" y="915"/>
                    <a:pt x="388" y="3257"/>
                  </a:cubicBezTo>
                  <a:cubicBezTo>
                    <a:pt x="699" y="5212"/>
                    <a:pt x="2792" y="7274"/>
                    <a:pt x="4328" y="8763"/>
                  </a:cubicBezTo>
                  <a:lnTo>
                    <a:pt x="5150" y="9585"/>
                  </a:lnTo>
                  <a:cubicBezTo>
                    <a:pt x="7011" y="11493"/>
                    <a:pt x="7182" y="14859"/>
                    <a:pt x="7120" y="16689"/>
                  </a:cubicBezTo>
                  <a:lnTo>
                    <a:pt x="7213" y="16689"/>
                  </a:lnTo>
                  <a:cubicBezTo>
                    <a:pt x="7290" y="14859"/>
                    <a:pt x="7120" y="11462"/>
                    <a:pt x="5196" y="9523"/>
                  </a:cubicBezTo>
                  <a:cubicBezTo>
                    <a:pt x="4964" y="9275"/>
                    <a:pt x="4685" y="8996"/>
                    <a:pt x="4390" y="8701"/>
                  </a:cubicBezTo>
                  <a:cubicBezTo>
                    <a:pt x="2870" y="7212"/>
                    <a:pt x="807" y="5181"/>
                    <a:pt x="466" y="3242"/>
                  </a:cubicBezTo>
                  <a:cubicBezTo>
                    <a:pt x="109" y="978"/>
                    <a:pt x="1521" y="78"/>
                    <a:pt x="1536" y="78"/>
                  </a:cubicBezTo>
                  <a:lnTo>
                    <a:pt x="1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6;p36">
              <a:extLst>
                <a:ext uri="{FF2B5EF4-FFF2-40B4-BE49-F238E27FC236}">
                  <a16:creationId xmlns:a16="http://schemas.microsoft.com/office/drawing/2014/main" id="{0ED1066E-8242-4D9A-80C6-3B4CA619B6E4}"/>
                </a:ext>
              </a:extLst>
            </p:cNvPr>
            <p:cNvSpPr/>
            <p:nvPr/>
          </p:nvSpPr>
          <p:spPr>
            <a:xfrm>
              <a:off x="3930375" y="2778575"/>
              <a:ext cx="123325" cy="264075"/>
            </a:xfrm>
            <a:custGeom>
              <a:avLst/>
              <a:gdLst/>
              <a:ahLst/>
              <a:cxnLst/>
              <a:rect l="l" t="t" r="r" b="b"/>
              <a:pathLst>
                <a:path w="4933" h="10563" extrusionOk="0">
                  <a:moveTo>
                    <a:pt x="4917" y="1"/>
                  </a:moveTo>
                  <a:cubicBezTo>
                    <a:pt x="3258" y="171"/>
                    <a:pt x="1986" y="699"/>
                    <a:pt x="1133" y="1598"/>
                  </a:cubicBezTo>
                  <a:cubicBezTo>
                    <a:pt x="419" y="2374"/>
                    <a:pt x="1" y="3382"/>
                    <a:pt x="32" y="4452"/>
                  </a:cubicBezTo>
                  <a:cubicBezTo>
                    <a:pt x="32" y="6406"/>
                    <a:pt x="1443" y="10377"/>
                    <a:pt x="1505" y="10563"/>
                  </a:cubicBezTo>
                  <a:lnTo>
                    <a:pt x="1676" y="10516"/>
                  </a:lnTo>
                  <a:cubicBezTo>
                    <a:pt x="1676" y="10470"/>
                    <a:pt x="218" y="6391"/>
                    <a:pt x="218" y="4468"/>
                  </a:cubicBezTo>
                  <a:cubicBezTo>
                    <a:pt x="218" y="3568"/>
                    <a:pt x="544" y="637"/>
                    <a:pt x="4933" y="202"/>
                  </a:cubicBezTo>
                  <a:lnTo>
                    <a:pt x="49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77;p36">
              <a:extLst>
                <a:ext uri="{FF2B5EF4-FFF2-40B4-BE49-F238E27FC236}">
                  <a16:creationId xmlns:a16="http://schemas.microsoft.com/office/drawing/2014/main" id="{11357DED-423F-499E-A338-FF39D0D972D0}"/>
                </a:ext>
              </a:extLst>
            </p:cNvPr>
            <p:cNvSpPr/>
            <p:nvPr/>
          </p:nvSpPr>
          <p:spPr>
            <a:xfrm>
              <a:off x="3935800" y="2791000"/>
              <a:ext cx="118300" cy="256700"/>
            </a:xfrm>
            <a:custGeom>
              <a:avLst/>
              <a:gdLst/>
              <a:ahLst/>
              <a:cxnLst/>
              <a:rect l="l" t="t" r="r" b="b"/>
              <a:pathLst>
                <a:path w="4732" h="10268" extrusionOk="0">
                  <a:moveTo>
                    <a:pt x="4700" y="0"/>
                  </a:moveTo>
                  <a:cubicBezTo>
                    <a:pt x="1924" y="496"/>
                    <a:pt x="544" y="1722"/>
                    <a:pt x="249" y="3986"/>
                  </a:cubicBezTo>
                  <a:cubicBezTo>
                    <a:pt x="1" y="5925"/>
                    <a:pt x="652" y="10097"/>
                    <a:pt x="699" y="10267"/>
                  </a:cubicBezTo>
                  <a:lnTo>
                    <a:pt x="900" y="10236"/>
                  </a:lnTo>
                  <a:cubicBezTo>
                    <a:pt x="900" y="10190"/>
                    <a:pt x="202" y="5925"/>
                    <a:pt x="451" y="4017"/>
                  </a:cubicBezTo>
                  <a:cubicBezTo>
                    <a:pt x="714" y="1815"/>
                    <a:pt x="2017" y="683"/>
                    <a:pt x="4731" y="186"/>
                  </a:cubicBezTo>
                  <a:lnTo>
                    <a:pt x="470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78;p36">
              <a:extLst>
                <a:ext uri="{FF2B5EF4-FFF2-40B4-BE49-F238E27FC236}">
                  <a16:creationId xmlns:a16="http://schemas.microsoft.com/office/drawing/2014/main" id="{6D0E41B9-7BB9-46AC-B9ED-570F6D15E2A3}"/>
                </a:ext>
              </a:extLst>
            </p:cNvPr>
            <p:cNvSpPr/>
            <p:nvPr/>
          </p:nvSpPr>
          <p:spPr>
            <a:xfrm>
              <a:off x="4379775" y="2848225"/>
              <a:ext cx="140775" cy="195200"/>
            </a:xfrm>
            <a:custGeom>
              <a:avLst/>
              <a:gdLst/>
              <a:ahLst/>
              <a:cxnLst/>
              <a:rect l="l" t="t" r="r" b="b"/>
              <a:pathLst>
                <a:path w="5631" h="7808" extrusionOk="0">
                  <a:moveTo>
                    <a:pt x="373" y="1"/>
                  </a:moveTo>
                  <a:cubicBezTo>
                    <a:pt x="252" y="1"/>
                    <a:pt x="128" y="3"/>
                    <a:pt x="0" y="7"/>
                  </a:cubicBezTo>
                  <a:lnTo>
                    <a:pt x="0" y="208"/>
                  </a:lnTo>
                  <a:cubicBezTo>
                    <a:pt x="116" y="205"/>
                    <a:pt x="229" y="203"/>
                    <a:pt x="340" y="203"/>
                  </a:cubicBezTo>
                  <a:cubicBezTo>
                    <a:pt x="3979" y="203"/>
                    <a:pt x="4860" y="1900"/>
                    <a:pt x="5041" y="2953"/>
                  </a:cubicBezTo>
                  <a:cubicBezTo>
                    <a:pt x="5444" y="5140"/>
                    <a:pt x="4110" y="7684"/>
                    <a:pt x="4095" y="7715"/>
                  </a:cubicBezTo>
                  <a:lnTo>
                    <a:pt x="4250" y="7808"/>
                  </a:lnTo>
                  <a:cubicBezTo>
                    <a:pt x="4312" y="7715"/>
                    <a:pt x="5630" y="5171"/>
                    <a:pt x="5212" y="2922"/>
                  </a:cubicBezTo>
                  <a:cubicBezTo>
                    <a:pt x="5016" y="1811"/>
                    <a:pt x="4108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79;p36">
              <a:extLst>
                <a:ext uri="{FF2B5EF4-FFF2-40B4-BE49-F238E27FC236}">
                  <a16:creationId xmlns:a16="http://schemas.microsoft.com/office/drawing/2014/main" id="{1A7E5EF8-950E-465E-91B2-4B664D991EB0}"/>
                </a:ext>
              </a:extLst>
            </p:cNvPr>
            <p:cNvSpPr/>
            <p:nvPr/>
          </p:nvSpPr>
          <p:spPr>
            <a:xfrm>
              <a:off x="4380150" y="2858850"/>
              <a:ext cx="129550" cy="194675"/>
            </a:xfrm>
            <a:custGeom>
              <a:avLst/>
              <a:gdLst/>
              <a:ahLst/>
              <a:cxnLst/>
              <a:rect l="l" t="t" r="r" b="b"/>
              <a:pathLst>
                <a:path w="5182" h="7787" extrusionOk="0">
                  <a:moveTo>
                    <a:pt x="1" y="0"/>
                  </a:moveTo>
                  <a:lnTo>
                    <a:pt x="1" y="186"/>
                  </a:lnTo>
                  <a:cubicBezTo>
                    <a:pt x="2762" y="264"/>
                    <a:pt x="4111" y="1008"/>
                    <a:pt x="4576" y="2652"/>
                  </a:cubicBezTo>
                  <a:cubicBezTo>
                    <a:pt x="4964" y="4079"/>
                    <a:pt x="4468" y="7724"/>
                    <a:pt x="4468" y="7771"/>
                  </a:cubicBezTo>
                  <a:lnTo>
                    <a:pt x="4654" y="7786"/>
                  </a:lnTo>
                  <a:cubicBezTo>
                    <a:pt x="4685" y="7631"/>
                    <a:pt x="5181" y="4064"/>
                    <a:pt x="4762" y="2590"/>
                  </a:cubicBezTo>
                  <a:cubicBezTo>
                    <a:pt x="4266" y="869"/>
                    <a:pt x="2839" y="9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80;p36">
              <a:extLst>
                <a:ext uri="{FF2B5EF4-FFF2-40B4-BE49-F238E27FC236}">
                  <a16:creationId xmlns:a16="http://schemas.microsoft.com/office/drawing/2014/main" id="{DA6E86F5-8704-454B-A6DC-B048F2617E15}"/>
                </a:ext>
              </a:extLst>
            </p:cNvPr>
            <p:cNvSpPr/>
            <p:nvPr/>
          </p:nvSpPr>
          <p:spPr>
            <a:xfrm>
              <a:off x="4071125" y="2331125"/>
              <a:ext cx="190800" cy="126175"/>
            </a:xfrm>
            <a:custGeom>
              <a:avLst/>
              <a:gdLst/>
              <a:ahLst/>
              <a:cxnLst/>
              <a:rect l="l" t="t" r="r" b="b"/>
              <a:pathLst>
                <a:path w="7632" h="5047" extrusionOk="0">
                  <a:moveTo>
                    <a:pt x="6623" y="1"/>
                  </a:moveTo>
                  <a:lnTo>
                    <a:pt x="1086" y="2296"/>
                  </a:lnTo>
                  <a:cubicBezTo>
                    <a:pt x="342" y="2591"/>
                    <a:pt x="1" y="3428"/>
                    <a:pt x="280" y="4157"/>
                  </a:cubicBezTo>
                  <a:cubicBezTo>
                    <a:pt x="280" y="4188"/>
                    <a:pt x="311" y="4204"/>
                    <a:pt x="311" y="4219"/>
                  </a:cubicBezTo>
                  <a:cubicBezTo>
                    <a:pt x="549" y="4741"/>
                    <a:pt x="1068" y="5047"/>
                    <a:pt x="1603" y="5047"/>
                  </a:cubicBezTo>
                  <a:cubicBezTo>
                    <a:pt x="1800" y="5047"/>
                    <a:pt x="2000" y="5005"/>
                    <a:pt x="2188" y="4917"/>
                  </a:cubicBezTo>
                  <a:cubicBezTo>
                    <a:pt x="2203" y="4902"/>
                    <a:pt x="2234" y="4902"/>
                    <a:pt x="2250" y="4886"/>
                  </a:cubicBezTo>
                  <a:lnTo>
                    <a:pt x="7631" y="2188"/>
                  </a:lnTo>
                  <a:lnTo>
                    <a:pt x="66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81;p36">
              <a:extLst>
                <a:ext uri="{FF2B5EF4-FFF2-40B4-BE49-F238E27FC236}">
                  <a16:creationId xmlns:a16="http://schemas.microsoft.com/office/drawing/2014/main" id="{B0AF96C8-2A66-4719-95E3-9240935F8295}"/>
                </a:ext>
              </a:extLst>
            </p:cNvPr>
            <p:cNvSpPr/>
            <p:nvPr/>
          </p:nvSpPr>
          <p:spPr>
            <a:xfrm>
              <a:off x="4448025" y="2349350"/>
              <a:ext cx="41500" cy="25625"/>
            </a:xfrm>
            <a:custGeom>
              <a:avLst/>
              <a:gdLst/>
              <a:ahLst/>
              <a:cxnLst/>
              <a:rect l="l" t="t" r="r" b="b"/>
              <a:pathLst>
                <a:path w="1660" h="1025" extrusionOk="0">
                  <a:moveTo>
                    <a:pt x="1380" y="1"/>
                  </a:moveTo>
                  <a:lnTo>
                    <a:pt x="140" y="16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1660" y="900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82;p36">
              <a:extLst>
                <a:ext uri="{FF2B5EF4-FFF2-40B4-BE49-F238E27FC236}">
                  <a16:creationId xmlns:a16="http://schemas.microsoft.com/office/drawing/2014/main" id="{BF23CEB0-C988-4C67-8729-DFC06902F960}"/>
                </a:ext>
              </a:extLst>
            </p:cNvPr>
            <p:cNvSpPr/>
            <p:nvPr/>
          </p:nvSpPr>
          <p:spPr>
            <a:xfrm>
              <a:off x="4362700" y="2342000"/>
              <a:ext cx="88825" cy="32200"/>
            </a:xfrm>
            <a:custGeom>
              <a:avLst/>
              <a:gdLst/>
              <a:ahLst/>
              <a:cxnLst/>
              <a:rect l="l" t="t" r="r" b="b"/>
              <a:pathLst>
                <a:path w="3553" h="1288" extrusionOk="0">
                  <a:moveTo>
                    <a:pt x="2451" y="0"/>
                  </a:moveTo>
                  <a:lnTo>
                    <a:pt x="1" y="760"/>
                  </a:lnTo>
                  <a:lnTo>
                    <a:pt x="3149" y="1287"/>
                  </a:lnTo>
                  <a:lnTo>
                    <a:pt x="3553" y="310"/>
                  </a:lnTo>
                  <a:lnTo>
                    <a:pt x="2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83;p36">
              <a:extLst>
                <a:ext uri="{FF2B5EF4-FFF2-40B4-BE49-F238E27FC236}">
                  <a16:creationId xmlns:a16="http://schemas.microsoft.com/office/drawing/2014/main" id="{25DB9D33-638F-4B06-A4E4-1F71F9464D86}"/>
                </a:ext>
              </a:extLst>
            </p:cNvPr>
            <p:cNvSpPr/>
            <p:nvPr/>
          </p:nvSpPr>
          <p:spPr>
            <a:xfrm>
              <a:off x="4482525" y="2340825"/>
              <a:ext cx="39175" cy="29500"/>
            </a:xfrm>
            <a:custGeom>
              <a:avLst/>
              <a:gdLst/>
              <a:ahLst/>
              <a:cxnLst/>
              <a:rect l="l" t="t" r="r" b="b"/>
              <a:pathLst>
                <a:path w="1567" h="1180" extrusionOk="0">
                  <a:moveTo>
                    <a:pt x="1288" y="0"/>
                  </a:moveTo>
                  <a:lnTo>
                    <a:pt x="0" y="342"/>
                  </a:lnTo>
                  <a:lnTo>
                    <a:pt x="466" y="1179"/>
                  </a:lnTo>
                  <a:lnTo>
                    <a:pt x="1567" y="419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84;p36">
              <a:extLst>
                <a:ext uri="{FF2B5EF4-FFF2-40B4-BE49-F238E27FC236}">
                  <a16:creationId xmlns:a16="http://schemas.microsoft.com/office/drawing/2014/main" id="{0F0DE8EC-E8E5-4F0F-B51D-52A84516E8FF}"/>
                </a:ext>
              </a:extLst>
            </p:cNvPr>
            <p:cNvSpPr/>
            <p:nvPr/>
          </p:nvSpPr>
          <p:spPr>
            <a:xfrm>
              <a:off x="4441800" y="2349750"/>
              <a:ext cx="9725" cy="24050"/>
            </a:xfrm>
            <a:custGeom>
              <a:avLst/>
              <a:gdLst/>
              <a:ahLst/>
              <a:cxnLst/>
              <a:rect l="l" t="t" r="r" b="b"/>
              <a:pathLst>
                <a:path w="389" h="962" extrusionOk="0">
                  <a:moveTo>
                    <a:pt x="389" y="0"/>
                  </a:moveTo>
                  <a:lnTo>
                    <a:pt x="1" y="931"/>
                  </a:lnTo>
                  <a:lnTo>
                    <a:pt x="249" y="962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85;p36">
              <a:extLst>
                <a:ext uri="{FF2B5EF4-FFF2-40B4-BE49-F238E27FC236}">
                  <a16:creationId xmlns:a16="http://schemas.microsoft.com/office/drawing/2014/main" id="{D56B531C-D3B8-4467-88C5-949A0B669872}"/>
                </a:ext>
              </a:extLst>
            </p:cNvPr>
            <p:cNvSpPr/>
            <p:nvPr/>
          </p:nvSpPr>
          <p:spPr>
            <a:xfrm>
              <a:off x="4482525" y="2349350"/>
              <a:ext cx="11275" cy="20975"/>
            </a:xfrm>
            <a:custGeom>
              <a:avLst/>
              <a:gdLst/>
              <a:ahLst/>
              <a:cxnLst/>
              <a:rect l="l" t="t" r="r" b="b"/>
              <a:pathLst>
                <a:path w="451" h="839" extrusionOk="0">
                  <a:moveTo>
                    <a:pt x="0" y="1"/>
                  </a:moveTo>
                  <a:lnTo>
                    <a:pt x="249" y="838"/>
                  </a:lnTo>
                  <a:lnTo>
                    <a:pt x="450" y="7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86;p36">
              <a:extLst>
                <a:ext uri="{FF2B5EF4-FFF2-40B4-BE49-F238E27FC236}">
                  <a16:creationId xmlns:a16="http://schemas.microsoft.com/office/drawing/2014/main" id="{82B0CD95-BC49-491C-95F7-62C8C95398D5}"/>
                </a:ext>
              </a:extLst>
            </p:cNvPr>
            <p:cNvSpPr/>
            <p:nvPr/>
          </p:nvSpPr>
          <p:spPr>
            <a:xfrm>
              <a:off x="4427850" y="2357500"/>
              <a:ext cx="13200" cy="11575"/>
            </a:xfrm>
            <a:custGeom>
              <a:avLst/>
              <a:gdLst/>
              <a:ahLst/>
              <a:cxnLst/>
              <a:rect l="l" t="t" r="r" b="b"/>
              <a:pathLst>
                <a:path w="528" h="463" extrusionOk="0">
                  <a:moveTo>
                    <a:pt x="287" y="51"/>
                  </a:moveTo>
                  <a:cubicBezTo>
                    <a:pt x="354" y="51"/>
                    <a:pt x="415" y="86"/>
                    <a:pt x="450" y="155"/>
                  </a:cubicBezTo>
                  <a:cubicBezTo>
                    <a:pt x="481" y="233"/>
                    <a:pt x="450" y="342"/>
                    <a:pt x="373" y="373"/>
                  </a:cubicBezTo>
                  <a:cubicBezTo>
                    <a:pt x="351" y="385"/>
                    <a:pt x="327" y="391"/>
                    <a:pt x="301" y="391"/>
                  </a:cubicBezTo>
                  <a:cubicBezTo>
                    <a:pt x="234" y="391"/>
                    <a:pt x="163" y="351"/>
                    <a:pt x="140" y="295"/>
                  </a:cubicBezTo>
                  <a:cubicBezTo>
                    <a:pt x="94" y="218"/>
                    <a:pt x="140" y="109"/>
                    <a:pt x="218" y="62"/>
                  </a:cubicBezTo>
                  <a:cubicBezTo>
                    <a:pt x="241" y="55"/>
                    <a:pt x="264" y="51"/>
                    <a:pt x="287" y="51"/>
                  </a:cubicBezTo>
                  <a:close/>
                  <a:moveTo>
                    <a:pt x="271" y="0"/>
                  </a:moveTo>
                  <a:cubicBezTo>
                    <a:pt x="231" y="0"/>
                    <a:pt x="192" y="11"/>
                    <a:pt x="156" y="31"/>
                  </a:cubicBezTo>
                  <a:cubicBezTo>
                    <a:pt x="32" y="78"/>
                    <a:pt x="1" y="218"/>
                    <a:pt x="63" y="342"/>
                  </a:cubicBezTo>
                  <a:cubicBezTo>
                    <a:pt x="95" y="417"/>
                    <a:pt x="172" y="462"/>
                    <a:pt x="258" y="462"/>
                  </a:cubicBezTo>
                  <a:cubicBezTo>
                    <a:pt x="295" y="462"/>
                    <a:pt x="335" y="454"/>
                    <a:pt x="373" y="435"/>
                  </a:cubicBezTo>
                  <a:cubicBezTo>
                    <a:pt x="466" y="388"/>
                    <a:pt x="528" y="264"/>
                    <a:pt x="481" y="140"/>
                  </a:cubicBezTo>
                  <a:cubicBezTo>
                    <a:pt x="466" y="140"/>
                    <a:pt x="466" y="124"/>
                    <a:pt x="466" y="124"/>
                  </a:cubicBezTo>
                  <a:cubicBezTo>
                    <a:pt x="424" y="42"/>
                    <a:pt x="349" y="0"/>
                    <a:pt x="2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87;p36">
              <a:extLst>
                <a:ext uri="{FF2B5EF4-FFF2-40B4-BE49-F238E27FC236}">
                  <a16:creationId xmlns:a16="http://schemas.microsoft.com/office/drawing/2014/main" id="{35EDEDD7-7A29-4C41-967F-629213DD19BB}"/>
                </a:ext>
              </a:extLst>
            </p:cNvPr>
            <p:cNvSpPr/>
            <p:nvPr/>
          </p:nvSpPr>
          <p:spPr>
            <a:xfrm>
              <a:off x="4470500" y="2360000"/>
              <a:ext cx="13125" cy="11775"/>
            </a:xfrm>
            <a:custGeom>
              <a:avLst/>
              <a:gdLst/>
              <a:ahLst/>
              <a:cxnLst/>
              <a:rect l="l" t="t" r="r" b="b"/>
              <a:pathLst>
                <a:path w="525" h="471" extrusionOk="0">
                  <a:moveTo>
                    <a:pt x="379" y="33"/>
                  </a:moveTo>
                  <a:cubicBezTo>
                    <a:pt x="413" y="51"/>
                    <a:pt x="443" y="74"/>
                    <a:pt x="466" y="102"/>
                  </a:cubicBezTo>
                  <a:lnTo>
                    <a:pt x="481" y="118"/>
                  </a:lnTo>
                  <a:cubicBezTo>
                    <a:pt x="504" y="163"/>
                    <a:pt x="512" y="208"/>
                    <a:pt x="509" y="250"/>
                  </a:cubicBezTo>
                  <a:lnTo>
                    <a:pt x="509" y="250"/>
                  </a:lnTo>
                  <a:cubicBezTo>
                    <a:pt x="525" y="207"/>
                    <a:pt x="522" y="160"/>
                    <a:pt x="497" y="118"/>
                  </a:cubicBezTo>
                  <a:cubicBezTo>
                    <a:pt x="479" y="73"/>
                    <a:pt x="431" y="44"/>
                    <a:pt x="379" y="33"/>
                  </a:cubicBezTo>
                  <a:close/>
                  <a:moveTo>
                    <a:pt x="251" y="1"/>
                  </a:moveTo>
                  <a:cubicBezTo>
                    <a:pt x="207" y="1"/>
                    <a:pt x="163" y="13"/>
                    <a:pt x="125" y="40"/>
                  </a:cubicBezTo>
                  <a:cubicBezTo>
                    <a:pt x="32" y="118"/>
                    <a:pt x="1" y="273"/>
                    <a:pt x="78" y="366"/>
                  </a:cubicBezTo>
                  <a:cubicBezTo>
                    <a:pt x="126" y="433"/>
                    <a:pt x="205" y="471"/>
                    <a:pt x="279" y="471"/>
                  </a:cubicBezTo>
                  <a:cubicBezTo>
                    <a:pt x="325" y="471"/>
                    <a:pt x="369" y="457"/>
                    <a:pt x="404" y="428"/>
                  </a:cubicBezTo>
                  <a:cubicBezTo>
                    <a:pt x="463" y="388"/>
                    <a:pt x="503" y="324"/>
                    <a:pt x="509" y="250"/>
                  </a:cubicBezTo>
                  <a:lnTo>
                    <a:pt x="509" y="250"/>
                  </a:lnTo>
                  <a:cubicBezTo>
                    <a:pt x="496" y="287"/>
                    <a:pt x="470" y="322"/>
                    <a:pt x="435" y="350"/>
                  </a:cubicBezTo>
                  <a:cubicBezTo>
                    <a:pt x="402" y="376"/>
                    <a:pt x="365" y="388"/>
                    <a:pt x="327" y="388"/>
                  </a:cubicBezTo>
                  <a:cubicBezTo>
                    <a:pt x="275" y="388"/>
                    <a:pt x="223" y="364"/>
                    <a:pt x="187" y="319"/>
                  </a:cubicBezTo>
                  <a:cubicBezTo>
                    <a:pt x="140" y="242"/>
                    <a:pt x="156" y="118"/>
                    <a:pt x="233" y="55"/>
                  </a:cubicBezTo>
                  <a:lnTo>
                    <a:pt x="264" y="40"/>
                  </a:lnTo>
                  <a:cubicBezTo>
                    <a:pt x="284" y="32"/>
                    <a:pt x="307" y="28"/>
                    <a:pt x="331" y="28"/>
                  </a:cubicBezTo>
                  <a:cubicBezTo>
                    <a:pt x="347" y="28"/>
                    <a:pt x="363" y="30"/>
                    <a:pt x="379" y="33"/>
                  </a:cubicBezTo>
                  <a:lnTo>
                    <a:pt x="379" y="33"/>
                  </a:lnTo>
                  <a:cubicBezTo>
                    <a:pt x="339" y="13"/>
                    <a:pt x="295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88;p36">
              <a:extLst>
                <a:ext uri="{FF2B5EF4-FFF2-40B4-BE49-F238E27FC236}">
                  <a16:creationId xmlns:a16="http://schemas.microsoft.com/office/drawing/2014/main" id="{A8550AAD-6AE6-4AF8-91AE-CE74099D2EA8}"/>
                </a:ext>
              </a:extLst>
            </p:cNvPr>
            <p:cNvSpPr/>
            <p:nvPr/>
          </p:nvSpPr>
          <p:spPr>
            <a:xfrm>
              <a:off x="4428250" y="2203575"/>
              <a:ext cx="48100" cy="32575"/>
            </a:xfrm>
            <a:custGeom>
              <a:avLst/>
              <a:gdLst/>
              <a:ahLst/>
              <a:cxnLst/>
              <a:rect l="l" t="t" r="r" b="b"/>
              <a:pathLst>
                <a:path w="1924" h="1303" extrusionOk="0">
                  <a:moveTo>
                    <a:pt x="1830" y="0"/>
                  </a:moveTo>
                  <a:lnTo>
                    <a:pt x="0" y="372"/>
                  </a:lnTo>
                  <a:lnTo>
                    <a:pt x="465" y="1303"/>
                  </a:lnTo>
                  <a:lnTo>
                    <a:pt x="1923" y="884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89;p36">
              <a:extLst>
                <a:ext uri="{FF2B5EF4-FFF2-40B4-BE49-F238E27FC236}">
                  <a16:creationId xmlns:a16="http://schemas.microsoft.com/office/drawing/2014/main" id="{211EB4D3-4234-4ED6-B824-B0DB3831CB89}"/>
                </a:ext>
              </a:extLst>
            </p:cNvPr>
            <p:cNvSpPr/>
            <p:nvPr/>
          </p:nvSpPr>
          <p:spPr>
            <a:xfrm>
              <a:off x="4361550" y="2215975"/>
              <a:ext cx="78350" cy="63600"/>
            </a:xfrm>
            <a:custGeom>
              <a:avLst/>
              <a:gdLst/>
              <a:ahLst/>
              <a:cxnLst/>
              <a:rect l="l" t="t" r="r" b="b"/>
              <a:pathLst>
                <a:path w="3134" h="2544" extrusionOk="0">
                  <a:moveTo>
                    <a:pt x="2435" y="0"/>
                  </a:moveTo>
                  <a:lnTo>
                    <a:pt x="0" y="1613"/>
                  </a:lnTo>
                  <a:lnTo>
                    <a:pt x="1102" y="2544"/>
                  </a:lnTo>
                  <a:lnTo>
                    <a:pt x="3133" y="807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90;p36">
              <a:extLst>
                <a:ext uri="{FF2B5EF4-FFF2-40B4-BE49-F238E27FC236}">
                  <a16:creationId xmlns:a16="http://schemas.microsoft.com/office/drawing/2014/main" id="{D8EAF4C5-DD50-4FD5-B3D5-BC11AFB50BFE}"/>
                </a:ext>
              </a:extLst>
            </p:cNvPr>
            <p:cNvSpPr/>
            <p:nvPr/>
          </p:nvSpPr>
          <p:spPr>
            <a:xfrm>
              <a:off x="4476325" y="2202400"/>
              <a:ext cx="41500" cy="23300"/>
            </a:xfrm>
            <a:custGeom>
              <a:avLst/>
              <a:gdLst/>
              <a:ahLst/>
              <a:cxnLst/>
              <a:rect l="l" t="t" r="r" b="b"/>
              <a:pathLst>
                <a:path w="1660" h="932" extrusionOk="0">
                  <a:moveTo>
                    <a:pt x="93" y="1"/>
                  </a:moveTo>
                  <a:lnTo>
                    <a:pt x="0" y="931"/>
                  </a:lnTo>
                  <a:lnTo>
                    <a:pt x="1505" y="916"/>
                  </a:lnTo>
                  <a:lnTo>
                    <a:pt x="1660" y="388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91;p36">
              <a:extLst>
                <a:ext uri="{FF2B5EF4-FFF2-40B4-BE49-F238E27FC236}">
                  <a16:creationId xmlns:a16="http://schemas.microsoft.com/office/drawing/2014/main" id="{49663772-2A12-4B04-B4E5-3F368D51817A}"/>
                </a:ext>
              </a:extLst>
            </p:cNvPr>
            <p:cNvSpPr/>
            <p:nvPr/>
          </p:nvSpPr>
          <p:spPr>
            <a:xfrm>
              <a:off x="4423975" y="2214800"/>
              <a:ext cx="15925" cy="21350"/>
            </a:xfrm>
            <a:custGeom>
              <a:avLst/>
              <a:gdLst/>
              <a:ahLst/>
              <a:cxnLst/>
              <a:rect l="l" t="t" r="r" b="b"/>
              <a:pathLst>
                <a:path w="637" h="854" extrusionOk="0">
                  <a:moveTo>
                    <a:pt x="218" y="1"/>
                  </a:moveTo>
                  <a:lnTo>
                    <a:pt x="0" y="109"/>
                  </a:lnTo>
                  <a:lnTo>
                    <a:pt x="636" y="854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92;p36">
              <a:extLst>
                <a:ext uri="{FF2B5EF4-FFF2-40B4-BE49-F238E27FC236}">
                  <a16:creationId xmlns:a16="http://schemas.microsoft.com/office/drawing/2014/main" id="{6EBF80D4-A377-4964-90F7-F7C9F66307E3}"/>
                </a:ext>
              </a:extLst>
            </p:cNvPr>
            <p:cNvSpPr/>
            <p:nvPr/>
          </p:nvSpPr>
          <p:spPr>
            <a:xfrm>
              <a:off x="4474000" y="2204350"/>
              <a:ext cx="4675" cy="21350"/>
            </a:xfrm>
            <a:custGeom>
              <a:avLst/>
              <a:gdLst/>
              <a:ahLst/>
              <a:cxnLst/>
              <a:rect l="l" t="t" r="r" b="b"/>
              <a:pathLst>
                <a:path w="187" h="854" extrusionOk="0">
                  <a:moveTo>
                    <a:pt x="186" y="0"/>
                  </a:moveTo>
                  <a:lnTo>
                    <a:pt x="0" y="31"/>
                  </a:lnTo>
                  <a:lnTo>
                    <a:pt x="93" y="853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93;p36">
              <a:extLst>
                <a:ext uri="{FF2B5EF4-FFF2-40B4-BE49-F238E27FC236}">
                  <a16:creationId xmlns:a16="http://schemas.microsoft.com/office/drawing/2014/main" id="{69C7FF93-7E5A-4988-8304-EE4C548EEE5D}"/>
                </a:ext>
              </a:extLst>
            </p:cNvPr>
            <p:cNvSpPr/>
            <p:nvPr/>
          </p:nvSpPr>
          <p:spPr>
            <a:xfrm>
              <a:off x="4412725" y="2223300"/>
              <a:ext cx="13025" cy="11250"/>
            </a:xfrm>
            <a:custGeom>
              <a:avLst/>
              <a:gdLst/>
              <a:ahLst/>
              <a:cxnLst/>
              <a:rect l="l" t="t" r="r" b="b"/>
              <a:pathLst>
                <a:path w="521" h="450" extrusionOk="0">
                  <a:moveTo>
                    <a:pt x="467" y="332"/>
                  </a:moveTo>
                  <a:lnTo>
                    <a:pt x="467" y="332"/>
                  </a:lnTo>
                  <a:cubicBezTo>
                    <a:pt x="462" y="341"/>
                    <a:pt x="457" y="350"/>
                    <a:pt x="450" y="359"/>
                  </a:cubicBezTo>
                  <a:cubicBezTo>
                    <a:pt x="457" y="350"/>
                    <a:pt x="462" y="342"/>
                    <a:pt x="467" y="332"/>
                  </a:cubicBezTo>
                  <a:close/>
                  <a:moveTo>
                    <a:pt x="450" y="359"/>
                  </a:moveTo>
                  <a:cubicBezTo>
                    <a:pt x="424" y="391"/>
                    <a:pt x="390" y="416"/>
                    <a:pt x="353" y="431"/>
                  </a:cubicBezTo>
                  <a:lnTo>
                    <a:pt x="353" y="431"/>
                  </a:lnTo>
                  <a:cubicBezTo>
                    <a:pt x="386" y="424"/>
                    <a:pt x="420" y="405"/>
                    <a:pt x="450" y="374"/>
                  </a:cubicBezTo>
                  <a:lnTo>
                    <a:pt x="450" y="359"/>
                  </a:lnTo>
                  <a:close/>
                  <a:moveTo>
                    <a:pt x="277" y="1"/>
                  </a:moveTo>
                  <a:cubicBezTo>
                    <a:pt x="204" y="1"/>
                    <a:pt x="128" y="35"/>
                    <a:pt x="78" y="95"/>
                  </a:cubicBezTo>
                  <a:cubicBezTo>
                    <a:pt x="1" y="204"/>
                    <a:pt x="47" y="328"/>
                    <a:pt x="140" y="405"/>
                  </a:cubicBezTo>
                  <a:cubicBezTo>
                    <a:pt x="177" y="436"/>
                    <a:pt x="220" y="449"/>
                    <a:pt x="264" y="449"/>
                  </a:cubicBezTo>
                  <a:cubicBezTo>
                    <a:pt x="294" y="449"/>
                    <a:pt x="324" y="443"/>
                    <a:pt x="353" y="431"/>
                  </a:cubicBezTo>
                  <a:lnTo>
                    <a:pt x="353" y="431"/>
                  </a:lnTo>
                  <a:cubicBezTo>
                    <a:pt x="342" y="433"/>
                    <a:pt x="330" y="435"/>
                    <a:pt x="319" y="435"/>
                  </a:cubicBezTo>
                  <a:cubicBezTo>
                    <a:pt x="279" y="435"/>
                    <a:pt x="239" y="419"/>
                    <a:pt x="202" y="390"/>
                  </a:cubicBezTo>
                  <a:cubicBezTo>
                    <a:pt x="125" y="328"/>
                    <a:pt x="125" y="250"/>
                    <a:pt x="156" y="173"/>
                  </a:cubicBezTo>
                  <a:cubicBezTo>
                    <a:pt x="185" y="124"/>
                    <a:pt x="240" y="93"/>
                    <a:pt x="295" y="93"/>
                  </a:cubicBezTo>
                  <a:cubicBezTo>
                    <a:pt x="327" y="93"/>
                    <a:pt x="360" y="103"/>
                    <a:pt x="388" y="126"/>
                  </a:cubicBezTo>
                  <a:cubicBezTo>
                    <a:pt x="458" y="154"/>
                    <a:pt x="502" y="256"/>
                    <a:pt x="467" y="332"/>
                  </a:cubicBezTo>
                  <a:lnTo>
                    <a:pt x="467" y="332"/>
                  </a:lnTo>
                  <a:cubicBezTo>
                    <a:pt x="520" y="231"/>
                    <a:pt x="475" y="121"/>
                    <a:pt x="404" y="64"/>
                  </a:cubicBezTo>
                  <a:lnTo>
                    <a:pt x="388" y="33"/>
                  </a:lnTo>
                  <a:cubicBezTo>
                    <a:pt x="355" y="11"/>
                    <a:pt x="317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94;p36">
              <a:extLst>
                <a:ext uri="{FF2B5EF4-FFF2-40B4-BE49-F238E27FC236}">
                  <a16:creationId xmlns:a16="http://schemas.microsoft.com/office/drawing/2014/main" id="{FCCC9B37-5A43-41EC-A9D3-36006BC83EE4}"/>
                </a:ext>
              </a:extLst>
            </p:cNvPr>
            <p:cNvSpPr/>
            <p:nvPr/>
          </p:nvSpPr>
          <p:spPr>
            <a:xfrm>
              <a:off x="4458875" y="2207250"/>
              <a:ext cx="12200" cy="11375"/>
            </a:xfrm>
            <a:custGeom>
              <a:avLst/>
              <a:gdLst/>
              <a:ahLst/>
              <a:cxnLst/>
              <a:rect l="l" t="t" r="r" b="b"/>
              <a:pathLst>
                <a:path w="488" h="455" extrusionOk="0">
                  <a:moveTo>
                    <a:pt x="471" y="288"/>
                  </a:moveTo>
                  <a:cubicBezTo>
                    <a:pt x="466" y="309"/>
                    <a:pt x="460" y="330"/>
                    <a:pt x="450" y="349"/>
                  </a:cubicBezTo>
                  <a:cubicBezTo>
                    <a:pt x="462" y="330"/>
                    <a:pt x="468" y="309"/>
                    <a:pt x="471" y="288"/>
                  </a:cubicBezTo>
                  <a:close/>
                  <a:moveTo>
                    <a:pt x="450" y="349"/>
                  </a:moveTo>
                  <a:cubicBezTo>
                    <a:pt x="425" y="349"/>
                    <a:pt x="420" y="349"/>
                    <a:pt x="437" y="367"/>
                  </a:cubicBezTo>
                  <a:lnTo>
                    <a:pt x="437" y="367"/>
                  </a:lnTo>
                  <a:cubicBezTo>
                    <a:pt x="441" y="361"/>
                    <a:pt x="446" y="355"/>
                    <a:pt x="450" y="349"/>
                  </a:cubicBezTo>
                  <a:close/>
                  <a:moveTo>
                    <a:pt x="437" y="367"/>
                  </a:moveTo>
                  <a:lnTo>
                    <a:pt x="437" y="367"/>
                  </a:lnTo>
                  <a:cubicBezTo>
                    <a:pt x="409" y="400"/>
                    <a:pt x="375" y="424"/>
                    <a:pt x="339" y="438"/>
                  </a:cubicBezTo>
                  <a:lnTo>
                    <a:pt x="339" y="438"/>
                  </a:lnTo>
                  <a:cubicBezTo>
                    <a:pt x="379" y="432"/>
                    <a:pt x="417" y="413"/>
                    <a:pt x="450" y="380"/>
                  </a:cubicBezTo>
                  <a:cubicBezTo>
                    <a:pt x="445" y="375"/>
                    <a:pt x="440" y="370"/>
                    <a:pt x="437" y="367"/>
                  </a:cubicBezTo>
                  <a:close/>
                  <a:moveTo>
                    <a:pt x="278" y="0"/>
                  </a:moveTo>
                  <a:cubicBezTo>
                    <a:pt x="205" y="0"/>
                    <a:pt x="128" y="41"/>
                    <a:pt x="78" y="101"/>
                  </a:cubicBezTo>
                  <a:cubicBezTo>
                    <a:pt x="0" y="194"/>
                    <a:pt x="31" y="334"/>
                    <a:pt x="140" y="411"/>
                  </a:cubicBezTo>
                  <a:cubicBezTo>
                    <a:pt x="175" y="441"/>
                    <a:pt x="217" y="455"/>
                    <a:pt x="259" y="455"/>
                  </a:cubicBezTo>
                  <a:cubicBezTo>
                    <a:pt x="286" y="455"/>
                    <a:pt x="313" y="449"/>
                    <a:pt x="339" y="438"/>
                  </a:cubicBezTo>
                  <a:lnTo>
                    <a:pt x="339" y="438"/>
                  </a:lnTo>
                  <a:cubicBezTo>
                    <a:pt x="330" y="440"/>
                    <a:pt x="320" y="441"/>
                    <a:pt x="310" y="441"/>
                  </a:cubicBezTo>
                  <a:cubicBezTo>
                    <a:pt x="267" y="441"/>
                    <a:pt x="223" y="425"/>
                    <a:pt x="186" y="396"/>
                  </a:cubicBezTo>
                  <a:cubicBezTo>
                    <a:pt x="109" y="334"/>
                    <a:pt x="109" y="256"/>
                    <a:pt x="155" y="179"/>
                  </a:cubicBezTo>
                  <a:cubicBezTo>
                    <a:pt x="176" y="126"/>
                    <a:pt x="241" y="95"/>
                    <a:pt x="304" y="95"/>
                  </a:cubicBezTo>
                  <a:cubicBezTo>
                    <a:pt x="334" y="95"/>
                    <a:pt x="363" y="102"/>
                    <a:pt x="388" y="117"/>
                  </a:cubicBezTo>
                  <a:cubicBezTo>
                    <a:pt x="446" y="152"/>
                    <a:pt x="478" y="222"/>
                    <a:pt x="471" y="288"/>
                  </a:cubicBezTo>
                  <a:lnTo>
                    <a:pt x="471" y="288"/>
                  </a:lnTo>
                  <a:cubicBezTo>
                    <a:pt x="488" y="203"/>
                    <a:pt x="465" y="107"/>
                    <a:pt x="404" y="70"/>
                  </a:cubicBezTo>
                  <a:lnTo>
                    <a:pt x="388" y="39"/>
                  </a:lnTo>
                  <a:cubicBezTo>
                    <a:pt x="355" y="12"/>
                    <a:pt x="317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95;p36">
              <a:extLst>
                <a:ext uri="{FF2B5EF4-FFF2-40B4-BE49-F238E27FC236}">
                  <a16:creationId xmlns:a16="http://schemas.microsoft.com/office/drawing/2014/main" id="{45845BBC-0D13-42C0-9D76-E10D2A0198FB}"/>
                </a:ext>
              </a:extLst>
            </p:cNvPr>
            <p:cNvSpPr/>
            <p:nvPr/>
          </p:nvSpPr>
          <p:spPr>
            <a:xfrm>
              <a:off x="4362700" y="2219850"/>
              <a:ext cx="152425" cy="59350"/>
            </a:xfrm>
            <a:custGeom>
              <a:avLst/>
              <a:gdLst/>
              <a:ahLst/>
              <a:cxnLst/>
              <a:rect l="l" t="t" r="r" b="b"/>
              <a:pathLst>
                <a:path w="6097" h="2374" extrusionOk="0">
                  <a:moveTo>
                    <a:pt x="4530" y="0"/>
                  </a:moveTo>
                  <a:lnTo>
                    <a:pt x="3382" y="32"/>
                  </a:lnTo>
                  <a:lnTo>
                    <a:pt x="2901" y="218"/>
                  </a:lnTo>
                  <a:lnTo>
                    <a:pt x="2777" y="264"/>
                  </a:lnTo>
                  <a:lnTo>
                    <a:pt x="2467" y="388"/>
                  </a:lnTo>
                  <a:lnTo>
                    <a:pt x="2203" y="512"/>
                  </a:lnTo>
                  <a:lnTo>
                    <a:pt x="2141" y="528"/>
                  </a:lnTo>
                  <a:lnTo>
                    <a:pt x="187" y="1350"/>
                  </a:lnTo>
                  <a:lnTo>
                    <a:pt x="1" y="1474"/>
                  </a:lnTo>
                  <a:lnTo>
                    <a:pt x="1040" y="2373"/>
                  </a:lnTo>
                  <a:lnTo>
                    <a:pt x="3072" y="621"/>
                  </a:lnTo>
                  <a:lnTo>
                    <a:pt x="4530" y="218"/>
                  </a:lnTo>
                  <a:lnTo>
                    <a:pt x="6034" y="202"/>
                  </a:lnTo>
                  <a:lnTo>
                    <a:pt x="6096" y="47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96;p36">
              <a:extLst>
                <a:ext uri="{FF2B5EF4-FFF2-40B4-BE49-F238E27FC236}">
                  <a16:creationId xmlns:a16="http://schemas.microsoft.com/office/drawing/2014/main" id="{BA4D0C03-54B1-4D3F-9960-85FD641B1D3B}"/>
                </a:ext>
              </a:extLst>
            </p:cNvPr>
            <p:cNvSpPr/>
            <p:nvPr/>
          </p:nvSpPr>
          <p:spPr>
            <a:xfrm>
              <a:off x="4479025" y="2257450"/>
              <a:ext cx="49675" cy="25625"/>
            </a:xfrm>
            <a:custGeom>
              <a:avLst/>
              <a:gdLst/>
              <a:ahLst/>
              <a:cxnLst/>
              <a:rect l="l" t="t" r="r" b="b"/>
              <a:pathLst>
                <a:path w="1987" h="1025" extrusionOk="0">
                  <a:moveTo>
                    <a:pt x="1" y="1"/>
                  </a:moveTo>
                  <a:lnTo>
                    <a:pt x="202" y="1025"/>
                  </a:lnTo>
                  <a:lnTo>
                    <a:pt x="1831" y="947"/>
                  </a:lnTo>
                  <a:lnTo>
                    <a:pt x="1986" y="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97;p36">
              <a:extLst>
                <a:ext uri="{FF2B5EF4-FFF2-40B4-BE49-F238E27FC236}">
                  <a16:creationId xmlns:a16="http://schemas.microsoft.com/office/drawing/2014/main" id="{81551CA1-C4E5-4C01-BD84-3A65EDE077EB}"/>
                </a:ext>
              </a:extLst>
            </p:cNvPr>
            <p:cNvSpPr/>
            <p:nvPr/>
          </p:nvSpPr>
          <p:spPr>
            <a:xfrm>
              <a:off x="4403025" y="2259400"/>
              <a:ext cx="81075" cy="51200"/>
            </a:xfrm>
            <a:custGeom>
              <a:avLst/>
              <a:gdLst/>
              <a:ahLst/>
              <a:cxnLst/>
              <a:rect l="l" t="t" r="r" b="b"/>
              <a:pathLst>
                <a:path w="3243" h="2048" extrusionOk="0">
                  <a:moveTo>
                    <a:pt x="2777" y="0"/>
                  </a:moveTo>
                  <a:lnTo>
                    <a:pt x="1" y="853"/>
                  </a:lnTo>
                  <a:lnTo>
                    <a:pt x="792" y="2048"/>
                  </a:lnTo>
                  <a:lnTo>
                    <a:pt x="3242" y="947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98;p36">
              <a:extLst>
                <a:ext uri="{FF2B5EF4-FFF2-40B4-BE49-F238E27FC236}">
                  <a16:creationId xmlns:a16="http://schemas.microsoft.com/office/drawing/2014/main" id="{7445A4E3-8B8A-4BAA-9A27-937032C6D22C}"/>
                </a:ext>
              </a:extLst>
            </p:cNvPr>
            <p:cNvSpPr/>
            <p:nvPr/>
          </p:nvSpPr>
          <p:spPr>
            <a:xfrm>
              <a:off x="4524775" y="2259775"/>
              <a:ext cx="46575" cy="24075"/>
            </a:xfrm>
            <a:custGeom>
              <a:avLst/>
              <a:gdLst/>
              <a:ahLst/>
              <a:cxnLst/>
              <a:rect l="l" t="t" r="r" b="b"/>
              <a:pathLst>
                <a:path w="1863" h="963" extrusionOk="0">
                  <a:moveTo>
                    <a:pt x="342" y="1"/>
                  </a:moveTo>
                  <a:lnTo>
                    <a:pt x="1" y="854"/>
                  </a:lnTo>
                  <a:lnTo>
                    <a:pt x="1552" y="963"/>
                  </a:lnTo>
                  <a:lnTo>
                    <a:pt x="1862" y="528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99;p36">
              <a:extLst>
                <a:ext uri="{FF2B5EF4-FFF2-40B4-BE49-F238E27FC236}">
                  <a16:creationId xmlns:a16="http://schemas.microsoft.com/office/drawing/2014/main" id="{7E8247EC-40E4-48BD-BE5A-C15E360FD66A}"/>
                </a:ext>
              </a:extLst>
            </p:cNvPr>
            <p:cNvSpPr/>
            <p:nvPr/>
          </p:nvSpPr>
          <p:spPr>
            <a:xfrm>
              <a:off x="4473225" y="2259400"/>
              <a:ext cx="10875" cy="23675"/>
            </a:xfrm>
            <a:custGeom>
              <a:avLst/>
              <a:gdLst/>
              <a:ahLst/>
              <a:cxnLst/>
              <a:rect l="l" t="t" r="r" b="b"/>
              <a:pathLst>
                <a:path w="435" h="947" extrusionOk="0">
                  <a:moveTo>
                    <a:pt x="233" y="0"/>
                  </a:moveTo>
                  <a:lnTo>
                    <a:pt x="0" y="78"/>
                  </a:lnTo>
                  <a:lnTo>
                    <a:pt x="434" y="947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900;p36">
              <a:extLst>
                <a:ext uri="{FF2B5EF4-FFF2-40B4-BE49-F238E27FC236}">
                  <a16:creationId xmlns:a16="http://schemas.microsoft.com/office/drawing/2014/main" id="{9A911FCC-71C8-49F3-AE08-80B6246AD30C}"/>
                </a:ext>
              </a:extLst>
            </p:cNvPr>
            <p:cNvSpPr/>
            <p:nvPr/>
          </p:nvSpPr>
          <p:spPr>
            <a:xfrm>
              <a:off x="4524775" y="2260550"/>
              <a:ext cx="8175" cy="20575"/>
            </a:xfrm>
            <a:custGeom>
              <a:avLst/>
              <a:gdLst/>
              <a:ahLst/>
              <a:cxnLst/>
              <a:rect l="l" t="t" r="r" b="b"/>
              <a:pathLst>
                <a:path w="327" h="823" extrusionOk="0">
                  <a:moveTo>
                    <a:pt x="141" y="1"/>
                  </a:moveTo>
                  <a:lnTo>
                    <a:pt x="1" y="823"/>
                  </a:lnTo>
                  <a:lnTo>
                    <a:pt x="327" y="32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901;p36">
              <a:extLst>
                <a:ext uri="{FF2B5EF4-FFF2-40B4-BE49-F238E27FC236}">
                  <a16:creationId xmlns:a16="http://schemas.microsoft.com/office/drawing/2014/main" id="{6BC557EC-7A96-4983-BEBB-563204F3D7EF}"/>
                </a:ext>
              </a:extLst>
            </p:cNvPr>
            <p:cNvSpPr/>
            <p:nvPr/>
          </p:nvSpPr>
          <p:spPr>
            <a:xfrm>
              <a:off x="4459250" y="2264525"/>
              <a:ext cx="12450" cy="11375"/>
            </a:xfrm>
            <a:custGeom>
              <a:avLst/>
              <a:gdLst/>
              <a:ahLst/>
              <a:cxnLst/>
              <a:rect l="l" t="t" r="r" b="b"/>
              <a:pathLst>
                <a:path w="498" h="455" extrusionOk="0">
                  <a:moveTo>
                    <a:pt x="478" y="290"/>
                  </a:moveTo>
                  <a:cubicBezTo>
                    <a:pt x="473" y="312"/>
                    <a:pt x="464" y="334"/>
                    <a:pt x="451" y="354"/>
                  </a:cubicBezTo>
                  <a:cubicBezTo>
                    <a:pt x="466" y="335"/>
                    <a:pt x="475" y="313"/>
                    <a:pt x="478" y="290"/>
                  </a:cubicBezTo>
                  <a:close/>
                  <a:moveTo>
                    <a:pt x="269" y="1"/>
                  </a:moveTo>
                  <a:cubicBezTo>
                    <a:pt x="199" y="1"/>
                    <a:pt x="127" y="38"/>
                    <a:pt x="78" y="106"/>
                  </a:cubicBezTo>
                  <a:cubicBezTo>
                    <a:pt x="1" y="199"/>
                    <a:pt x="47" y="338"/>
                    <a:pt x="140" y="416"/>
                  </a:cubicBezTo>
                  <a:cubicBezTo>
                    <a:pt x="173" y="443"/>
                    <a:pt x="211" y="455"/>
                    <a:pt x="251" y="455"/>
                  </a:cubicBezTo>
                  <a:cubicBezTo>
                    <a:pt x="324" y="455"/>
                    <a:pt x="400" y="414"/>
                    <a:pt x="450" y="354"/>
                  </a:cubicBezTo>
                  <a:lnTo>
                    <a:pt x="450" y="354"/>
                  </a:lnTo>
                  <a:cubicBezTo>
                    <a:pt x="408" y="405"/>
                    <a:pt x="351" y="428"/>
                    <a:pt x="301" y="428"/>
                  </a:cubicBezTo>
                  <a:cubicBezTo>
                    <a:pt x="260" y="428"/>
                    <a:pt x="223" y="413"/>
                    <a:pt x="202" y="385"/>
                  </a:cubicBezTo>
                  <a:cubicBezTo>
                    <a:pt x="125" y="338"/>
                    <a:pt x="125" y="261"/>
                    <a:pt x="156" y="183"/>
                  </a:cubicBezTo>
                  <a:cubicBezTo>
                    <a:pt x="187" y="131"/>
                    <a:pt x="247" y="92"/>
                    <a:pt x="307" y="92"/>
                  </a:cubicBezTo>
                  <a:cubicBezTo>
                    <a:pt x="335" y="92"/>
                    <a:pt x="364" y="101"/>
                    <a:pt x="389" y="121"/>
                  </a:cubicBezTo>
                  <a:cubicBezTo>
                    <a:pt x="447" y="145"/>
                    <a:pt x="488" y="221"/>
                    <a:pt x="478" y="290"/>
                  </a:cubicBezTo>
                  <a:lnTo>
                    <a:pt x="478" y="290"/>
                  </a:lnTo>
                  <a:cubicBezTo>
                    <a:pt x="497" y="205"/>
                    <a:pt x="465" y="108"/>
                    <a:pt x="404" y="59"/>
                  </a:cubicBezTo>
                  <a:lnTo>
                    <a:pt x="389" y="44"/>
                  </a:lnTo>
                  <a:cubicBezTo>
                    <a:pt x="353" y="14"/>
                    <a:pt x="312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902;p36">
              <a:extLst>
                <a:ext uri="{FF2B5EF4-FFF2-40B4-BE49-F238E27FC236}">
                  <a16:creationId xmlns:a16="http://schemas.microsoft.com/office/drawing/2014/main" id="{73499D67-71A2-489B-9354-B8469A179165}"/>
                </a:ext>
              </a:extLst>
            </p:cNvPr>
            <p:cNvSpPr/>
            <p:nvPr/>
          </p:nvSpPr>
          <p:spPr>
            <a:xfrm>
              <a:off x="4511225" y="2261025"/>
              <a:ext cx="12200" cy="11125"/>
            </a:xfrm>
            <a:custGeom>
              <a:avLst/>
              <a:gdLst/>
              <a:ahLst/>
              <a:cxnLst/>
              <a:rect l="l" t="t" r="r" b="b"/>
              <a:pathLst>
                <a:path w="488" h="445" extrusionOk="0">
                  <a:moveTo>
                    <a:pt x="470" y="283"/>
                  </a:moveTo>
                  <a:cubicBezTo>
                    <a:pt x="465" y="302"/>
                    <a:pt x="459" y="321"/>
                    <a:pt x="450" y="339"/>
                  </a:cubicBezTo>
                  <a:cubicBezTo>
                    <a:pt x="460" y="322"/>
                    <a:pt x="466" y="303"/>
                    <a:pt x="470" y="283"/>
                  </a:cubicBezTo>
                  <a:close/>
                  <a:moveTo>
                    <a:pt x="450" y="339"/>
                  </a:moveTo>
                  <a:cubicBezTo>
                    <a:pt x="447" y="343"/>
                    <a:pt x="444" y="347"/>
                    <a:pt x="441" y="351"/>
                  </a:cubicBezTo>
                  <a:lnTo>
                    <a:pt x="441" y="351"/>
                  </a:lnTo>
                  <a:cubicBezTo>
                    <a:pt x="445" y="349"/>
                    <a:pt x="450" y="345"/>
                    <a:pt x="450" y="339"/>
                  </a:cubicBezTo>
                  <a:close/>
                  <a:moveTo>
                    <a:pt x="441" y="351"/>
                  </a:moveTo>
                  <a:cubicBezTo>
                    <a:pt x="437" y="353"/>
                    <a:pt x="434" y="354"/>
                    <a:pt x="438" y="354"/>
                  </a:cubicBezTo>
                  <a:lnTo>
                    <a:pt x="438" y="354"/>
                  </a:lnTo>
                  <a:cubicBezTo>
                    <a:pt x="439" y="353"/>
                    <a:pt x="440" y="352"/>
                    <a:pt x="441" y="351"/>
                  </a:cubicBezTo>
                  <a:close/>
                  <a:moveTo>
                    <a:pt x="438" y="354"/>
                  </a:moveTo>
                  <a:cubicBezTo>
                    <a:pt x="426" y="369"/>
                    <a:pt x="411" y="383"/>
                    <a:pt x="395" y="394"/>
                  </a:cubicBezTo>
                  <a:lnTo>
                    <a:pt x="395" y="394"/>
                  </a:lnTo>
                  <a:cubicBezTo>
                    <a:pt x="414" y="385"/>
                    <a:pt x="433" y="371"/>
                    <a:pt x="450" y="354"/>
                  </a:cubicBezTo>
                  <a:cubicBezTo>
                    <a:pt x="444" y="354"/>
                    <a:pt x="440" y="354"/>
                    <a:pt x="438" y="354"/>
                  </a:cubicBezTo>
                  <a:close/>
                  <a:moveTo>
                    <a:pt x="261" y="0"/>
                  </a:moveTo>
                  <a:cubicBezTo>
                    <a:pt x="177" y="0"/>
                    <a:pt x="94" y="42"/>
                    <a:pt x="62" y="106"/>
                  </a:cubicBezTo>
                  <a:cubicBezTo>
                    <a:pt x="0" y="199"/>
                    <a:pt x="31" y="354"/>
                    <a:pt x="140" y="416"/>
                  </a:cubicBezTo>
                  <a:cubicBezTo>
                    <a:pt x="169" y="436"/>
                    <a:pt x="204" y="445"/>
                    <a:pt x="241" y="445"/>
                  </a:cubicBezTo>
                  <a:cubicBezTo>
                    <a:pt x="294" y="445"/>
                    <a:pt x="351" y="426"/>
                    <a:pt x="395" y="394"/>
                  </a:cubicBezTo>
                  <a:lnTo>
                    <a:pt x="395" y="394"/>
                  </a:lnTo>
                  <a:cubicBezTo>
                    <a:pt x="368" y="408"/>
                    <a:pt x="339" y="414"/>
                    <a:pt x="310" y="414"/>
                  </a:cubicBezTo>
                  <a:cubicBezTo>
                    <a:pt x="266" y="414"/>
                    <a:pt x="223" y="399"/>
                    <a:pt x="186" y="370"/>
                  </a:cubicBezTo>
                  <a:cubicBezTo>
                    <a:pt x="109" y="323"/>
                    <a:pt x="109" y="246"/>
                    <a:pt x="155" y="168"/>
                  </a:cubicBezTo>
                  <a:cubicBezTo>
                    <a:pt x="176" y="116"/>
                    <a:pt x="240" y="77"/>
                    <a:pt x="303" y="77"/>
                  </a:cubicBezTo>
                  <a:cubicBezTo>
                    <a:pt x="333" y="77"/>
                    <a:pt x="363" y="86"/>
                    <a:pt x="388" y="106"/>
                  </a:cubicBezTo>
                  <a:cubicBezTo>
                    <a:pt x="449" y="130"/>
                    <a:pt x="481" y="212"/>
                    <a:pt x="470" y="283"/>
                  </a:cubicBezTo>
                  <a:lnTo>
                    <a:pt x="470" y="283"/>
                  </a:lnTo>
                  <a:cubicBezTo>
                    <a:pt x="488" y="200"/>
                    <a:pt x="463" y="107"/>
                    <a:pt x="388" y="44"/>
                  </a:cubicBezTo>
                  <a:lnTo>
                    <a:pt x="372" y="29"/>
                  </a:lnTo>
                  <a:cubicBezTo>
                    <a:pt x="338" y="9"/>
                    <a:pt x="300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903;p36">
              <a:extLst>
                <a:ext uri="{FF2B5EF4-FFF2-40B4-BE49-F238E27FC236}">
                  <a16:creationId xmlns:a16="http://schemas.microsoft.com/office/drawing/2014/main" id="{50BB224A-E940-4FD2-877A-7E71AA7DE80C}"/>
                </a:ext>
              </a:extLst>
            </p:cNvPr>
            <p:cNvSpPr/>
            <p:nvPr/>
          </p:nvSpPr>
          <p:spPr>
            <a:xfrm>
              <a:off x="4416600" y="2290800"/>
              <a:ext cx="50050" cy="19800"/>
            </a:xfrm>
            <a:custGeom>
              <a:avLst/>
              <a:gdLst/>
              <a:ahLst/>
              <a:cxnLst/>
              <a:rect l="l" t="t" r="r" b="b"/>
              <a:pathLst>
                <a:path w="2002" h="792" extrusionOk="0">
                  <a:moveTo>
                    <a:pt x="2001" y="1"/>
                  </a:moveTo>
                  <a:lnTo>
                    <a:pt x="1" y="420"/>
                  </a:lnTo>
                  <a:lnTo>
                    <a:pt x="249" y="792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904;p36">
              <a:extLst>
                <a:ext uri="{FF2B5EF4-FFF2-40B4-BE49-F238E27FC236}">
                  <a16:creationId xmlns:a16="http://schemas.microsoft.com/office/drawing/2014/main" id="{8AC51532-35E4-408C-BCB3-4B90FF399C65}"/>
                </a:ext>
              </a:extLst>
            </p:cNvPr>
            <p:cNvSpPr/>
            <p:nvPr/>
          </p:nvSpPr>
          <p:spPr>
            <a:xfrm>
              <a:off x="4491450" y="2297000"/>
              <a:ext cx="48475" cy="33000"/>
            </a:xfrm>
            <a:custGeom>
              <a:avLst/>
              <a:gdLst/>
              <a:ahLst/>
              <a:cxnLst/>
              <a:rect l="l" t="t" r="r" b="b"/>
              <a:pathLst>
                <a:path w="1939" h="1320" extrusionOk="0">
                  <a:moveTo>
                    <a:pt x="16" y="1"/>
                  </a:moveTo>
                  <a:lnTo>
                    <a:pt x="0" y="1025"/>
                  </a:lnTo>
                  <a:lnTo>
                    <a:pt x="1598" y="1319"/>
                  </a:lnTo>
                  <a:lnTo>
                    <a:pt x="1939" y="482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905;p36">
              <a:extLst>
                <a:ext uri="{FF2B5EF4-FFF2-40B4-BE49-F238E27FC236}">
                  <a16:creationId xmlns:a16="http://schemas.microsoft.com/office/drawing/2014/main" id="{CA9BDD2E-3A8B-4372-9CD8-0A2B20983DC0}"/>
                </a:ext>
              </a:extLst>
            </p:cNvPr>
            <p:cNvSpPr/>
            <p:nvPr/>
          </p:nvSpPr>
          <p:spPr>
            <a:xfrm>
              <a:off x="4418150" y="2297400"/>
              <a:ext cx="73325" cy="40350"/>
            </a:xfrm>
            <a:custGeom>
              <a:avLst/>
              <a:gdLst/>
              <a:ahLst/>
              <a:cxnLst/>
              <a:rect l="l" t="t" r="r" b="b"/>
              <a:pathLst>
                <a:path w="2933" h="1614" extrusionOk="0">
                  <a:moveTo>
                    <a:pt x="2699" y="0"/>
                  </a:moveTo>
                  <a:lnTo>
                    <a:pt x="1" y="264"/>
                  </a:lnTo>
                  <a:lnTo>
                    <a:pt x="528" y="1613"/>
                  </a:lnTo>
                  <a:lnTo>
                    <a:pt x="2932" y="1009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906;p36">
              <a:extLst>
                <a:ext uri="{FF2B5EF4-FFF2-40B4-BE49-F238E27FC236}">
                  <a16:creationId xmlns:a16="http://schemas.microsoft.com/office/drawing/2014/main" id="{3AB0D9FF-EA0F-4436-9BCE-4EA858C6D652}"/>
                </a:ext>
              </a:extLst>
            </p:cNvPr>
            <p:cNvSpPr/>
            <p:nvPr/>
          </p:nvSpPr>
          <p:spPr>
            <a:xfrm>
              <a:off x="4531375" y="2310575"/>
              <a:ext cx="44625" cy="30275"/>
            </a:xfrm>
            <a:custGeom>
              <a:avLst/>
              <a:gdLst/>
              <a:ahLst/>
              <a:cxnLst/>
              <a:rect l="l" t="t" r="r" b="b"/>
              <a:pathLst>
                <a:path w="1785" h="1211" extrusionOk="0">
                  <a:moveTo>
                    <a:pt x="528" y="1"/>
                  </a:moveTo>
                  <a:lnTo>
                    <a:pt x="1" y="776"/>
                  </a:lnTo>
                  <a:lnTo>
                    <a:pt x="1521" y="1210"/>
                  </a:lnTo>
                  <a:lnTo>
                    <a:pt x="1784" y="776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907;p36">
              <a:extLst>
                <a:ext uri="{FF2B5EF4-FFF2-40B4-BE49-F238E27FC236}">
                  <a16:creationId xmlns:a16="http://schemas.microsoft.com/office/drawing/2014/main" id="{B821F627-E1DC-49CC-9519-3D1E249ED665}"/>
                </a:ext>
              </a:extLst>
            </p:cNvPr>
            <p:cNvSpPr/>
            <p:nvPr/>
          </p:nvSpPr>
          <p:spPr>
            <a:xfrm>
              <a:off x="4486000" y="2298950"/>
              <a:ext cx="5850" cy="23675"/>
            </a:xfrm>
            <a:custGeom>
              <a:avLst/>
              <a:gdLst/>
              <a:ahLst/>
              <a:cxnLst/>
              <a:rect l="l" t="t" r="r" b="b"/>
              <a:pathLst>
                <a:path w="234" h="947" extrusionOk="0">
                  <a:moveTo>
                    <a:pt x="234" y="0"/>
                  </a:moveTo>
                  <a:lnTo>
                    <a:pt x="1" y="16"/>
                  </a:lnTo>
                  <a:lnTo>
                    <a:pt x="218" y="947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908;p36">
              <a:extLst>
                <a:ext uri="{FF2B5EF4-FFF2-40B4-BE49-F238E27FC236}">
                  <a16:creationId xmlns:a16="http://schemas.microsoft.com/office/drawing/2014/main" id="{760FA26D-AD95-40F7-B51D-51F09ADB8037}"/>
                </a:ext>
              </a:extLst>
            </p:cNvPr>
            <p:cNvSpPr/>
            <p:nvPr/>
          </p:nvSpPr>
          <p:spPr>
            <a:xfrm>
              <a:off x="4531375" y="2310200"/>
              <a:ext cx="12425" cy="19800"/>
            </a:xfrm>
            <a:custGeom>
              <a:avLst/>
              <a:gdLst/>
              <a:ahLst/>
              <a:cxnLst/>
              <a:rect l="l" t="t" r="r" b="b"/>
              <a:pathLst>
                <a:path w="497" h="792" extrusionOk="0">
                  <a:moveTo>
                    <a:pt x="311" y="0"/>
                  </a:moveTo>
                  <a:lnTo>
                    <a:pt x="1" y="791"/>
                  </a:lnTo>
                  <a:lnTo>
                    <a:pt x="497" y="78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909;p36">
              <a:extLst>
                <a:ext uri="{FF2B5EF4-FFF2-40B4-BE49-F238E27FC236}">
                  <a16:creationId xmlns:a16="http://schemas.microsoft.com/office/drawing/2014/main" id="{4BCCE610-D102-4C1D-88F4-476446CF60FE}"/>
                </a:ext>
              </a:extLst>
            </p:cNvPr>
            <p:cNvSpPr/>
            <p:nvPr/>
          </p:nvSpPr>
          <p:spPr>
            <a:xfrm>
              <a:off x="4468950" y="2300850"/>
              <a:ext cx="13150" cy="11250"/>
            </a:xfrm>
            <a:custGeom>
              <a:avLst/>
              <a:gdLst/>
              <a:ahLst/>
              <a:cxnLst/>
              <a:rect l="l" t="t" r="r" b="b"/>
              <a:pathLst>
                <a:path w="526" h="450" extrusionOk="0">
                  <a:moveTo>
                    <a:pt x="464" y="339"/>
                  </a:moveTo>
                  <a:cubicBezTo>
                    <a:pt x="459" y="345"/>
                    <a:pt x="455" y="352"/>
                    <a:pt x="450" y="359"/>
                  </a:cubicBezTo>
                  <a:cubicBezTo>
                    <a:pt x="455" y="352"/>
                    <a:pt x="460" y="346"/>
                    <a:pt x="464" y="339"/>
                  </a:cubicBezTo>
                  <a:close/>
                  <a:moveTo>
                    <a:pt x="450" y="359"/>
                  </a:moveTo>
                  <a:cubicBezTo>
                    <a:pt x="424" y="391"/>
                    <a:pt x="390" y="415"/>
                    <a:pt x="353" y="431"/>
                  </a:cubicBezTo>
                  <a:lnTo>
                    <a:pt x="353" y="431"/>
                  </a:lnTo>
                  <a:cubicBezTo>
                    <a:pt x="386" y="424"/>
                    <a:pt x="420" y="405"/>
                    <a:pt x="450" y="374"/>
                  </a:cubicBezTo>
                  <a:lnTo>
                    <a:pt x="450" y="359"/>
                  </a:lnTo>
                  <a:close/>
                  <a:moveTo>
                    <a:pt x="277" y="1"/>
                  </a:moveTo>
                  <a:cubicBezTo>
                    <a:pt x="204" y="1"/>
                    <a:pt x="128" y="35"/>
                    <a:pt x="78" y="95"/>
                  </a:cubicBezTo>
                  <a:cubicBezTo>
                    <a:pt x="1" y="204"/>
                    <a:pt x="47" y="328"/>
                    <a:pt x="140" y="405"/>
                  </a:cubicBezTo>
                  <a:cubicBezTo>
                    <a:pt x="176" y="435"/>
                    <a:pt x="220" y="449"/>
                    <a:pt x="264" y="449"/>
                  </a:cubicBezTo>
                  <a:cubicBezTo>
                    <a:pt x="294" y="449"/>
                    <a:pt x="324" y="443"/>
                    <a:pt x="353" y="431"/>
                  </a:cubicBezTo>
                  <a:lnTo>
                    <a:pt x="353" y="431"/>
                  </a:lnTo>
                  <a:cubicBezTo>
                    <a:pt x="341" y="433"/>
                    <a:pt x="330" y="434"/>
                    <a:pt x="319" y="434"/>
                  </a:cubicBezTo>
                  <a:cubicBezTo>
                    <a:pt x="279" y="434"/>
                    <a:pt x="239" y="419"/>
                    <a:pt x="202" y="390"/>
                  </a:cubicBezTo>
                  <a:cubicBezTo>
                    <a:pt x="125" y="328"/>
                    <a:pt x="125" y="250"/>
                    <a:pt x="156" y="173"/>
                  </a:cubicBezTo>
                  <a:cubicBezTo>
                    <a:pt x="185" y="124"/>
                    <a:pt x="239" y="93"/>
                    <a:pt x="295" y="93"/>
                  </a:cubicBezTo>
                  <a:cubicBezTo>
                    <a:pt x="327" y="93"/>
                    <a:pt x="360" y="103"/>
                    <a:pt x="388" y="126"/>
                  </a:cubicBezTo>
                  <a:cubicBezTo>
                    <a:pt x="459" y="155"/>
                    <a:pt x="504" y="261"/>
                    <a:pt x="464" y="339"/>
                  </a:cubicBezTo>
                  <a:lnTo>
                    <a:pt x="464" y="339"/>
                  </a:lnTo>
                  <a:cubicBezTo>
                    <a:pt x="526" y="235"/>
                    <a:pt x="506" y="122"/>
                    <a:pt x="404" y="64"/>
                  </a:cubicBezTo>
                  <a:lnTo>
                    <a:pt x="388" y="33"/>
                  </a:lnTo>
                  <a:cubicBezTo>
                    <a:pt x="355" y="11"/>
                    <a:pt x="317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910;p36">
              <a:extLst>
                <a:ext uri="{FF2B5EF4-FFF2-40B4-BE49-F238E27FC236}">
                  <a16:creationId xmlns:a16="http://schemas.microsoft.com/office/drawing/2014/main" id="{55469578-9C27-491F-9D52-B5CC9D505889}"/>
                </a:ext>
              </a:extLst>
            </p:cNvPr>
            <p:cNvSpPr/>
            <p:nvPr/>
          </p:nvSpPr>
          <p:spPr>
            <a:xfrm>
              <a:off x="4521300" y="23076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450" y="349"/>
                  </a:moveTo>
                  <a:cubicBezTo>
                    <a:pt x="427" y="377"/>
                    <a:pt x="398" y="401"/>
                    <a:pt x="367" y="418"/>
                  </a:cubicBezTo>
                  <a:lnTo>
                    <a:pt x="367" y="418"/>
                  </a:lnTo>
                  <a:cubicBezTo>
                    <a:pt x="395" y="409"/>
                    <a:pt x="424" y="391"/>
                    <a:pt x="450" y="365"/>
                  </a:cubicBezTo>
                  <a:lnTo>
                    <a:pt x="450" y="349"/>
                  </a:lnTo>
                  <a:close/>
                  <a:moveTo>
                    <a:pt x="278" y="0"/>
                  </a:moveTo>
                  <a:cubicBezTo>
                    <a:pt x="205" y="0"/>
                    <a:pt x="128" y="41"/>
                    <a:pt x="78" y="101"/>
                  </a:cubicBezTo>
                  <a:cubicBezTo>
                    <a:pt x="0" y="194"/>
                    <a:pt x="47" y="334"/>
                    <a:pt x="140" y="411"/>
                  </a:cubicBezTo>
                  <a:cubicBezTo>
                    <a:pt x="173" y="439"/>
                    <a:pt x="211" y="451"/>
                    <a:pt x="250" y="451"/>
                  </a:cubicBezTo>
                  <a:cubicBezTo>
                    <a:pt x="290" y="451"/>
                    <a:pt x="330" y="439"/>
                    <a:pt x="367" y="418"/>
                  </a:cubicBezTo>
                  <a:lnTo>
                    <a:pt x="367" y="418"/>
                  </a:lnTo>
                  <a:cubicBezTo>
                    <a:pt x="348" y="425"/>
                    <a:pt x="329" y="428"/>
                    <a:pt x="310" y="428"/>
                  </a:cubicBezTo>
                  <a:cubicBezTo>
                    <a:pt x="273" y="428"/>
                    <a:pt x="236" y="416"/>
                    <a:pt x="202" y="396"/>
                  </a:cubicBezTo>
                  <a:cubicBezTo>
                    <a:pt x="124" y="334"/>
                    <a:pt x="124" y="256"/>
                    <a:pt x="155" y="179"/>
                  </a:cubicBezTo>
                  <a:cubicBezTo>
                    <a:pt x="187" y="126"/>
                    <a:pt x="247" y="88"/>
                    <a:pt x="306" y="88"/>
                  </a:cubicBezTo>
                  <a:cubicBezTo>
                    <a:pt x="335" y="88"/>
                    <a:pt x="363" y="97"/>
                    <a:pt x="388" y="117"/>
                  </a:cubicBezTo>
                  <a:cubicBezTo>
                    <a:pt x="466" y="163"/>
                    <a:pt x="512" y="272"/>
                    <a:pt x="450" y="349"/>
                  </a:cubicBezTo>
                  <a:cubicBezTo>
                    <a:pt x="528" y="256"/>
                    <a:pt x="512" y="132"/>
                    <a:pt x="404" y="55"/>
                  </a:cubicBezTo>
                  <a:lnTo>
                    <a:pt x="388" y="39"/>
                  </a:lnTo>
                  <a:cubicBezTo>
                    <a:pt x="355" y="12"/>
                    <a:pt x="317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911;p36">
              <a:extLst>
                <a:ext uri="{FF2B5EF4-FFF2-40B4-BE49-F238E27FC236}">
                  <a16:creationId xmlns:a16="http://schemas.microsoft.com/office/drawing/2014/main" id="{C14A371E-D706-44F0-878E-0827FA0C42CB}"/>
                </a:ext>
              </a:extLst>
            </p:cNvPr>
            <p:cNvSpPr/>
            <p:nvPr/>
          </p:nvSpPr>
          <p:spPr>
            <a:xfrm>
              <a:off x="4468950" y="2226450"/>
              <a:ext cx="46175" cy="26000"/>
            </a:xfrm>
            <a:custGeom>
              <a:avLst/>
              <a:gdLst/>
              <a:ahLst/>
              <a:cxnLst/>
              <a:rect l="l" t="t" r="r" b="b"/>
              <a:pathLst>
                <a:path w="1847" h="1040" extrusionOk="0">
                  <a:moveTo>
                    <a:pt x="1846" y="0"/>
                  </a:moveTo>
                  <a:lnTo>
                    <a:pt x="1" y="31"/>
                  </a:lnTo>
                  <a:lnTo>
                    <a:pt x="233" y="1039"/>
                  </a:lnTo>
                  <a:lnTo>
                    <a:pt x="1722" y="884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912;p36">
              <a:extLst>
                <a:ext uri="{FF2B5EF4-FFF2-40B4-BE49-F238E27FC236}">
                  <a16:creationId xmlns:a16="http://schemas.microsoft.com/office/drawing/2014/main" id="{F565AF3F-5BE4-42DA-92B1-B654E5D79ADB}"/>
                </a:ext>
              </a:extLst>
            </p:cNvPr>
            <p:cNvSpPr/>
            <p:nvPr/>
          </p:nvSpPr>
          <p:spPr>
            <a:xfrm>
              <a:off x="4393350" y="2229150"/>
              <a:ext cx="81450" cy="52775"/>
            </a:xfrm>
            <a:custGeom>
              <a:avLst/>
              <a:gdLst/>
              <a:ahLst/>
              <a:cxnLst/>
              <a:rect l="l" t="t" r="r" b="b"/>
              <a:pathLst>
                <a:path w="3258" h="2111" extrusionOk="0">
                  <a:moveTo>
                    <a:pt x="2776" y="1"/>
                  </a:moveTo>
                  <a:lnTo>
                    <a:pt x="0" y="931"/>
                  </a:lnTo>
                  <a:lnTo>
                    <a:pt x="838" y="2110"/>
                  </a:lnTo>
                  <a:lnTo>
                    <a:pt x="3257" y="931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913;p36">
              <a:extLst>
                <a:ext uri="{FF2B5EF4-FFF2-40B4-BE49-F238E27FC236}">
                  <a16:creationId xmlns:a16="http://schemas.microsoft.com/office/drawing/2014/main" id="{67BEE899-899A-410C-BD36-E4EA96193BA3}"/>
                </a:ext>
              </a:extLst>
            </p:cNvPr>
            <p:cNvSpPr/>
            <p:nvPr/>
          </p:nvSpPr>
          <p:spPr>
            <a:xfrm>
              <a:off x="4512000" y="2226825"/>
              <a:ext cx="45775" cy="26000"/>
            </a:xfrm>
            <a:custGeom>
              <a:avLst/>
              <a:gdLst/>
              <a:ahLst/>
              <a:cxnLst/>
              <a:rect l="l" t="t" r="r" b="b"/>
              <a:pathLst>
                <a:path w="1831" h="1040" extrusionOk="0">
                  <a:moveTo>
                    <a:pt x="341" y="1"/>
                  </a:moveTo>
                  <a:lnTo>
                    <a:pt x="0" y="869"/>
                  </a:lnTo>
                  <a:lnTo>
                    <a:pt x="1536" y="1040"/>
                  </a:lnTo>
                  <a:lnTo>
                    <a:pt x="1830" y="575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914;p36">
              <a:extLst>
                <a:ext uri="{FF2B5EF4-FFF2-40B4-BE49-F238E27FC236}">
                  <a16:creationId xmlns:a16="http://schemas.microsoft.com/office/drawing/2014/main" id="{D0B2204F-7316-448E-B1A9-7C8BB5D6C794}"/>
                </a:ext>
              </a:extLst>
            </p:cNvPr>
            <p:cNvSpPr/>
            <p:nvPr/>
          </p:nvSpPr>
          <p:spPr>
            <a:xfrm>
              <a:off x="4463525" y="2228775"/>
              <a:ext cx="11275" cy="23675"/>
            </a:xfrm>
            <a:custGeom>
              <a:avLst/>
              <a:gdLst/>
              <a:ahLst/>
              <a:cxnLst/>
              <a:rect l="l" t="t" r="r" b="b"/>
              <a:pathLst>
                <a:path w="451" h="947" extrusionOk="0">
                  <a:moveTo>
                    <a:pt x="233" y="0"/>
                  </a:moveTo>
                  <a:lnTo>
                    <a:pt x="0" y="78"/>
                  </a:lnTo>
                  <a:lnTo>
                    <a:pt x="450" y="946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915;p36">
              <a:extLst>
                <a:ext uri="{FF2B5EF4-FFF2-40B4-BE49-F238E27FC236}">
                  <a16:creationId xmlns:a16="http://schemas.microsoft.com/office/drawing/2014/main" id="{5FC3491A-6A91-4238-B90A-9366E4D497B9}"/>
                </a:ext>
              </a:extLst>
            </p:cNvPr>
            <p:cNvSpPr/>
            <p:nvPr/>
          </p:nvSpPr>
          <p:spPr>
            <a:xfrm>
              <a:off x="4512000" y="2227600"/>
              <a:ext cx="7775" cy="20975"/>
            </a:xfrm>
            <a:custGeom>
              <a:avLst/>
              <a:gdLst/>
              <a:ahLst/>
              <a:cxnLst/>
              <a:rect l="l" t="t" r="r" b="b"/>
              <a:pathLst>
                <a:path w="311" h="839" extrusionOk="0">
                  <a:moveTo>
                    <a:pt x="124" y="1"/>
                  </a:moveTo>
                  <a:lnTo>
                    <a:pt x="0" y="838"/>
                  </a:lnTo>
                  <a:lnTo>
                    <a:pt x="310" y="3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916;p36">
              <a:extLst>
                <a:ext uri="{FF2B5EF4-FFF2-40B4-BE49-F238E27FC236}">
                  <a16:creationId xmlns:a16="http://schemas.microsoft.com/office/drawing/2014/main" id="{2115417D-9221-410C-9536-C0FFFB4B3816}"/>
                </a:ext>
              </a:extLst>
            </p:cNvPr>
            <p:cNvSpPr/>
            <p:nvPr/>
          </p:nvSpPr>
          <p:spPr>
            <a:xfrm>
              <a:off x="4450350" y="2233500"/>
              <a:ext cx="12725" cy="11400"/>
            </a:xfrm>
            <a:custGeom>
              <a:avLst/>
              <a:gdLst/>
              <a:ahLst/>
              <a:cxnLst/>
              <a:rect l="l" t="t" r="r" b="b"/>
              <a:pathLst>
                <a:path w="509" h="456" extrusionOk="0">
                  <a:moveTo>
                    <a:pt x="477" y="300"/>
                  </a:moveTo>
                  <a:lnTo>
                    <a:pt x="477" y="300"/>
                  </a:lnTo>
                  <a:cubicBezTo>
                    <a:pt x="470" y="319"/>
                    <a:pt x="461" y="337"/>
                    <a:pt x="450" y="354"/>
                  </a:cubicBezTo>
                  <a:cubicBezTo>
                    <a:pt x="463" y="338"/>
                    <a:pt x="472" y="319"/>
                    <a:pt x="477" y="300"/>
                  </a:cubicBezTo>
                  <a:close/>
                  <a:moveTo>
                    <a:pt x="450" y="354"/>
                  </a:moveTo>
                  <a:cubicBezTo>
                    <a:pt x="428" y="380"/>
                    <a:pt x="403" y="402"/>
                    <a:pt x="376" y="419"/>
                  </a:cubicBezTo>
                  <a:lnTo>
                    <a:pt x="376" y="419"/>
                  </a:lnTo>
                  <a:cubicBezTo>
                    <a:pt x="401" y="410"/>
                    <a:pt x="426" y="393"/>
                    <a:pt x="450" y="370"/>
                  </a:cubicBezTo>
                  <a:lnTo>
                    <a:pt x="450" y="354"/>
                  </a:lnTo>
                  <a:close/>
                  <a:moveTo>
                    <a:pt x="277" y="1"/>
                  </a:moveTo>
                  <a:cubicBezTo>
                    <a:pt x="208" y="1"/>
                    <a:pt x="141" y="38"/>
                    <a:pt x="93" y="106"/>
                  </a:cubicBezTo>
                  <a:cubicBezTo>
                    <a:pt x="0" y="199"/>
                    <a:pt x="47" y="339"/>
                    <a:pt x="140" y="416"/>
                  </a:cubicBezTo>
                  <a:cubicBezTo>
                    <a:pt x="178" y="443"/>
                    <a:pt x="218" y="455"/>
                    <a:pt x="257" y="455"/>
                  </a:cubicBezTo>
                  <a:cubicBezTo>
                    <a:pt x="299" y="455"/>
                    <a:pt x="339" y="442"/>
                    <a:pt x="376" y="419"/>
                  </a:cubicBezTo>
                  <a:lnTo>
                    <a:pt x="376" y="419"/>
                  </a:lnTo>
                  <a:cubicBezTo>
                    <a:pt x="357" y="426"/>
                    <a:pt x="338" y="430"/>
                    <a:pt x="319" y="430"/>
                  </a:cubicBezTo>
                  <a:cubicBezTo>
                    <a:pt x="278" y="430"/>
                    <a:pt x="238" y="414"/>
                    <a:pt x="202" y="385"/>
                  </a:cubicBezTo>
                  <a:cubicBezTo>
                    <a:pt x="124" y="339"/>
                    <a:pt x="124" y="261"/>
                    <a:pt x="171" y="183"/>
                  </a:cubicBezTo>
                  <a:cubicBezTo>
                    <a:pt x="192" y="131"/>
                    <a:pt x="255" y="93"/>
                    <a:pt x="318" y="93"/>
                  </a:cubicBezTo>
                  <a:cubicBezTo>
                    <a:pt x="348" y="93"/>
                    <a:pt x="378" y="101"/>
                    <a:pt x="403" y="121"/>
                  </a:cubicBezTo>
                  <a:cubicBezTo>
                    <a:pt x="464" y="146"/>
                    <a:pt x="497" y="228"/>
                    <a:pt x="477" y="300"/>
                  </a:cubicBezTo>
                  <a:lnTo>
                    <a:pt x="477" y="300"/>
                  </a:lnTo>
                  <a:cubicBezTo>
                    <a:pt x="509" y="213"/>
                    <a:pt x="495" y="110"/>
                    <a:pt x="419" y="59"/>
                  </a:cubicBezTo>
                  <a:lnTo>
                    <a:pt x="403" y="44"/>
                  </a:lnTo>
                  <a:cubicBezTo>
                    <a:pt x="362" y="15"/>
                    <a:pt x="319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917;p36">
              <a:extLst>
                <a:ext uri="{FF2B5EF4-FFF2-40B4-BE49-F238E27FC236}">
                  <a16:creationId xmlns:a16="http://schemas.microsoft.com/office/drawing/2014/main" id="{2FFDFCCD-A748-4BFB-8793-5D06DBE7EBFE}"/>
                </a:ext>
              </a:extLst>
            </p:cNvPr>
            <p:cNvSpPr/>
            <p:nvPr/>
          </p:nvSpPr>
          <p:spPr>
            <a:xfrm>
              <a:off x="4498800" y="2228175"/>
              <a:ext cx="12325" cy="11300"/>
            </a:xfrm>
            <a:custGeom>
              <a:avLst/>
              <a:gdLst/>
              <a:ahLst/>
              <a:cxnLst/>
              <a:rect l="l" t="t" r="r" b="b"/>
              <a:pathLst>
                <a:path w="493" h="452" extrusionOk="0">
                  <a:moveTo>
                    <a:pt x="488" y="237"/>
                  </a:moveTo>
                  <a:cubicBezTo>
                    <a:pt x="486" y="276"/>
                    <a:pt x="474" y="315"/>
                    <a:pt x="451" y="350"/>
                  </a:cubicBezTo>
                  <a:cubicBezTo>
                    <a:pt x="479" y="314"/>
                    <a:pt x="491" y="275"/>
                    <a:pt x="488" y="237"/>
                  </a:cubicBezTo>
                  <a:close/>
                  <a:moveTo>
                    <a:pt x="287" y="1"/>
                  </a:moveTo>
                  <a:cubicBezTo>
                    <a:pt x="214" y="1"/>
                    <a:pt x="144" y="41"/>
                    <a:pt x="94" y="102"/>
                  </a:cubicBezTo>
                  <a:cubicBezTo>
                    <a:pt x="1" y="195"/>
                    <a:pt x="47" y="334"/>
                    <a:pt x="140" y="412"/>
                  </a:cubicBezTo>
                  <a:cubicBezTo>
                    <a:pt x="178" y="439"/>
                    <a:pt x="218" y="451"/>
                    <a:pt x="258" y="451"/>
                  </a:cubicBezTo>
                  <a:cubicBezTo>
                    <a:pt x="330" y="451"/>
                    <a:pt x="400" y="410"/>
                    <a:pt x="451" y="350"/>
                  </a:cubicBezTo>
                  <a:lnTo>
                    <a:pt x="451" y="350"/>
                  </a:lnTo>
                  <a:lnTo>
                    <a:pt x="435" y="365"/>
                  </a:lnTo>
                  <a:cubicBezTo>
                    <a:pt x="391" y="409"/>
                    <a:pt x="343" y="428"/>
                    <a:pt x="295" y="428"/>
                  </a:cubicBezTo>
                  <a:cubicBezTo>
                    <a:pt x="258" y="428"/>
                    <a:pt x="221" y="417"/>
                    <a:pt x="187" y="396"/>
                  </a:cubicBezTo>
                  <a:cubicBezTo>
                    <a:pt x="125" y="334"/>
                    <a:pt x="125" y="257"/>
                    <a:pt x="156" y="179"/>
                  </a:cubicBezTo>
                  <a:cubicBezTo>
                    <a:pt x="187" y="179"/>
                    <a:pt x="187" y="164"/>
                    <a:pt x="187" y="164"/>
                  </a:cubicBezTo>
                  <a:cubicBezTo>
                    <a:pt x="226" y="115"/>
                    <a:pt x="278" y="84"/>
                    <a:pt x="330" y="84"/>
                  </a:cubicBezTo>
                  <a:cubicBezTo>
                    <a:pt x="361" y="84"/>
                    <a:pt x="391" y="95"/>
                    <a:pt x="420" y="117"/>
                  </a:cubicBezTo>
                  <a:cubicBezTo>
                    <a:pt x="461" y="151"/>
                    <a:pt x="485" y="193"/>
                    <a:pt x="488" y="237"/>
                  </a:cubicBezTo>
                  <a:lnTo>
                    <a:pt x="488" y="237"/>
                  </a:lnTo>
                  <a:cubicBezTo>
                    <a:pt x="492" y="171"/>
                    <a:pt x="468" y="104"/>
                    <a:pt x="420" y="55"/>
                  </a:cubicBezTo>
                  <a:lnTo>
                    <a:pt x="404" y="40"/>
                  </a:lnTo>
                  <a:cubicBezTo>
                    <a:pt x="366" y="13"/>
                    <a:pt x="326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918;p36">
              <a:extLst>
                <a:ext uri="{FF2B5EF4-FFF2-40B4-BE49-F238E27FC236}">
                  <a16:creationId xmlns:a16="http://schemas.microsoft.com/office/drawing/2014/main" id="{E6F32627-1929-48FD-BFED-B98CCF160CAC}"/>
                </a:ext>
              </a:extLst>
            </p:cNvPr>
            <p:cNvSpPr/>
            <p:nvPr/>
          </p:nvSpPr>
          <p:spPr>
            <a:xfrm>
              <a:off x="4408075" y="2257850"/>
              <a:ext cx="56250" cy="24075"/>
            </a:xfrm>
            <a:custGeom>
              <a:avLst/>
              <a:gdLst/>
              <a:ahLst/>
              <a:cxnLst/>
              <a:rect l="l" t="t" r="r" b="b"/>
              <a:pathLst>
                <a:path w="2250" h="963" extrusionOk="0">
                  <a:moveTo>
                    <a:pt x="2249" y="0"/>
                  </a:moveTo>
                  <a:lnTo>
                    <a:pt x="1" y="605"/>
                  </a:lnTo>
                  <a:lnTo>
                    <a:pt x="249" y="96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919;p36">
              <a:extLst>
                <a:ext uri="{FF2B5EF4-FFF2-40B4-BE49-F238E27FC236}">
                  <a16:creationId xmlns:a16="http://schemas.microsoft.com/office/drawing/2014/main" id="{1BBBEE49-C3E5-4F27-8327-9344311BB4C6}"/>
                </a:ext>
              </a:extLst>
            </p:cNvPr>
            <p:cNvSpPr/>
            <p:nvPr/>
          </p:nvSpPr>
          <p:spPr>
            <a:xfrm>
              <a:off x="4315400" y="2229150"/>
              <a:ext cx="128375" cy="130300"/>
            </a:xfrm>
            <a:custGeom>
              <a:avLst/>
              <a:gdLst/>
              <a:ahLst/>
              <a:cxnLst/>
              <a:rect l="l" t="t" r="r" b="b"/>
              <a:pathLst>
                <a:path w="5135" h="5212" extrusionOk="0">
                  <a:moveTo>
                    <a:pt x="3180" y="1"/>
                  </a:moveTo>
                  <a:lnTo>
                    <a:pt x="1" y="2095"/>
                  </a:lnTo>
                  <a:lnTo>
                    <a:pt x="1459" y="5212"/>
                  </a:lnTo>
                  <a:lnTo>
                    <a:pt x="5134" y="4266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920;p36">
              <a:extLst>
                <a:ext uri="{FF2B5EF4-FFF2-40B4-BE49-F238E27FC236}">
                  <a16:creationId xmlns:a16="http://schemas.microsoft.com/office/drawing/2014/main" id="{21017F32-4F5F-417F-8EDE-DBD6AEE480BE}"/>
                </a:ext>
              </a:extLst>
            </p:cNvPr>
            <p:cNvSpPr/>
            <p:nvPr/>
          </p:nvSpPr>
          <p:spPr>
            <a:xfrm>
              <a:off x="4315400" y="2229150"/>
              <a:ext cx="128375" cy="130300"/>
            </a:xfrm>
            <a:custGeom>
              <a:avLst/>
              <a:gdLst/>
              <a:ahLst/>
              <a:cxnLst/>
              <a:rect l="l" t="t" r="r" b="b"/>
              <a:pathLst>
                <a:path w="5135" h="5212" extrusionOk="0">
                  <a:moveTo>
                    <a:pt x="3180" y="1"/>
                  </a:moveTo>
                  <a:lnTo>
                    <a:pt x="1" y="2095"/>
                  </a:lnTo>
                  <a:lnTo>
                    <a:pt x="1459" y="5212"/>
                  </a:lnTo>
                  <a:lnTo>
                    <a:pt x="5134" y="4266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921;p36">
              <a:extLst>
                <a:ext uri="{FF2B5EF4-FFF2-40B4-BE49-F238E27FC236}">
                  <a16:creationId xmlns:a16="http://schemas.microsoft.com/office/drawing/2014/main" id="{D7AABD15-7003-4326-9550-30A7C36BC18B}"/>
                </a:ext>
              </a:extLst>
            </p:cNvPr>
            <p:cNvSpPr/>
            <p:nvPr/>
          </p:nvSpPr>
          <p:spPr>
            <a:xfrm>
              <a:off x="4309600" y="2238075"/>
              <a:ext cx="114400" cy="127200"/>
            </a:xfrm>
            <a:custGeom>
              <a:avLst/>
              <a:gdLst/>
              <a:ahLst/>
              <a:cxnLst/>
              <a:rect l="l" t="t" r="r" b="b"/>
              <a:pathLst>
                <a:path w="4576" h="5088" extrusionOk="0">
                  <a:moveTo>
                    <a:pt x="2559" y="0"/>
                  </a:moveTo>
                  <a:lnTo>
                    <a:pt x="0" y="1800"/>
                  </a:lnTo>
                  <a:lnTo>
                    <a:pt x="1551" y="5088"/>
                  </a:lnTo>
                  <a:lnTo>
                    <a:pt x="4575" y="4157"/>
                  </a:lnTo>
                  <a:lnTo>
                    <a:pt x="25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922;p36">
              <a:extLst>
                <a:ext uri="{FF2B5EF4-FFF2-40B4-BE49-F238E27FC236}">
                  <a16:creationId xmlns:a16="http://schemas.microsoft.com/office/drawing/2014/main" id="{9914B5C5-5FD2-4C18-8B63-1D45B50C3B8D}"/>
                </a:ext>
              </a:extLst>
            </p:cNvPr>
            <p:cNvSpPr/>
            <p:nvPr/>
          </p:nvSpPr>
          <p:spPr>
            <a:xfrm>
              <a:off x="4362325" y="2251825"/>
              <a:ext cx="12450" cy="11400"/>
            </a:xfrm>
            <a:custGeom>
              <a:avLst/>
              <a:gdLst/>
              <a:ahLst/>
              <a:cxnLst/>
              <a:rect l="l" t="t" r="r" b="b"/>
              <a:pathLst>
                <a:path w="498" h="456" extrusionOk="0">
                  <a:moveTo>
                    <a:pt x="477" y="292"/>
                  </a:moveTo>
                  <a:cubicBezTo>
                    <a:pt x="472" y="311"/>
                    <a:pt x="463" y="331"/>
                    <a:pt x="450" y="350"/>
                  </a:cubicBezTo>
                  <a:cubicBezTo>
                    <a:pt x="465" y="332"/>
                    <a:pt x="473" y="312"/>
                    <a:pt x="477" y="292"/>
                  </a:cubicBezTo>
                  <a:close/>
                  <a:moveTo>
                    <a:pt x="450" y="350"/>
                  </a:moveTo>
                  <a:lnTo>
                    <a:pt x="450" y="350"/>
                  </a:lnTo>
                  <a:cubicBezTo>
                    <a:pt x="420" y="393"/>
                    <a:pt x="379" y="424"/>
                    <a:pt x="336" y="440"/>
                  </a:cubicBezTo>
                  <a:lnTo>
                    <a:pt x="336" y="440"/>
                  </a:lnTo>
                  <a:cubicBezTo>
                    <a:pt x="375" y="436"/>
                    <a:pt x="414" y="417"/>
                    <a:pt x="450" y="381"/>
                  </a:cubicBezTo>
                  <a:cubicBezTo>
                    <a:pt x="435" y="381"/>
                    <a:pt x="450" y="381"/>
                    <a:pt x="450" y="350"/>
                  </a:cubicBezTo>
                  <a:close/>
                  <a:moveTo>
                    <a:pt x="278" y="1"/>
                  </a:moveTo>
                  <a:cubicBezTo>
                    <a:pt x="205" y="1"/>
                    <a:pt x="128" y="41"/>
                    <a:pt x="78" y="102"/>
                  </a:cubicBezTo>
                  <a:cubicBezTo>
                    <a:pt x="0" y="195"/>
                    <a:pt x="47" y="334"/>
                    <a:pt x="140" y="412"/>
                  </a:cubicBezTo>
                  <a:cubicBezTo>
                    <a:pt x="175" y="441"/>
                    <a:pt x="217" y="455"/>
                    <a:pt x="259" y="455"/>
                  </a:cubicBezTo>
                  <a:cubicBezTo>
                    <a:pt x="285" y="455"/>
                    <a:pt x="311" y="450"/>
                    <a:pt x="336" y="440"/>
                  </a:cubicBezTo>
                  <a:lnTo>
                    <a:pt x="336" y="440"/>
                  </a:lnTo>
                  <a:cubicBezTo>
                    <a:pt x="330" y="441"/>
                    <a:pt x="325" y="441"/>
                    <a:pt x="319" y="441"/>
                  </a:cubicBezTo>
                  <a:cubicBezTo>
                    <a:pt x="279" y="441"/>
                    <a:pt x="239" y="426"/>
                    <a:pt x="202" y="397"/>
                  </a:cubicBezTo>
                  <a:cubicBezTo>
                    <a:pt x="124" y="334"/>
                    <a:pt x="124" y="257"/>
                    <a:pt x="156" y="179"/>
                  </a:cubicBezTo>
                  <a:cubicBezTo>
                    <a:pt x="187" y="127"/>
                    <a:pt x="247" y="95"/>
                    <a:pt x="307" y="95"/>
                  </a:cubicBezTo>
                  <a:cubicBezTo>
                    <a:pt x="335" y="95"/>
                    <a:pt x="363" y="102"/>
                    <a:pt x="388" y="117"/>
                  </a:cubicBezTo>
                  <a:cubicBezTo>
                    <a:pt x="448" y="153"/>
                    <a:pt x="489" y="225"/>
                    <a:pt x="477" y="292"/>
                  </a:cubicBezTo>
                  <a:lnTo>
                    <a:pt x="477" y="292"/>
                  </a:lnTo>
                  <a:cubicBezTo>
                    <a:pt x="498" y="214"/>
                    <a:pt x="465" y="133"/>
                    <a:pt x="404" y="71"/>
                  </a:cubicBezTo>
                  <a:cubicBezTo>
                    <a:pt x="404" y="40"/>
                    <a:pt x="388" y="40"/>
                    <a:pt x="388" y="40"/>
                  </a:cubicBezTo>
                  <a:cubicBezTo>
                    <a:pt x="355" y="13"/>
                    <a:pt x="317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923;p36">
              <a:extLst>
                <a:ext uri="{FF2B5EF4-FFF2-40B4-BE49-F238E27FC236}">
                  <a16:creationId xmlns:a16="http://schemas.microsoft.com/office/drawing/2014/main" id="{A0E62F3D-64C6-45E5-8654-EF30990BBF03}"/>
                </a:ext>
              </a:extLst>
            </p:cNvPr>
            <p:cNvSpPr/>
            <p:nvPr/>
          </p:nvSpPr>
          <p:spPr>
            <a:xfrm>
              <a:off x="4375500" y="2277675"/>
              <a:ext cx="12200" cy="11150"/>
            </a:xfrm>
            <a:custGeom>
              <a:avLst/>
              <a:gdLst/>
              <a:ahLst/>
              <a:cxnLst/>
              <a:rect l="l" t="t" r="r" b="b"/>
              <a:pathLst>
                <a:path w="488" h="446" extrusionOk="0">
                  <a:moveTo>
                    <a:pt x="472" y="284"/>
                  </a:moveTo>
                  <a:lnTo>
                    <a:pt x="472" y="284"/>
                  </a:lnTo>
                  <a:cubicBezTo>
                    <a:pt x="468" y="308"/>
                    <a:pt x="461" y="332"/>
                    <a:pt x="451" y="355"/>
                  </a:cubicBezTo>
                  <a:cubicBezTo>
                    <a:pt x="463" y="334"/>
                    <a:pt x="470" y="309"/>
                    <a:pt x="472" y="284"/>
                  </a:cubicBezTo>
                  <a:close/>
                  <a:moveTo>
                    <a:pt x="451" y="355"/>
                  </a:moveTo>
                  <a:cubicBezTo>
                    <a:pt x="450" y="355"/>
                    <a:pt x="431" y="365"/>
                    <a:pt x="438" y="369"/>
                  </a:cubicBezTo>
                  <a:lnTo>
                    <a:pt x="438" y="369"/>
                  </a:lnTo>
                  <a:cubicBezTo>
                    <a:pt x="442" y="364"/>
                    <a:pt x="447" y="360"/>
                    <a:pt x="451" y="355"/>
                  </a:cubicBezTo>
                  <a:close/>
                  <a:moveTo>
                    <a:pt x="438" y="369"/>
                  </a:moveTo>
                  <a:lnTo>
                    <a:pt x="438" y="369"/>
                  </a:lnTo>
                  <a:cubicBezTo>
                    <a:pt x="415" y="393"/>
                    <a:pt x="388" y="411"/>
                    <a:pt x="359" y="425"/>
                  </a:cubicBezTo>
                  <a:lnTo>
                    <a:pt x="359" y="425"/>
                  </a:lnTo>
                  <a:cubicBezTo>
                    <a:pt x="392" y="416"/>
                    <a:pt x="423" y="398"/>
                    <a:pt x="451" y="371"/>
                  </a:cubicBezTo>
                  <a:cubicBezTo>
                    <a:pt x="444" y="371"/>
                    <a:pt x="440" y="370"/>
                    <a:pt x="438" y="369"/>
                  </a:cubicBezTo>
                  <a:close/>
                  <a:moveTo>
                    <a:pt x="265" y="1"/>
                  </a:moveTo>
                  <a:cubicBezTo>
                    <a:pt x="196" y="1"/>
                    <a:pt x="126" y="35"/>
                    <a:pt x="78" y="91"/>
                  </a:cubicBezTo>
                  <a:cubicBezTo>
                    <a:pt x="1" y="200"/>
                    <a:pt x="32" y="324"/>
                    <a:pt x="140" y="402"/>
                  </a:cubicBezTo>
                  <a:cubicBezTo>
                    <a:pt x="177" y="432"/>
                    <a:pt x="220" y="446"/>
                    <a:pt x="264" y="446"/>
                  </a:cubicBezTo>
                  <a:cubicBezTo>
                    <a:pt x="296" y="446"/>
                    <a:pt x="329" y="438"/>
                    <a:pt x="359" y="425"/>
                  </a:cubicBezTo>
                  <a:lnTo>
                    <a:pt x="359" y="425"/>
                  </a:lnTo>
                  <a:cubicBezTo>
                    <a:pt x="343" y="429"/>
                    <a:pt x="327" y="431"/>
                    <a:pt x="311" y="431"/>
                  </a:cubicBezTo>
                  <a:cubicBezTo>
                    <a:pt x="267" y="431"/>
                    <a:pt x="223" y="415"/>
                    <a:pt x="187" y="386"/>
                  </a:cubicBezTo>
                  <a:cubicBezTo>
                    <a:pt x="109" y="324"/>
                    <a:pt x="109" y="247"/>
                    <a:pt x="156" y="169"/>
                  </a:cubicBezTo>
                  <a:cubicBezTo>
                    <a:pt x="175" y="121"/>
                    <a:pt x="231" y="96"/>
                    <a:pt x="289" y="96"/>
                  </a:cubicBezTo>
                  <a:cubicBezTo>
                    <a:pt x="324" y="96"/>
                    <a:pt x="359" y="105"/>
                    <a:pt x="388" y="122"/>
                  </a:cubicBezTo>
                  <a:cubicBezTo>
                    <a:pt x="445" y="145"/>
                    <a:pt x="476" y="216"/>
                    <a:pt x="472" y="284"/>
                  </a:cubicBezTo>
                  <a:lnTo>
                    <a:pt x="472" y="284"/>
                  </a:lnTo>
                  <a:cubicBezTo>
                    <a:pt x="487" y="196"/>
                    <a:pt x="465" y="109"/>
                    <a:pt x="404" y="60"/>
                  </a:cubicBezTo>
                  <a:cubicBezTo>
                    <a:pt x="404" y="45"/>
                    <a:pt x="388" y="45"/>
                    <a:pt x="388" y="45"/>
                  </a:cubicBezTo>
                  <a:cubicBezTo>
                    <a:pt x="352" y="15"/>
                    <a:pt x="309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924;p36">
              <a:extLst>
                <a:ext uri="{FF2B5EF4-FFF2-40B4-BE49-F238E27FC236}">
                  <a16:creationId xmlns:a16="http://schemas.microsoft.com/office/drawing/2014/main" id="{5DD1C3BF-C88F-45CA-B32A-2FA90AB6F6B4}"/>
                </a:ext>
              </a:extLst>
            </p:cNvPr>
            <p:cNvSpPr/>
            <p:nvPr/>
          </p:nvSpPr>
          <p:spPr>
            <a:xfrm>
              <a:off x="4388700" y="2303300"/>
              <a:ext cx="12150" cy="11375"/>
            </a:xfrm>
            <a:custGeom>
              <a:avLst/>
              <a:gdLst/>
              <a:ahLst/>
              <a:cxnLst/>
              <a:rect l="l" t="t" r="r" b="b"/>
              <a:pathLst>
                <a:path w="486" h="455" extrusionOk="0">
                  <a:moveTo>
                    <a:pt x="465" y="283"/>
                  </a:moveTo>
                  <a:cubicBezTo>
                    <a:pt x="459" y="308"/>
                    <a:pt x="449" y="332"/>
                    <a:pt x="434" y="354"/>
                  </a:cubicBezTo>
                  <a:cubicBezTo>
                    <a:pt x="451" y="333"/>
                    <a:pt x="461" y="308"/>
                    <a:pt x="465" y="283"/>
                  </a:cubicBezTo>
                  <a:close/>
                  <a:moveTo>
                    <a:pt x="434" y="354"/>
                  </a:moveTo>
                  <a:cubicBezTo>
                    <a:pt x="434" y="354"/>
                    <a:pt x="425" y="354"/>
                    <a:pt x="428" y="361"/>
                  </a:cubicBezTo>
                  <a:lnTo>
                    <a:pt x="428" y="361"/>
                  </a:lnTo>
                  <a:cubicBezTo>
                    <a:pt x="430" y="359"/>
                    <a:pt x="432" y="356"/>
                    <a:pt x="434" y="354"/>
                  </a:cubicBezTo>
                  <a:close/>
                  <a:moveTo>
                    <a:pt x="428" y="361"/>
                  </a:moveTo>
                  <a:cubicBezTo>
                    <a:pt x="408" y="384"/>
                    <a:pt x="385" y="404"/>
                    <a:pt x="360" y="419"/>
                  </a:cubicBezTo>
                  <a:lnTo>
                    <a:pt x="360" y="419"/>
                  </a:lnTo>
                  <a:cubicBezTo>
                    <a:pt x="386" y="409"/>
                    <a:pt x="411" y="393"/>
                    <a:pt x="434" y="369"/>
                  </a:cubicBezTo>
                  <a:cubicBezTo>
                    <a:pt x="431" y="366"/>
                    <a:pt x="429" y="363"/>
                    <a:pt x="428" y="361"/>
                  </a:cubicBezTo>
                  <a:close/>
                  <a:moveTo>
                    <a:pt x="262" y="1"/>
                  </a:moveTo>
                  <a:cubicBezTo>
                    <a:pt x="192" y="1"/>
                    <a:pt x="126" y="38"/>
                    <a:pt x="78" y="106"/>
                  </a:cubicBezTo>
                  <a:cubicBezTo>
                    <a:pt x="0" y="199"/>
                    <a:pt x="31" y="338"/>
                    <a:pt x="124" y="416"/>
                  </a:cubicBezTo>
                  <a:cubicBezTo>
                    <a:pt x="162" y="443"/>
                    <a:pt x="202" y="455"/>
                    <a:pt x="242" y="455"/>
                  </a:cubicBezTo>
                  <a:cubicBezTo>
                    <a:pt x="283" y="455"/>
                    <a:pt x="324" y="442"/>
                    <a:pt x="360" y="419"/>
                  </a:cubicBezTo>
                  <a:lnTo>
                    <a:pt x="360" y="419"/>
                  </a:lnTo>
                  <a:cubicBezTo>
                    <a:pt x="341" y="426"/>
                    <a:pt x="322" y="430"/>
                    <a:pt x="303" y="430"/>
                  </a:cubicBezTo>
                  <a:cubicBezTo>
                    <a:pt x="263" y="430"/>
                    <a:pt x="223" y="414"/>
                    <a:pt x="186" y="385"/>
                  </a:cubicBezTo>
                  <a:cubicBezTo>
                    <a:pt x="109" y="338"/>
                    <a:pt x="109" y="261"/>
                    <a:pt x="155" y="183"/>
                  </a:cubicBezTo>
                  <a:cubicBezTo>
                    <a:pt x="176" y="131"/>
                    <a:pt x="240" y="92"/>
                    <a:pt x="303" y="92"/>
                  </a:cubicBezTo>
                  <a:cubicBezTo>
                    <a:pt x="333" y="92"/>
                    <a:pt x="363" y="101"/>
                    <a:pt x="388" y="121"/>
                  </a:cubicBezTo>
                  <a:cubicBezTo>
                    <a:pt x="444" y="144"/>
                    <a:pt x="476" y="215"/>
                    <a:pt x="465" y="283"/>
                  </a:cubicBezTo>
                  <a:lnTo>
                    <a:pt x="465" y="283"/>
                  </a:lnTo>
                  <a:cubicBezTo>
                    <a:pt x="486" y="200"/>
                    <a:pt x="463" y="107"/>
                    <a:pt x="403" y="59"/>
                  </a:cubicBezTo>
                  <a:lnTo>
                    <a:pt x="388" y="44"/>
                  </a:lnTo>
                  <a:cubicBezTo>
                    <a:pt x="347" y="14"/>
                    <a:pt x="30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925;p36">
              <a:extLst>
                <a:ext uri="{FF2B5EF4-FFF2-40B4-BE49-F238E27FC236}">
                  <a16:creationId xmlns:a16="http://schemas.microsoft.com/office/drawing/2014/main" id="{89F8FC56-3E72-4A53-AEF3-B2A15CC678F6}"/>
                </a:ext>
              </a:extLst>
            </p:cNvPr>
            <p:cNvSpPr/>
            <p:nvPr/>
          </p:nvSpPr>
          <p:spPr>
            <a:xfrm>
              <a:off x="4401475" y="2328500"/>
              <a:ext cx="12675" cy="11400"/>
            </a:xfrm>
            <a:custGeom>
              <a:avLst/>
              <a:gdLst/>
              <a:ahLst/>
              <a:cxnLst/>
              <a:rect l="l" t="t" r="r" b="b"/>
              <a:pathLst>
                <a:path w="507" h="456" extrusionOk="0">
                  <a:moveTo>
                    <a:pt x="474" y="309"/>
                  </a:moveTo>
                  <a:lnTo>
                    <a:pt x="474" y="309"/>
                  </a:lnTo>
                  <a:cubicBezTo>
                    <a:pt x="468" y="324"/>
                    <a:pt x="460" y="340"/>
                    <a:pt x="451" y="354"/>
                  </a:cubicBezTo>
                  <a:cubicBezTo>
                    <a:pt x="462" y="340"/>
                    <a:pt x="469" y="325"/>
                    <a:pt x="474" y="309"/>
                  </a:cubicBezTo>
                  <a:close/>
                  <a:moveTo>
                    <a:pt x="269" y="1"/>
                  </a:moveTo>
                  <a:cubicBezTo>
                    <a:pt x="199" y="1"/>
                    <a:pt x="127" y="38"/>
                    <a:pt x="78" y="106"/>
                  </a:cubicBezTo>
                  <a:cubicBezTo>
                    <a:pt x="1" y="199"/>
                    <a:pt x="47" y="338"/>
                    <a:pt x="140" y="416"/>
                  </a:cubicBezTo>
                  <a:cubicBezTo>
                    <a:pt x="173" y="443"/>
                    <a:pt x="212" y="455"/>
                    <a:pt x="251" y="455"/>
                  </a:cubicBezTo>
                  <a:cubicBezTo>
                    <a:pt x="322" y="455"/>
                    <a:pt x="395" y="417"/>
                    <a:pt x="446" y="360"/>
                  </a:cubicBezTo>
                  <a:lnTo>
                    <a:pt x="446" y="360"/>
                  </a:lnTo>
                  <a:cubicBezTo>
                    <a:pt x="443" y="364"/>
                    <a:pt x="443" y="366"/>
                    <a:pt x="445" y="366"/>
                  </a:cubicBezTo>
                  <a:cubicBezTo>
                    <a:pt x="447" y="366"/>
                    <a:pt x="451" y="362"/>
                    <a:pt x="451" y="354"/>
                  </a:cubicBezTo>
                  <a:lnTo>
                    <a:pt x="451" y="354"/>
                  </a:lnTo>
                  <a:cubicBezTo>
                    <a:pt x="451" y="354"/>
                    <a:pt x="451" y="354"/>
                    <a:pt x="451" y="354"/>
                  </a:cubicBezTo>
                  <a:lnTo>
                    <a:pt x="451" y="354"/>
                  </a:lnTo>
                  <a:cubicBezTo>
                    <a:pt x="448" y="356"/>
                    <a:pt x="447" y="358"/>
                    <a:pt x="446" y="360"/>
                  </a:cubicBezTo>
                  <a:lnTo>
                    <a:pt x="446" y="360"/>
                  </a:lnTo>
                  <a:cubicBezTo>
                    <a:pt x="447" y="358"/>
                    <a:pt x="449" y="356"/>
                    <a:pt x="450" y="354"/>
                  </a:cubicBezTo>
                  <a:lnTo>
                    <a:pt x="450" y="354"/>
                  </a:lnTo>
                  <a:cubicBezTo>
                    <a:pt x="449" y="356"/>
                    <a:pt x="447" y="358"/>
                    <a:pt x="446" y="360"/>
                  </a:cubicBezTo>
                  <a:lnTo>
                    <a:pt x="446" y="360"/>
                  </a:lnTo>
                  <a:cubicBezTo>
                    <a:pt x="446" y="360"/>
                    <a:pt x="446" y="360"/>
                    <a:pt x="446" y="360"/>
                  </a:cubicBezTo>
                  <a:lnTo>
                    <a:pt x="446" y="360"/>
                  </a:lnTo>
                  <a:cubicBezTo>
                    <a:pt x="404" y="407"/>
                    <a:pt x="354" y="428"/>
                    <a:pt x="307" y="428"/>
                  </a:cubicBezTo>
                  <a:cubicBezTo>
                    <a:pt x="268" y="428"/>
                    <a:pt x="230" y="413"/>
                    <a:pt x="203" y="385"/>
                  </a:cubicBezTo>
                  <a:cubicBezTo>
                    <a:pt x="125" y="338"/>
                    <a:pt x="125" y="261"/>
                    <a:pt x="156" y="183"/>
                  </a:cubicBezTo>
                  <a:cubicBezTo>
                    <a:pt x="187" y="131"/>
                    <a:pt x="247" y="93"/>
                    <a:pt x="307" y="93"/>
                  </a:cubicBezTo>
                  <a:cubicBezTo>
                    <a:pt x="335" y="93"/>
                    <a:pt x="364" y="101"/>
                    <a:pt x="389" y="121"/>
                  </a:cubicBezTo>
                  <a:cubicBezTo>
                    <a:pt x="452" y="147"/>
                    <a:pt x="495" y="235"/>
                    <a:pt x="474" y="309"/>
                  </a:cubicBezTo>
                  <a:lnTo>
                    <a:pt x="474" y="309"/>
                  </a:lnTo>
                  <a:cubicBezTo>
                    <a:pt x="506" y="224"/>
                    <a:pt x="485" y="125"/>
                    <a:pt x="420" y="59"/>
                  </a:cubicBezTo>
                  <a:lnTo>
                    <a:pt x="389" y="44"/>
                  </a:lnTo>
                  <a:cubicBezTo>
                    <a:pt x="353" y="14"/>
                    <a:pt x="312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926;p36">
              <a:extLst>
                <a:ext uri="{FF2B5EF4-FFF2-40B4-BE49-F238E27FC236}">
                  <a16:creationId xmlns:a16="http://schemas.microsoft.com/office/drawing/2014/main" id="{33009E00-1D13-4797-A05F-FAC71E37DF72}"/>
                </a:ext>
              </a:extLst>
            </p:cNvPr>
            <p:cNvSpPr/>
            <p:nvPr/>
          </p:nvSpPr>
          <p:spPr>
            <a:xfrm>
              <a:off x="4232050" y="2312125"/>
              <a:ext cx="53525" cy="83400"/>
            </a:xfrm>
            <a:custGeom>
              <a:avLst/>
              <a:gdLst/>
              <a:ahLst/>
              <a:cxnLst/>
              <a:rect l="l" t="t" r="r" b="b"/>
              <a:pathLst>
                <a:path w="2141" h="3336" extrusionOk="0">
                  <a:moveTo>
                    <a:pt x="776" y="1"/>
                  </a:moveTo>
                  <a:lnTo>
                    <a:pt x="0" y="357"/>
                  </a:lnTo>
                  <a:lnTo>
                    <a:pt x="1365" y="3335"/>
                  </a:lnTo>
                  <a:lnTo>
                    <a:pt x="2141" y="2979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927;p36">
              <a:extLst>
                <a:ext uri="{FF2B5EF4-FFF2-40B4-BE49-F238E27FC236}">
                  <a16:creationId xmlns:a16="http://schemas.microsoft.com/office/drawing/2014/main" id="{BD03AA0A-C217-4B69-9760-83156A932A9D}"/>
                </a:ext>
              </a:extLst>
            </p:cNvPr>
            <p:cNvSpPr/>
            <p:nvPr/>
          </p:nvSpPr>
          <p:spPr>
            <a:xfrm>
              <a:off x="4256075" y="2305925"/>
              <a:ext cx="60125" cy="70200"/>
            </a:xfrm>
            <a:custGeom>
              <a:avLst/>
              <a:gdLst/>
              <a:ahLst/>
              <a:cxnLst/>
              <a:rect l="l" t="t" r="r" b="b"/>
              <a:pathLst>
                <a:path w="2405" h="2808" extrusionOk="0">
                  <a:moveTo>
                    <a:pt x="1428" y="1"/>
                  </a:moveTo>
                  <a:lnTo>
                    <a:pt x="1" y="668"/>
                  </a:lnTo>
                  <a:lnTo>
                    <a:pt x="978" y="2808"/>
                  </a:lnTo>
                  <a:lnTo>
                    <a:pt x="2405" y="2156"/>
                  </a:lnTo>
                  <a:lnTo>
                    <a:pt x="14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928;p36">
              <a:extLst>
                <a:ext uri="{FF2B5EF4-FFF2-40B4-BE49-F238E27FC236}">
                  <a16:creationId xmlns:a16="http://schemas.microsoft.com/office/drawing/2014/main" id="{32925A0B-7AA4-425A-B546-90D32A3C4D24}"/>
                </a:ext>
              </a:extLst>
            </p:cNvPr>
            <p:cNvSpPr/>
            <p:nvPr/>
          </p:nvSpPr>
          <p:spPr>
            <a:xfrm>
              <a:off x="4278950" y="2261350"/>
              <a:ext cx="87675" cy="125650"/>
            </a:xfrm>
            <a:custGeom>
              <a:avLst/>
              <a:gdLst/>
              <a:ahLst/>
              <a:cxnLst/>
              <a:rect l="l" t="t" r="r" b="b"/>
              <a:pathLst>
                <a:path w="3507" h="5026" extrusionOk="0">
                  <a:moveTo>
                    <a:pt x="1521" y="0"/>
                  </a:moveTo>
                  <a:lnTo>
                    <a:pt x="1" y="698"/>
                  </a:lnTo>
                  <a:lnTo>
                    <a:pt x="2002" y="5025"/>
                  </a:lnTo>
                  <a:lnTo>
                    <a:pt x="3506" y="4327"/>
                  </a:lnTo>
                  <a:lnTo>
                    <a:pt x="15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929;p36">
              <a:extLst>
                <a:ext uri="{FF2B5EF4-FFF2-40B4-BE49-F238E27FC236}">
                  <a16:creationId xmlns:a16="http://schemas.microsoft.com/office/drawing/2014/main" id="{D074487C-9C98-4B57-8DE4-800969AA6ABA}"/>
                </a:ext>
              </a:extLst>
            </p:cNvPr>
            <p:cNvSpPr/>
            <p:nvPr/>
          </p:nvSpPr>
          <p:spPr>
            <a:xfrm>
              <a:off x="4296025" y="2280925"/>
              <a:ext cx="23275" cy="20500"/>
            </a:xfrm>
            <a:custGeom>
              <a:avLst/>
              <a:gdLst/>
              <a:ahLst/>
              <a:cxnLst/>
              <a:rect l="l" t="t" r="r" b="b"/>
              <a:pathLst>
                <a:path w="931" h="820" extrusionOk="0">
                  <a:moveTo>
                    <a:pt x="468" y="0"/>
                  </a:moveTo>
                  <a:cubicBezTo>
                    <a:pt x="410" y="0"/>
                    <a:pt x="351" y="13"/>
                    <a:pt x="295" y="39"/>
                  </a:cubicBezTo>
                  <a:cubicBezTo>
                    <a:pt x="78" y="148"/>
                    <a:pt x="0" y="380"/>
                    <a:pt x="93" y="582"/>
                  </a:cubicBezTo>
                  <a:cubicBezTo>
                    <a:pt x="162" y="730"/>
                    <a:pt x="322" y="820"/>
                    <a:pt x="477" y="820"/>
                  </a:cubicBezTo>
                  <a:cubicBezTo>
                    <a:pt x="532" y="820"/>
                    <a:pt x="587" y="808"/>
                    <a:pt x="636" y="783"/>
                  </a:cubicBezTo>
                  <a:cubicBezTo>
                    <a:pt x="853" y="690"/>
                    <a:pt x="931" y="458"/>
                    <a:pt x="838" y="241"/>
                  </a:cubicBezTo>
                  <a:cubicBezTo>
                    <a:pt x="760" y="84"/>
                    <a:pt x="617" y="0"/>
                    <a:pt x="4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930;p36">
              <a:extLst>
                <a:ext uri="{FF2B5EF4-FFF2-40B4-BE49-F238E27FC236}">
                  <a16:creationId xmlns:a16="http://schemas.microsoft.com/office/drawing/2014/main" id="{B55FCB56-FD2F-4BBA-8105-12CF0697F97B}"/>
                </a:ext>
              </a:extLst>
            </p:cNvPr>
            <p:cNvSpPr/>
            <p:nvPr/>
          </p:nvSpPr>
          <p:spPr>
            <a:xfrm>
              <a:off x="4326650" y="2347350"/>
              <a:ext cx="22900" cy="20400"/>
            </a:xfrm>
            <a:custGeom>
              <a:avLst/>
              <a:gdLst/>
              <a:ahLst/>
              <a:cxnLst/>
              <a:rect l="l" t="t" r="r" b="b"/>
              <a:pathLst>
                <a:path w="916" h="816" extrusionOk="0">
                  <a:moveTo>
                    <a:pt x="477" y="1"/>
                  </a:moveTo>
                  <a:cubicBezTo>
                    <a:pt x="413" y="1"/>
                    <a:pt x="346" y="17"/>
                    <a:pt x="280" y="50"/>
                  </a:cubicBezTo>
                  <a:cubicBezTo>
                    <a:pt x="78" y="143"/>
                    <a:pt x="1" y="375"/>
                    <a:pt x="94" y="593"/>
                  </a:cubicBezTo>
                  <a:cubicBezTo>
                    <a:pt x="162" y="729"/>
                    <a:pt x="313" y="815"/>
                    <a:pt x="468" y="815"/>
                  </a:cubicBezTo>
                  <a:cubicBezTo>
                    <a:pt x="525" y="815"/>
                    <a:pt x="582" y="804"/>
                    <a:pt x="636" y="779"/>
                  </a:cubicBezTo>
                  <a:cubicBezTo>
                    <a:pt x="854" y="686"/>
                    <a:pt x="916" y="453"/>
                    <a:pt x="823" y="236"/>
                  </a:cubicBezTo>
                  <a:cubicBezTo>
                    <a:pt x="758" y="84"/>
                    <a:pt x="625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931;p36">
              <a:extLst>
                <a:ext uri="{FF2B5EF4-FFF2-40B4-BE49-F238E27FC236}">
                  <a16:creationId xmlns:a16="http://schemas.microsoft.com/office/drawing/2014/main" id="{5CDEF3DF-697E-4012-9473-0AB20056E073}"/>
                </a:ext>
              </a:extLst>
            </p:cNvPr>
            <p:cNvSpPr/>
            <p:nvPr/>
          </p:nvSpPr>
          <p:spPr>
            <a:xfrm>
              <a:off x="4063000" y="2378725"/>
              <a:ext cx="195050" cy="327700"/>
            </a:xfrm>
            <a:custGeom>
              <a:avLst/>
              <a:gdLst/>
              <a:ahLst/>
              <a:cxnLst/>
              <a:rect l="l" t="t" r="r" b="b"/>
              <a:pathLst>
                <a:path w="7802" h="13108" extrusionOk="0">
                  <a:moveTo>
                    <a:pt x="1891" y="1"/>
                  </a:moveTo>
                  <a:cubicBezTo>
                    <a:pt x="1679" y="1"/>
                    <a:pt x="1464" y="42"/>
                    <a:pt x="1256" y="128"/>
                  </a:cubicBezTo>
                  <a:cubicBezTo>
                    <a:pt x="403" y="470"/>
                    <a:pt x="0" y="1462"/>
                    <a:pt x="341" y="2315"/>
                  </a:cubicBezTo>
                  <a:lnTo>
                    <a:pt x="4358" y="12071"/>
                  </a:lnTo>
                  <a:cubicBezTo>
                    <a:pt x="4617" y="12719"/>
                    <a:pt x="5252" y="13107"/>
                    <a:pt x="5916" y="13107"/>
                  </a:cubicBezTo>
                  <a:cubicBezTo>
                    <a:pt x="6126" y="13107"/>
                    <a:pt x="6340" y="13068"/>
                    <a:pt x="6545" y="12986"/>
                  </a:cubicBezTo>
                  <a:cubicBezTo>
                    <a:pt x="7398" y="12629"/>
                    <a:pt x="7801" y="11637"/>
                    <a:pt x="7460" y="10784"/>
                  </a:cubicBezTo>
                  <a:lnTo>
                    <a:pt x="3443" y="1044"/>
                  </a:lnTo>
                  <a:cubicBezTo>
                    <a:pt x="3185" y="398"/>
                    <a:pt x="2553" y="1"/>
                    <a:pt x="1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932;p36">
              <a:extLst>
                <a:ext uri="{FF2B5EF4-FFF2-40B4-BE49-F238E27FC236}">
                  <a16:creationId xmlns:a16="http://schemas.microsoft.com/office/drawing/2014/main" id="{9C1907E1-A615-40BD-BE3E-C543FAF37C93}"/>
                </a:ext>
              </a:extLst>
            </p:cNvPr>
            <p:cNvSpPr/>
            <p:nvPr/>
          </p:nvSpPr>
          <p:spPr>
            <a:xfrm>
              <a:off x="4192100" y="2647450"/>
              <a:ext cx="35700" cy="31600"/>
            </a:xfrm>
            <a:custGeom>
              <a:avLst/>
              <a:gdLst/>
              <a:ahLst/>
              <a:cxnLst/>
              <a:rect l="l" t="t" r="r" b="b"/>
              <a:pathLst>
                <a:path w="1428" h="1264" extrusionOk="0">
                  <a:moveTo>
                    <a:pt x="719" y="0"/>
                  </a:moveTo>
                  <a:cubicBezTo>
                    <a:pt x="458" y="0"/>
                    <a:pt x="210" y="151"/>
                    <a:pt x="125" y="407"/>
                  </a:cubicBezTo>
                  <a:cubicBezTo>
                    <a:pt x="1" y="733"/>
                    <a:pt x="156" y="1089"/>
                    <a:pt x="482" y="1229"/>
                  </a:cubicBezTo>
                  <a:cubicBezTo>
                    <a:pt x="555" y="1252"/>
                    <a:pt x="629" y="1263"/>
                    <a:pt x="702" y="1263"/>
                  </a:cubicBezTo>
                  <a:cubicBezTo>
                    <a:pt x="970" y="1263"/>
                    <a:pt x="1218" y="1113"/>
                    <a:pt x="1304" y="857"/>
                  </a:cubicBezTo>
                  <a:cubicBezTo>
                    <a:pt x="1428" y="531"/>
                    <a:pt x="1272" y="159"/>
                    <a:pt x="931" y="35"/>
                  </a:cubicBezTo>
                  <a:cubicBezTo>
                    <a:pt x="862" y="11"/>
                    <a:pt x="790" y="0"/>
                    <a:pt x="7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933;p36">
              <a:extLst>
                <a:ext uri="{FF2B5EF4-FFF2-40B4-BE49-F238E27FC236}">
                  <a16:creationId xmlns:a16="http://schemas.microsoft.com/office/drawing/2014/main" id="{50524A27-51AB-4C31-A2FA-EB2673461DBA}"/>
                </a:ext>
              </a:extLst>
            </p:cNvPr>
            <p:cNvSpPr/>
            <p:nvPr/>
          </p:nvSpPr>
          <p:spPr>
            <a:xfrm>
              <a:off x="4092075" y="2404125"/>
              <a:ext cx="35700" cy="31625"/>
            </a:xfrm>
            <a:custGeom>
              <a:avLst/>
              <a:gdLst/>
              <a:ahLst/>
              <a:cxnLst/>
              <a:rect l="l" t="t" r="r" b="b"/>
              <a:pathLst>
                <a:path w="1428" h="1265" extrusionOk="0">
                  <a:moveTo>
                    <a:pt x="710" y="1"/>
                  </a:moveTo>
                  <a:cubicBezTo>
                    <a:pt x="453" y="1"/>
                    <a:pt x="220" y="153"/>
                    <a:pt x="124" y="415"/>
                  </a:cubicBezTo>
                  <a:cubicBezTo>
                    <a:pt x="0" y="725"/>
                    <a:pt x="171" y="1082"/>
                    <a:pt x="497" y="1222"/>
                  </a:cubicBezTo>
                  <a:cubicBezTo>
                    <a:pt x="572" y="1250"/>
                    <a:pt x="650" y="1264"/>
                    <a:pt x="726" y="1264"/>
                  </a:cubicBezTo>
                  <a:cubicBezTo>
                    <a:pt x="981" y="1264"/>
                    <a:pt x="1223" y="1112"/>
                    <a:pt x="1319" y="850"/>
                  </a:cubicBezTo>
                  <a:cubicBezTo>
                    <a:pt x="1427" y="524"/>
                    <a:pt x="1272" y="152"/>
                    <a:pt x="946" y="43"/>
                  </a:cubicBezTo>
                  <a:cubicBezTo>
                    <a:pt x="867" y="14"/>
                    <a:pt x="788" y="1"/>
                    <a:pt x="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934;p36">
              <a:extLst>
                <a:ext uri="{FF2B5EF4-FFF2-40B4-BE49-F238E27FC236}">
                  <a16:creationId xmlns:a16="http://schemas.microsoft.com/office/drawing/2014/main" id="{B41505F2-7573-4E39-93EB-35BEB19B8F32}"/>
                </a:ext>
              </a:extLst>
            </p:cNvPr>
            <p:cNvSpPr/>
            <p:nvPr/>
          </p:nvSpPr>
          <p:spPr>
            <a:xfrm>
              <a:off x="3911000" y="3047275"/>
              <a:ext cx="625450" cy="72925"/>
            </a:xfrm>
            <a:custGeom>
              <a:avLst/>
              <a:gdLst/>
              <a:ahLst/>
              <a:cxnLst/>
              <a:rect l="l" t="t" r="r" b="b"/>
              <a:pathLst>
                <a:path w="25018" h="2917" extrusionOk="0">
                  <a:moveTo>
                    <a:pt x="1396" y="1"/>
                  </a:moveTo>
                  <a:cubicBezTo>
                    <a:pt x="621" y="1"/>
                    <a:pt x="0" y="621"/>
                    <a:pt x="0" y="1397"/>
                  </a:cubicBezTo>
                  <a:lnTo>
                    <a:pt x="0" y="1521"/>
                  </a:lnTo>
                  <a:cubicBezTo>
                    <a:pt x="0" y="2296"/>
                    <a:pt x="621" y="2917"/>
                    <a:pt x="1396" y="2917"/>
                  </a:cubicBezTo>
                  <a:lnTo>
                    <a:pt x="23621" y="2917"/>
                  </a:lnTo>
                  <a:cubicBezTo>
                    <a:pt x="24397" y="2917"/>
                    <a:pt x="25017" y="2296"/>
                    <a:pt x="25017" y="1521"/>
                  </a:cubicBezTo>
                  <a:lnTo>
                    <a:pt x="25017" y="1397"/>
                  </a:lnTo>
                  <a:cubicBezTo>
                    <a:pt x="25017" y="621"/>
                    <a:pt x="24397" y="1"/>
                    <a:pt x="23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935;p36">
              <a:extLst>
                <a:ext uri="{FF2B5EF4-FFF2-40B4-BE49-F238E27FC236}">
                  <a16:creationId xmlns:a16="http://schemas.microsoft.com/office/drawing/2014/main" id="{4DF06815-8F9C-4919-A14C-40638EB279BF}"/>
                </a:ext>
              </a:extLst>
            </p:cNvPr>
            <p:cNvSpPr/>
            <p:nvPr/>
          </p:nvSpPr>
          <p:spPr>
            <a:xfrm>
              <a:off x="4082775" y="2828225"/>
              <a:ext cx="352850" cy="213275"/>
            </a:xfrm>
            <a:custGeom>
              <a:avLst/>
              <a:gdLst/>
              <a:ahLst/>
              <a:cxnLst/>
              <a:rect l="l" t="t" r="r" b="b"/>
              <a:pathLst>
                <a:path w="14114" h="8531" extrusionOk="0">
                  <a:moveTo>
                    <a:pt x="0" y="0"/>
                  </a:moveTo>
                  <a:lnTo>
                    <a:pt x="0" y="8530"/>
                  </a:lnTo>
                  <a:lnTo>
                    <a:pt x="14114" y="8530"/>
                  </a:lnTo>
                  <a:lnTo>
                    <a:pt x="14114" y="1551"/>
                  </a:lnTo>
                  <a:cubicBezTo>
                    <a:pt x="14114" y="698"/>
                    <a:pt x="13416" y="0"/>
                    <a:pt x="12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936;p36">
              <a:extLst>
                <a:ext uri="{FF2B5EF4-FFF2-40B4-BE49-F238E27FC236}">
                  <a16:creationId xmlns:a16="http://schemas.microsoft.com/office/drawing/2014/main" id="{1E2E3AD7-0D26-4875-A5CE-582977CE264F}"/>
                </a:ext>
              </a:extLst>
            </p:cNvPr>
            <p:cNvSpPr/>
            <p:nvPr/>
          </p:nvSpPr>
          <p:spPr>
            <a:xfrm>
              <a:off x="3955575" y="2818900"/>
              <a:ext cx="536275" cy="228400"/>
            </a:xfrm>
            <a:custGeom>
              <a:avLst/>
              <a:gdLst/>
              <a:ahLst/>
              <a:cxnLst/>
              <a:rect l="l" t="t" r="r" b="b"/>
              <a:pathLst>
                <a:path w="21451" h="9136" extrusionOk="0">
                  <a:moveTo>
                    <a:pt x="1769" y="1"/>
                  </a:moveTo>
                  <a:lnTo>
                    <a:pt x="1" y="1707"/>
                  </a:lnTo>
                  <a:lnTo>
                    <a:pt x="1" y="9136"/>
                  </a:lnTo>
                  <a:lnTo>
                    <a:pt x="21451" y="9136"/>
                  </a:lnTo>
                  <a:lnTo>
                    <a:pt x="21451" y="4297"/>
                  </a:lnTo>
                  <a:lnTo>
                    <a:pt x="19683" y="2575"/>
                  </a:lnTo>
                  <a:lnTo>
                    <a:pt x="14099" y="2575"/>
                  </a:lnTo>
                  <a:lnTo>
                    <a:pt x="1409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937;p36">
              <a:extLst>
                <a:ext uri="{FF2B5EF4-FFF2-40B4-BE49-F238E27FC236}">
                  <a16:creationId xmlns:a16="http://schemas.microsoft.com/office/drawing/2014/main" id="{3518445F-13A0-4F17-A866-BDDC419670BA}"/>
                </a:ext>
              </a:extLst>
            </p:cNvPr>
            <p:cNvSpPr/>
            <p:nvPr/>
          </p:nvSpPr>
          <p:spPr>
            <a:xfrm>
              <a:off x="3955575" y="2818900"/>
              <a:ext cx="536275" cy="228400"/>
            </a:xfrm>
            <a:custGeom>
              <a:avLst/>
              <a:gdLst/>
              <a:ahLst/>
              <a:cxnLst/>
              <a:rect l="l" t="t" r="r" b="b"/>
              <a:pathLst>
                <a:path w="21451" h="9136" extrusionOk="0">
                  <a:moveTo>
                    <a:pt x="1769" y="1"/>
                  </a:moveTo>
                  <a:lnTo>
                    <a:pt x="668" y="1071"/>
                  </a:lnTo>
                  <a:lnTo>
                    <a:pt x="1" y="1707"/>
                  </a:lnTo>
                  <a:lnTo>
                    <a:pt x="1" y="9136"/>
                  </a:lnTo>
                  <a:lnTo>
                    <a:pt x="21451" y="9136"/>
                  </a:lnTo>
                  <a:lnTo>
                    <a:pt x="21451" y="4297"/>
                  </a:lnTo>
                  <a:lnTo>
                    <a:pt x="19683" y="2575"/>
                  </a:lnTo>
                  <a:lnTo>
                    <a:pt x="14099" y="2575"/>
                  </a:lnTo>
                  <a:lnTo>
                    <a:pt x="140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938;p36">
              <a:extLst>
                <a:ext uri="{FF2B5EF4-FFF2-40B4-BE49-F238E27FC236}">
                  <a16:creationId xmlns:a16="http://schemas.microsoft.com/office/drawing/2014/main" id="{203C2BD2-D100-4BAC-BCCF-A87FFEF616E1}"/>
                </a:ext>
              </a:extLst>
            </p:cNvPr>
            <p:cNvSpPr/>
            <p:nvPr/>
          </p:nvSpPr>
          <p:spPr>
            <a:xfrm>
              <a:off x="3955575" y="3019750"/>
              <a:ext cx="536275" cy="27550"/>
            </a:xfrm>
            <a:custGeom>
              <a:avLst/>
              <a:gdLst/>
              <a:ahLst/>
              <a:cxnLst/>
              <a:rect l="l" t="t" r="r" b="b"/>
              <a:pathLst>
                <a:path w="21451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1451" y="1102"/>
                  </a:lnTo>
                  <a:lnTo>
                    <a:pt x="21451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939;p36">
              <a:extLst>
                <a:ext uri="{FF2B5EF4-FFF2-40B4-BE49-F238E27FC236}">
                  <a16:creationId xmlns:a16="http://schemas.microsoft.com/office/drawing/2014/main" id="{A7EF6345-E51E-475B-BC64-FB568940DC4D}"/>
                </a:ext>
              </a:extLst>
            </p:cNvPr>
            <p:cNvSpPr/>
            <p:nvPr/>
          </p:nvSpPr>
          <p:spPr>
            <a:xfrm>
              <a:off x="3978850" y="2989525"/>
              <a:ext cx="74850" cy="7775"/>
            </a:xfrm>
            <a:custGeom>
              <a:avLst/>
              <a:gdLst/>
              <a:ahLst/>
              <a:cxnLst/>
              <a:rect l="l" t="t" r="r" b="b"/>
              <a:pathLst>
                <a:path w="2994" h="311" extrusionOk="0">
                  <a:moveTo>
                    <a:pt x="0" y="0"/>
                  </a:moveTo>
                  <a:lnTo>
                    <a:pt x="0" y="310"/>
                  </a:lnTo>
                  <a:lnTo>
                    <a:pt x="2994" y="310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940;p36">
              <a:extLst>
                <a:ext uri="{FF2B5EF4-FFF2-40B4-BE49-F238E27FC236}">
                  <a16:creationId xmlns:a16="http://schemas.microsoft.com/office/drawing/2014/main" id="{D99D58E6-68D9-4763-B042-C99C7E5D7B45}"/>
                </a:ext>
              </a:extLst>
            </p:cNvPr>
            <p:cNvSpPr/>
            <p:nvPr/>
          </p:nvSpPr>
          <p:spPr>
            <a:xfrm>
              <a:off x="3978850" y="3006575"/>
              <a:ext cx="74850" cy="7775"/>
            </a:xfrm>
            <a:custGeom>
              <a:avLst/>
              <a:gdLst/>
              <a:ahLst/>
              <a:cxnLst/>
              <a:rect l="l" t="t" r="r" b="b"/>
              <a:pathLst>
                <a:path w="2994" h="311" extrusionOk="0">
                  <a:moveTo>
                    <a:pt x="0" y="0"/>
                  </a:moveTo>
                  <a:lnTo>
                    <a:pt x="0" y="311"/>
                  </a:lnTo>
                  <a:lnTo>
                    <a:pt x="2994" y="311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941;p36">
              <a:extLst>
                <a:ext uri="{FF2B5EF4-FFF2-40B4-BE49-F238E27FC236}">
                  <a16:creationId xmlns:a16="http://schemas.microsoft.com/office/drawing/2014/main" id="{737B2A3B-5141-4E5C-B933-38F26B259472}"/>
                </a:ext>
              </a:extLst>
            </p:cNvPr>
            <p:cNvSpPr/>
            <p:nvPr/>
          </p:nvSpPr>
          <p:spPr>
            <a:xfrm>
              <a:off x="3978850" y="3022850"/>
              <a:ext cx="74850" cy="7800"/>
            </a:xfrm>
            <a:custGeom>
              <a:avLst/>
              <a:gdLst/>
              <a:ahLst/>
              <a:cxnLst/>
              <a:rect l="l" t="t" r="r" b="b"/>
              <a:pathLst>
                <a:path w="2994" h="312" extrusionOk="0">
                  <a:moveTo>
                    <a:pt x="0" y="1"/>
                  </a:moveTo>
                  <a:lnTo>
                    <a:pt x="0" y="311"/>
                  </a:lnTo>
                  <a:lnTo>
                    <a:pt x="2994" y="311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942;p36">
              <a:extLst>
                <a:ext uri="{FF2B5EF4-FFF2-40B4-BE49-F238E27FC236}">
                  <a16:creationId xmlns:a16="http://schemas.microsoft.com/office/drawing/2014/main" id="{E4B7BCAD-9734-474F-8758-47F23418B51D}"/>
                </a:ext>
              </a:extLst>
            </p:cNvPr>
            <p:cNvSpPr/>
            <p:nvPr/>
          </p:nvSpPr>
          <p:spPr>
            <a:xfrm>
              <a:off x="4344875" y="2903825"/>
              <a:ext cx="122950" cy="123325"/>
            </a:xfrm>
            <a:custGeom>
              <a:avLst/>
              <a:gdLst/>
              <a:ahLst/>
              <a:cxnLst/>
              <a:rect l="l" t="t" r="r" b="b"/>
              <a:pathLst>
                <a:path w="4918" h="4933" extrusionOk="0">
                  <a:moveTo>
                    <a:pt x="2467" y="0"/>
                  </a:moveTo>
                  <a:cubicBezTo>
                    <a:pt x="1102" y="0"/>
                    <a:pt x="0" y="1102"/>
                    <a:pt x="0" y="2466"/>
                  </a:cubicBezTo>
                  <a:cubicBezTo>
                    <a:pt x="0" y="3816"/>
                    <a:pt x="1102" y="4932"/>
                    <a:pt x="2467" y="4932"/>
                  </a:cubicBezTo>
                  <a:cubicBezTo>
                    <a:pt x="3816" y="4932"/>
                    <a:pt x="4917" y="3816"/>
                    <a:pt x="4917" y="2466"/>
                  </a:cubicBezTo>
                  <a:cubicBezTo>
                    <a:pt x="4917" y="1102"/>
                    <a:pt x="3816" y="0"/>
                    <a:pt x="2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943;p36">
              <a:extLst>
                <a:ext uri="{FF2B5EF4-FFF2-40B4-BE49-F238E27FC236}">
                  <a16:creationId xmlns:a16="http://schemas.microsoft.com/office/drawing/2014/main" id="{49E00AE3-2BE2-4C75-AA88-050B10F405F3}"/>
                </a:ext>
              </a:extLst>
            </p:cNvPr>
            <p:cNvSpPr/>
            <p:nvPr/>
          </p:nvSpPr>
          <p:spPr>
            <a:xfrm>
              <a:off x="4349150" y="2908850"/>
              <a:ext cx="113625" cy="112475"/>
            </a:xfrm>
            <a:custGeom>
              <a:avLst/>
              <a:gdLst/>
              <a:ahLst/>
              <a:cxnLst/>
              <a:rect l="l" t="t" r="r" b="b"/>
              <a:pathLst>
                <a:path w="4545" h="4499" extrusionOk="0">
                  <a:moveTo>
                    <a:pt x="2249" y="265"/>
                  </a:moveTo>
                  <a:cubicBezTo>
                    <a:pt x="3381" y="265"/>
                    <a:pt x="4296" y="1133"/>
                    <a:pt x="4296" y="2265"/>
                  </a:cubicBezTo>
                  <a:cubicBezTo>
                    <a:pt x="4296" y="3382"/>
                    <a:pt x="3397" y="4297"/>
                    <a:pt x="2296" y="4297"/>
                  </a:cubicBezTo>
                  <a:lnTo>
                    <a:pt x="2249" y="4297"/>
                  </a:lnTo>
                  <a:cubicBezTo>
                    <a:pt x="1163" y="4297"/>
                    <a:pt x="279" y="3413"/>
                    <a:pt x="264" y="2296"/>
                  </a:cubicBezTo>
                  <a:cubicBezTo>
                    <a:pt x="264" y="1180"/>
                    <a:pt x="1148" y="265"/>
                    <a:pt x="2249" y="265"/>
                  </a:cubicBezTo>
                  <a:close/>
                  <a:moveTo>
                    <a:pt x="2240" y="0"/>
                  </a:moveTo>
                  <a:cubicBezTo>
                    <a:pt x="1025" y="0"/>
                    <a:pt x="46" y="997"/>
                    <a:pt x="16" y="2219"/>
                  </a:cubicBezTo>
                  <a:cubicBezTo>
                    <a:pt x="0" y="3460"/>
                    <a:pt x="1008" y="4468"/>
                    <a:pt x="2249" y="4499"/>
                  </a:cubicBezTo>
                  <a:lnTo>
                    <a:pt x="2296" y="4499"/>
                  </a:lnTo>
                  <a:cubicBezTo>
                    <a:pt x="3521" y="4468"/>
                    <a:pt x="4529" y="3491"/>
                    <a:pt x="4529" y="2265"/>
                  </a:cubicBezTo>
                  <a:cubicBezTo>
                    <a:pt x="4544" y="1025"/>
                    <a:pt x="3536" y="17"/>
                    <a:pt x="2296" y="1"/>
                  </a:cubicBezTo>
                  <a:cubicBezTo>
                    <a:pt x="2277" y="1"/>
                    <a:pt x="2258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944;p36">
              <a:extLst>
                <a:ext uri="{FF2B5EF4-FFF2-40B4-BE49-F238E27FC236}">
                  <a16:creationId xmlns:a16="http://schemas.microsoft.com/office/drawing/2014/main" id="{0F186B55-0B0C-4F43-99D5-C0DDAC5747A3}"/>
                </a:ext>
              </a:extLst>
            </p:cNvPr>
            <p:cNvSpPr/>
            <p:nvPr/>
          </p:nvSpPr>
          <p:spPr>
            <a:xfrm>
              <a:off x="4354575" y="2915850"/>
              <a:ext cx="103150" cy="102000"/>
            </a:xfrm>
            <a:custGeom>
              <a:avLst/>
              <a:gdLst/>
              <a:ahLst/>
              <a:cxnLst/>
              <a:rect l="l" t="t" r="r" b="b"/>
              <a:pathLst>
                <a:path w="4126" h="4080" extrusionOk="0">
                  <a:moveTo>
                    <a:pt x="2094" y="1241"/>
                  </a:moveTo>
                  <a:cubicBezTo>
                    <a:pt x="2497" y="1241"/>
                    <a:pt x="2838" y="1598"/>
                    <a:pt x="2838" y="2001"/>
                  </a:cubicBezTo>
                  <a:cubicBezTo>
                    <a:pt x="2838" y="2404"/>
                    <a:pt x="2482" y="2745"/>
                    <a:pt x="2079" y="2745"/>
                  </a:cubicBezTo>
                  <a:cubicBezTo>
                    <a:pt x="1644" y="2714"/>
                    <a:pt x="1319" y="2389"/>
                    <a:pt x="1334" y="1985"/>
                  </a:cubicBezTo>
                  <a:cubicBezTo>
                    <a:pt x="1334" y="1582"/>
                    <a:pt x="1691" y="1241"/>
                    <a:pt x="2094" y="1241"/>
                  </a:cubicBezTo>
                  <a:close/>
                  <a:moveTo>
                    <a:pt x="1520" y="0"/>
                  </a:moveTo>
                  <a:lnTo>
                    <a:pt x="1520" y="357"/>
                  </a:lnTo>
                  <a:cubicBezTo>
                    <a:pt x="1520" y="450"/>
                    <a:pt x="1458" y="543"/>
                    <a:pt x="1365" y="590"/>
                  </a:cubicBezTo>
                  <a:cubicBezTo>
                    <a:pt x="1303" y="605"/>
                    <a:pt x="1256" y="652"/>
                    <a:pt x="1210" y="667"/>
                  </a:cubicBezTo>
                  <a:cubicBezTo>
                    <a:pt x="1171" y="698"/>
                    <a:pt x="1121" y="714"/>
                    <a:pt x="1068" y="714"/>
                  </a:cubicBezTo>
                  <a:cubicBezTo>
                    <a:pt x="1016" y="714"/>
                    <a:pt x="962" y="698"/>
                    <a:pt x="915" y="667"/>
                  </a:cubicBezTo>
                  <a:lnTo>
                    <a:pt x="605" y="497"/>
                  </a:lnTo>
                  <a:lnTo>
                    <a:pt x="0" y="1474"/>
                  </a:lnTo>
                  <a:lnTo>
                    <a:pt x="310" y="1675"/>
                  </a:lnTo>
                  <a:cubicBezTo>
                    <a:pt x="388" y="1737"/>
                    <a:pt x="450" y="1830"/>
                    <a:pt x="450" y="1923"/>
                  </a:cubicBezTo>
                  <a:lnTo>
                    <a:pt x="450" y="2001"/>
                  </a:lnTo>
                  <a:lnTo>
                    <a:pt x="450" y="2078"/>
                  </a:lnTo>
                  <a:cubicBezTo>
                    <a:pt x="450" y="2172"/>
                    <a:pt x="388" y="2280"/>
                    <a:pt x="310" y="2327"/>
                  </a:cubicBezTo>
                  <a:lnTo>
                    <a:pt x="0" y="2513"/>
                  </a:lnTo>
                  <a:lnTo>
                    <a:pt x="559" y="3521"/>
                  </a:lnTo>
                  <a:lnTo>
                    <a:pt x="869" y="3335"/>
                  </a:lnTo>
                  <a:cubicBezTo>
                    <a:pt x="912" y="3316"/>
                    <a:pt x="952" y="3308"/>
                    <a:pt x="991" y="3308"/>
                  </a:cubicBezTo>
                  <a:cubicBezTo>
                    <a:pt x="1051" y="3308"/>
                    <a:pt x="1107" y="3328"/>
                    <a:pt x="1163" y="3366"/>
                  </a:cubicBezTo>
                  <a:cubicBezTo>
                    <a:pt x="1210" y="3397"/>
                    <a:pt x="1256" y="3412"/>
                    <a:pt x="1319" y="3459"/>
                  </a:cubicBezTo>
                  <a:cubicBezTo>
                    <a:pt x="1412" y="3490"/>
                    <a:pt x="1474" y="3598"/>
                    <a:pt x="1474" y="3707"/>
                  </a:cubicBezTo>
                  <a:lnTo>
                    <a:pt x="1474" y="4064"/>
                  </a:lnTo>
                  <a:lnTo>
                    <a:pt x="2621" y="4079"/>
                  </a:lnTo>
                  <a:lnTo>
                    <a:pt x="2621" y="3691"/>
                  </a:lnTo>
                  <a:cubicBezTo>
                    <a:pt x="2621" y="3598"/>
                    <a:pt x="2668" y="3490"/>
                    <a:pt x="2776" y="3459"/>
                  </a:cubicBezTo>
                  <a:cubicBezTo>
                    <a:pt x="2823" y="3428"/>
                    <a:pt x="2869" y="3397"/>
                    <a:pt x="2932" y="3381"/>
                  </a:cubicBezTo>
                  <a:cubicBezTo>
                    <a:pt x="2970" y="3350"/>
                    <a:pt x="3017" y="3335"/>
                    <a:pt x="3065" y="3335"/>
                  </a:cubicBezTo>
                  <a:cubicBezTo>
                    <a:pt x="3114" y="3335"/>
                    <a:pt x="3164" y="3350"/>
                    <a:pt x="3211" y="3381"/>
                  </a:cubicBezTo>
                  <a:lnTo>
                    <a:pt x="3521" y="3567"/>
                  </a:lnTo>
                  <a:lnTo>
                    <a:pt x="4126" y="2575"/>
                  </a:lnTo>
                  <a:lnTo>
                    <a:pt x="3816" y="2404"/>
                  </a:lnTo>
                  <a:cubicBezTo>
                    <a:pt x="3723" y="2358"/>
                    <a:pt x="3676" y="2249"/>
                    <a:pt x="3676" y="2156"/>
                  </a:cubicBezTo>
                  <a:lnTo>
                    <a:pt x="3676" y="2078"/>
                  </a:lnTo>
                  <a:lnTo>
                    <a:pt x="3676" y="2001"/>
                  </a:lnTo>
                  <a:cubicBezTo>
                    <a:pt x="3676" y="1908"/>
                    <a:pt x="3738" y="1815"/>
                    <a:pt x="3816" y="1753"/>
                  </a:cubicBezTo>
                  <a:lnTo>
                    <a:pt x="4126" y="1582"/>
                  </a:lnTo>
                  <a:lnTo>
                    <a:pt x="3567" y="574"/>
                  </a:lnTo>
                  <a:lnTo>
                    <a:pt x="3257" y="745"/>
                  </a:lnTo>
                  <a:cubicBezTo>
                    <a:pt x="3215" y="759"/>
                    <a:pt x="3170" y="766"/>
                    <a:pt x="3125" y="766"/>
                  </a:cubicBezTo>
                  <a:cubicBezTo>
                    <a:pt x="3070" y="766"/>
                    <a:pt x="3014" y="755"/>
                    <a:pt x="2963" y="729"/>
                  </a:cubicBezTo>
                  <a:cubicBezTo>
                    <a:pt x="2932" y="683"/>
                    <a:pt x="2869" y="667"/>
                    <a:pt x="2807" y="621"/>
                  </a:cubicBezTo>
                  <a:cubicBezTo>
                    <a:pt x="2714" y="574"/>
                    <a:pt x="2652" y="497"/>
                    <a:pt x="2652" y="372"/>
                  </a:cubicBezTo>
                  <a:lnTo>
                    <a:pt x="2652" y="3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945;p36">
              <a:extLst>
                <a:ext uri="{FF2B5EF4-FFF2-40B4-BE49-F238E27FC236}">
                  <a16:creationId xmlns:a16="http://schemas.microsoft.com/office/drawing/2014/main" id="{51607249-126D-4167-AAE0-5BCF2480A978}"/>
                </a:ext>
              </a:extLst>
            </p:cNvPr>
            <p:cNvSpPr/>
            <p:nvPr/>
          </p:nvSpPr>
          <p:spPr>
            <a:xfrm>
              <a:off x="4370475" y="292942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443" y="341"/>
                  </a:moveTo>
                  <a:cubicBezTo>
                    <a:pt x="2063" y="341"/>
                    <a:pt x="2544" y="838"/>
                    <a:pt x="2544" y="1458"/>
                  </a:cubicBezTo>
                  <a:cubicBezTo>
                    <a:pt x="2544" y="2078"/>
                    <a:pt x="2047" y="2559"/>
                    <a:pt x="1427" y="2559"/>
                  </a:cubicBezTo>
                  <a:cubicBezTo>
                    <a:pt x="807" y="2559"/>
                    <a:pt x="310" y="2063"/>
                    <a:pt x="310" y="1442"/>
                  </a:cubicBezTo>
                  <a:cubicBezTo>
                    <a:pt x="310" y="822"/>
                    <a:pt x="822" y="341"/>
                    <a:pt x="1443" y="341"/>
                  </a:cubicBezTo>
                  <a:close/>
                  <a:moveTo>
                    <a:pt x="1443" y="0"/>
                  </a:moveTo>
                  <a:cubicBezTo>
                    <a:pt x="652" y="0"/>
                    <a:pt x="0" y="651"/>
                    <a:pt x="0" y="1427"/>
                  </a:cubicBezTo>
                  <a:cubicBezTo>
                    <a:pt x="0" y="2218"/>
                    <a:pt x="652" y="2854"/>
                    <a:pt x="1427" y="2854"/>
                  </a:cubicBezTo>
                  <a:lnTo>
                    <a:pt x="1443" y="2854"/>
                  </a:lnTo>
                  <a:cubicBezTo>
                    <a:pt x="2218" y="2838"/>
                    <a:pt x="2838" y="2218"/>
                    <a:pt x="2854" y="1442"/>
                  </a:cubicBezTo>
                  <a:cubicBezTo>
                    <a:pt x="2854" y="651"/>
                    <a:pt x="2233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946;p36">
              <a:extLst>
                <a:ext uri="{FF2B5EF4-FFF2-40B4-BE49-F238E27FC236}">
                  <a16:creationId xmlns:a16="http://schemas.microsoft.com/office/drawing/2014/main" id="{B6903D06-7F19-4929-AA0A-8E010DA7921E}"/>
                </a:ext>
              </a:extLst>
            </p:cNvPr>
            <p:cNvSpPr/>
            <p:nvPr/>
          </p:nvSpPr>
          <p:spPr>
            <a:xfrm>
              <a:off x="3955575" y="2818900"/>
              <a:ext cx="222600" cy="165075"/>
            </a:xfrm>
            <a:custGeom>
              <a:avLst/>
              <a:gdLst/>
              <a:ahLst/>
              <a:cxnLst/>
              <a:rect l="l" t="t" r="r" b="b"/>
              <a:pathLst>
                <a:path w="8904" h="6603" extrusionOk="0">
                  <a:moveTo>
                    <a:pt x="1769" y="1"/>
                  </a:moveTo>
                  <a:lnTo>
                    <a:pt x="668" y="1071"/>
                  </a:lnTo>
                  <a:cubicBezTo>
                    <a:pt x="1" y="2855"/>
                    <a:pt x="637" y="4871"/>
                    <a:pt x="2234" y="5925"/>
                  </a:cubicBezTo>
                  <a:cubicBezTo>
                    <a:pt x="2927" y="6383"/>
                    <a:pt x="3710" y="6603"/>
                    <a:pt x="4486" y="6603"/>
                  </a:cubicBezTo>
                  <a:cubicBezTo>
                    <a:pt x="5813" y="6603"/>
                    <a:pt x="7118" y="5962"/>
                    <a:pt x="7911" y="4778"/>
                  </a:cubicBezTo>
                  <a:cubicBezTo>
                    <a:pt x="8903" y="3320"/>
                    <a:pt x="8826" y="1397"/>
                    <a:pt x="77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947;p36">
              <a:extLst>
                <a:ext uri="{FF2B5EF4-FFF2-40B4-BE49-F238E27FC236}">
                  <a16:creationId xmlns:a16="http://schemas.microsoft.com/office/drawing/2014/main" id="{4DF1B8D2-648C-4E62-A7C7-3BB25EDA5438}"/>
                </a:ext>
              </a:extLst>
            </p:cNvPr>
            <p:cNvSpPr/>
            <p:nvPr/>
          </p:nvSpPr>
          <p:spPr>
            <a:xfrm>
              <a:off x="4290200" y="2875125"/>
              <a:ext cx="8175" cy="8175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1" y="1"/>
                  </a:moveTo>
                  <a:lnTo>
                    <a:pt x="1" y="326"/>
                  </a:lnTo>
                  <a:lnTo>
                    <a:pt x="326" y="326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948;p36">
              <a:extLst>
                <a:ext uri="{FF2B5EF4-FFF2-40B4-BE49-F238E27FC236}">
                  <a16:creationId xmlns:a16="http://schemas.microsoft.com/office/drawing/2014/main" id="{BC49F5E1-AA01-4029-BE1C-D1C3CCE45D4D}"/>
                </a:ext>
              </a:extLst>
            </p:cNvPr>
            <p:cNvSpPr/>
            <p:nvPr/>
          </p:nvSpPr>
          <p:spPr>
            <a:xfrm>
              <a:off x="4290200" y="2859625"/>
              <a:ext cx="8175" cy="8550"/>
            </a:xfrm>
            <a:custGeom>
              <a:avLst/>
              <a:gdLst/>
              <a:ahLst/>
              <a:cxnLst/>
              <a:rect l="l" t="t" r="r" b="b"/>
              <a:pathLst>
                <a:path w="327" h="342" extrusionOk="0">
                  <a:moveTo>
                    <a:pt x="1" y="0"/>
                  </a:moveTo>
                  <a:lnTo>
                    <a:pt x="1" y="342"/>
                  </a:lnTo>
                  <a:lnTo>
                    <a:pt x="326" y="342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949;p36">
              <a:extLst>
                <a:ext uri="{FF2B5EF4-FFF2-40B4-BE49-F238E27FC236}">
                  <a16:creationId xmlns:a16="http://schemas.microsoft.com/office/drawing/2014/main" id="{C9D3ED44-24E3-43E7-BE7A-182F9D17CC70}"/>
                </a:ext>
              </a:extLst>
            </p:cNvPr>
            <p:cNvSpPr/>
            <p:nvPr/>
          </p:nvSpPr>
          <p:spPr>
            <a:xfrm>
              <a:off x="4290200" y="2844100"/>
              <a:ext cx="8175" cy="8575"/>
            </a:xfrm>
            <a:custGeom>
              <a:avLst/>
              <a:gdLst/>
              <a:ahLst/>
              <a:cxnLst/>
              <a:rect l="l" t="t" r="r" b="b"/>
              <a:pathLst>
                <a:path w="327" h="343" extrusionOk="0">
                  <a:moveTo>
                    <a:pt x="1" y="1"/>
                  </a:moveTo>
                  <a:lnTo>
                    <a:pt x="1" y="342"/>
                  </a:lnTo>
                  <a:lnTo>
                    <a:pt x="326" y="3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950;p36">
              <a:extLst>
                <a:ext uri="{FF2B5EF4-FFF2-40B4-BE49-F238E27FC236}">
                  <a16:creationId xmlns:a16="http://schemas.microsoft.com/office/drawing/2014/main" id="{96A0EC06-079F-4B97-A535-2B9DA8BB51D0}"/>
                </a:ext>
              </a:extLst>
            </p:cNvPr>
            <p:cNvSpPr/>
            <p:nvPr/>
          </p:nvSpPr>
          <p:spPr>
            <a:xfrm>
              <a:off x="4290200" y="2828225"/>
              <a:ext cx="8175" cy="8150"/>
            </a:xfrm>
            <a:custGeom>
              <a:avLst/>
              <a:gdLst/>
              <a:ahLst/>
              <a:cxnLst/>
              <a:rect l="l" t="t" r="r" b="b"/>
              <a:pathLst>
                <a:path w="327" h="326" extrusionOk="0">
                  <a:moveTo>
                    <a:pt x="1" y="0"/>
                  </a:moveTo>
                  <a:lnTo>
                    <a:pt x="1" y="326"/>
                  </a:lnTo>
                  <a:lnTo>
                    <a:pt x="326" y="326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951;p36">
              <a:extLst>
                <a:ext uri="{FF2B5EF4-FFF2-40B4-BE49-F238E27FC236}">
                  <a16:creationId xmlns:a16="http://schemas.microsoft.com/office/drawing/2014/main" id="{87D16340-3BAA-4C0B-B59C-6690D9E8A4B7}"/>
                </a:ext>
              </a:extLst>
            </p:cNvPr>
            <p:cNvSpPr/>
            <p:nvPr/>
          </p:nvSpPr>
          <p:spPr>
            <a:xfrm>
              <a:off x="3976125" y="2607125"/>
              <a:ext cx="301300" cy="356125"/>
            </a:xfrm>
            <a:custGeom>
              <a:avLst/>
              <a:gdLst/>
              <a:ahLst/>
              <a:cxnLst/>
              <a:rect l="l" t="t" r="r" b="b"/>
              <a:pathLst>
                <a:path w="12052" h="14245" extrusionOk="0">
                  <a:moveTo>
                    <a:pt x="9460" y="0"/>
                  </a:moveTo>
                  <a:cubicBezTo>
                    <a:pt x="8762" y="0"/>
                    <a:pt x="8073" y="320"/>
                    <a:pt x="7616" y="919"/>
                  </a:cubicBezTo>
                  <a:lnTo>
                    <a:pt x="1102" y="8968"/>
                  </a:lnTo>
                  <a:cubicBezTo>
                    <a:pt x="1" y="10395"/>
                    <a:pt x="265" y="12458"/>
                    <a:pt x="1691" y="13559"/>
                  </a:cubicBezTo>
                  <a:cubicBezTo>
                    <a:pt x="1738" y="13590"/>
                    <a:pt x="1800" y="13652"/>
                    <a:pt x="1878" y="13699"/>
                  </a:cubicBezTo>
                  <a:cubicBezTo>
                    <a:pt x="2431" y="14069"/>
                    <a:pt x="3057" y="14245"/>
                    <a:pt x="3677" y="14245"/>
                  </a:cubicBezTo>
                  <a:cubicBezTo>
                    <a:pt x="4743" y="14245"/>
                    <a:pt x="5788" y="13725"/>
                    <a:pt x="6406" y="12783"/>
                  </a:cubicBezTo>
                  <a:cubicBezTo>
                    <a:pt x="6453" y="12721"/>
                    <a:pt x="6484" y="12644"/>
                    <a:pt x="6530" y="12582"/>
                  </a:cubicBezTo>
                  <a:lnTo>
                    <a:pt x="11447" y="3478"/>
                  </a:lnTo>
                  <a:cubicBezTo>
                    <a:pt x="12052" y="2408"/>
                    <a:pt x="11742" y="1074"/>
                    <a:pt x="10733" y="391"/>
                  </a:cubicBezTo>
                  <a:cubicBezTo>
                    <a:pt x="10344" y="127"/>
                    <a:pt x="9900" y="0"/>
                    <a:pt x="9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952;p36">
              <a:extLst>
                <a:ext uri="{FF2B5EF4-FFF2-40B4-BE49-F238E27FC236}">
                  <a16:creationId xmlns:a16="http://schemas.microsoft.com/office/drawing/2014/main" id="{A3B603D1-40C0-4E71-8FC3-3C149AE2AAD9}"/>
                </a:ext>
              </a:extLst>
            </p:cNvPr>
            <p:cNvSpPr/>
            <p:nvPr/>
          </p:nvSpPr>
          <p:spPr>
            <a:xfrm>
              <a:off x="3972250" y="2595850"/>
              <a:ext cx="319925" cy="379175"/>
            </a:xfrm>
            <a:custGeom>
              <a:avLst/>
              <a:gdLst/>
              <a:ahLst/>
              <a:cxnLst/>
              <a:rect l="l" t="t" r="r" b="b"/>
              <a:pathLst>
                <a:path w="12797" h="15167" extrusionOk="0">
                  <a:moveTo>
                    <a:pt x="9570" y="920"/>
                  </a:moveTo>
                  <a:cubicBezTo>
                    <a:pt x="9710" y="920"/>
                    <a:pt x="9818" y="920"/>
                    <a:pt x="9958" y="951"/>
                  </a:cubicBezTo>
                  <a:cubicBezTo>
                    <a:pt x="10020" y="951"/>
                    <a:pt x="10051" y="982"/>
                    <a:pt x="10113" y="997"/>
                  </a:cubicBezTo>
                  <a:lnTo>
                    <a:pt x="10284" y="1059"/>
                  </a:lnTo>
                  <a:cubicBezTo>
                    <a:pt x="10284" y="1059"/>
                    <a:pt x="10315" y="1059"/>
                    <a:pt x="10330" y="1075"/>
                  </a:cubicBezTo>
                  <a:cubicBezTo>
                    <a:pt x="10377" y="1090"/>
                    <a:pt x="10423" y="1106"/>
                    <a:pt x="10470" y="1137"/>
                  </a:cubicBezTo>
                  <a:cubicBezTo>
                    <a:pt x="10516" y="1152"/>
                    <a:pt x="10578" y="1199"/>
                    <a:pt x="10625" y="1230"/>
                  </a:cubicBezTo>
                  <a:cubicBezTo>
                    <a:pt x="10656" y="1261"/>
                    <a:pt x="10718" y="1292"/>
                    <a:pt x="10764" y="1323"/>
                  </a:cubicBezTo>
                  <a:lnTo>
                    <a:pt x="10811" y="1385"/>
                  </a:lnTo>
                  <a:cubicBezTo>
                    <a:pt x="10857" y="1401"/>
                    <a:pt x="10873" y="1447"/>
                    <a:pt x="10888" y="1463"/>
                  </a:cubicBezTo>
                  <a:lnTo>
                    <a:pt x="10935" y="1494"/>
                  </a:lnTo>
                  <a:lnTo>
                    <a:pt x="11028" y="1602"/>
                  </a:lnTo>
                  <a:cubicBezTo>
                    <a:pt x="11075" y="1633"/>
                    <a:pt x="11090" y="1680"/>
                    <a:pt x="11106" y="1711"/>
                  </a:cubicBezTo>
                  <a:cubicBezTo>
                    <a:pt x="11121" y="1742"/>
                    <a:pt x="11121" y="1757"/>
                    <a:pt x="11152" y="1773"/>
                  </a:cubicBezTo>
                  <a:cubicBezTo>
                    <a:pt x="11168" y="1788"/>
                    <a:pt x="11183" y="1835"/>
                    <a:pt x="11183" y="1850"/>
                  </a:cubicBezTo>
                  <a:cubicBezTo>
                    <a:pt x="11199" y="1866"/>
                    <a:pt x="11230" y="1912"/>
                    <a:pt x="11230" y="1928"/>
                  </a:cubicBezTo>
                  <a:lnTo>
                    <a:pt x="11276" y="2037"/>
                  </a:lnTo>
                  <a:lnTo>
                    <a:pt x="11338" y="2223"/>
                  </a:lnTo>
                  <a:cubicBezTo>
                    <a:pt x="11354" y="2269"/>
                    <a:pt x="11385" y="2331"/>
                    <a:pt x="11385" y="2393"/>
                  </a:cubicBezTo>
                  <a:cubicBezTo>
                    <a:pt x="11400" y="2455"/>
                    <a:pt x="11400" y="2502"/>
                    <a:pt x="11400" y="2564"/>
                  </a:cubicBezTo>
                  <a:cubicBezTo>
                    <a:pt x="11431" y="2952"/>
                    <a:pt x="11354" y="3339"/>
                    <a:pt x="11168" y="3696"/>
                  </a:cubicBezTo>
                  <a:lnTo>
                    <a:pt x="10098" y="5650"/>
                  </a:lnTo>
                  <a:lnTo>
                    <a:pt x="6422" y="12568"/>
                  </a:lnTo>
                  <a:lnTo>
                    <a:pt x="6282" y="12816"/>
                  </a:lnTo>
                  <a:lnTo>
                    <a:pt x="6251" y="12862"/>
                  </a:lnTo>
                  <a:cubicBezTo>
                    <a:pt x="6236" y="12909"/>
                    <a:pt x="6205" y="12955"/>
                    <a:pt x="6174" y="13002"/>
                  </a:cubicBezTo>
                  <a:cubicBezTo>
                    <a:pt x="6112" y="13095"/>
                    <a:pt x="6034" y="13219"/>
                    <a:pt x="5941" y="13312"/>
                  </a:cubicBezTo>
                  <a:lnTo>
                    <a:pt x="5863" y="13390"/>
                  </a:lnTo>
                  <a:cubicBezTo>
                    <a:pt x="5832" y="13436"/>
                    <a:pt x="5770" y="13483"/>
                    <a:pt x="5724" y="13529"/>
                  </a:cubicBezTo>
                  <a:lnTo>
                    <a:pt x="5693" y="13545"/>
                  </a:lnTo>
                  <a:cubicBezTo>
                    <a:pt x="5159" y="14015"/>
                    <a:pt x="4497" y="14246"/>
                    <a:pt x="3838" y="14246"/>
                  </a:cubicBezTo>
                  <a:cubicBezTo>
                    <a:pt x="3063" y="14246"/>
                    <a:pt x="2291" y="13925"/>
                    <a:pt x="1738" y="13297"/>
                  </a:cubicBezTo>
                  <a:cubicBezTo>
                    <a:pt x="931" y="12366"/>
                    <a:pt x="807" y="11017"/>
                    <a:pt x="1459" y="9977"/>
                  </a:cubicBezTo>
                  <a:cubicBezTo>
                    <a:pt x="1459" y="9977"/>
                    <a:pt x="1459" y="9962"/>
                    <a:pt x="1474" y="9962"/>
                  </a:cubicBezTo>
                  <a:lnTo>
                    <a:pt x="1474" y="9931"/>
                  </a:lnTo>
                  <a:cubicBezTo>
                    <a:pt x="1505" y="9853"/>
                    <a:pt x="1567" y="9776"/>
                    <a:pt x="1629" y="9698"/>
                  </a:cubicBezTo>
                  <a:cubicBezTo>
                    <a:pt x="1645" y="9667"/>
                    <a:pt x="1676" y="9621"/>
                    <a:pt x="1707" y="9605"/>
                  </a:cubicBezTo>
                  <a:lnTo>
                    <a:pt x="1784" y="9512"/>
                  </a:lnTo>
                  <a:lnTo>
                    <a:pt x="8097" y="1680"/>
                  </a:lnTo>
                  <a:cubicBezTo>
                    <a:pt x="8329" y="1370"/>
                    <a:pt x="8686" y="1137"/>
                    <a:pt x="9043" y="1044"/>
                  </a:cubicBezTo>
                  <a:cubicBezTo>
                    <a:pt x="9136" y="982"/>
                    <a:pt x="9182" y="982"/>
                    <a:pt x="9244" y="966"/>
                  </a:cubicBezTo>
                  <a:cubicBezTo>
                    <a:pt x="9307" y="935"/>
                    <a:pt x="9369" y="935"/>
                    <a:pt x="9415" y="935"/>
                  </a:cubicBezTo>
                  <a:cubicBezTo>
                    <a:pt x="9477" y="935"/>
                    <a:pt x="9524" y="920"/>
                    <a:pt x="9570" y="920"/>
                  </a:cubicBezTo>
                  <a:close/>
                  <a:moveTo>
                    <a:pt x="9605" y="0"/>
                  </a:moveTo>
                  <a:cubicBezTo>
                    <a:pt x="8770" y="0"/>
                    <a:pt x="7947" y="378"/>
                    <a:pt x="7399" y="1075"/>
                  </a:cubicBezTo>
                  <a:lnTo>
                    <a:pt x="1040" y="8969"/>
                  </a:lnTo>
                  <a:lnTo>
                    <a:pt x="931" y="9124"/>
                  </a:lnTo>
                  <a:cubicBezTo>
                    <a:pt x="264" y="9931"/>
                    <a:pt x="1" y="11001"/>
                    <a:pt x="156" y="12025"/>
                  </a:cubicBezTo>
                  <a:cubicBezTo>
                    <a:pt x="447" y="13857"/>
                    <a:pt x="2018" y="15167"/>
                    <a:pt x="3811" y="15167"/>
                  </a:cubicBezTo>
                  <a:cubicBezTo>
                    <a:pt x="4022" y="15167"/>
                    <a:pt x="4237" y="15149"/>
                    <a:pt x="4452" y="15111"/>
                  </a:cubicBezTo>
                  <a:cubicBezTo>
                    <a:pt x="5584" y="14941"/>
                    <a:pt x="6546" y="14258"/>
                    <a:pt x="7120" y="13265"/>
                  </a:cubicBezTo>
                  <a:lnTo>
                    <a:pt x="7213" y="13095"/>
                  </a:lnTo>
                  <a:lnTo>
                    <a:pt x="10764" y="6519"/>
                  </a:lnTo>
                  <a:lnTo>
                    <a:pt x="12036" y="4161"/>
                  </a:lnTo>
                  <a:cubicBezTo>
                    <a:pt x="12796" y="2828"/>
                    <a:pt x="12315" y="1121"/>
                    <a:pt x="10966" y="362"/>
                  </a:cubicBezTo>
                  <a:cubicBezTo>
                    <a:pt x="10539" y="117"/>
                    <a:pt x="10070" y="0"/>
                    <a:pt x="9605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953;p36">
              <a:extLst>
                <a:ext uri="{FF2B5EF4-FFF2-40B4-BE49-F238E27FC236}">
                  <a16:creationId xmlns:a16="http://schemas.microsoft.com/office/drawing/2014/main" id="{3D539DCC-A20C-47DE-B6E6-C66F6DE74070}"/>
                </a:ext>
              </a:extLst>
            </p:cNvPr>
            <p:cNvSpPr/>
            <p:nvPr/>
          </p:nvSpPr>
          <p:spPr>
            <a:xfrm>
              <a:off x="3972250" y="2595850"/>
              <a:ext cx="319925" cy="379175"/>
            </a:xfrm>
            <a:custGeom>
              <a:avLst/>
              <a:gdLst/>
              <a:ahLst/>
              <a:cxnLst/>
              <a:rect l="l" t="t" r="r" b="b"/>
              <a:pathLst>
                <a:path w="12797" h="15167" extrusionOk="0">
                  <a:moveTo>
                    <a:pt x="9570" y="920"/>
                  </a:moveTo>
                  <a:cubicBezTo>
                    <a:pt x="9710" y="920"/>
                    <a:pt x="9818" y="920"/>
                    <a:pt x="9958" y="951"/>
                  </a:cubicBezTo>
                  <a:cubicBezTo>
                    <a:pt x="10020" y="951"/>
                    <a:pt x="10051" y="982"/>
                    <a:pt x="10113" y="997"/>
                  </a:cubicBezTo>
                  <a:lnTo>
                    <a:pt x="10284" y="1059"/>
                  </a:lnTo>
                  <a:cubicBezTo>
                    <a:pt x="10284" y="1059"/>
                    <a:pt x="10315" y="1059"/>
                    <a:pt x="10330" y="1075"/>
                  </a:cubicBezTo>
                  <a:cubicBezTo>
                    <a:pt x="10377" y="1090"/>
                    <a:pt x="10423" y="1106"/>
                    <a:pt x="10470" y="1137"/>
                  </a:cubicBezTo>
                  <a:cubicBezTo>
                    <a:pt x="10516" y="1152"/>
                    <a:pt x="10578" y="1199"/>
                    <a:pt x="10625" y="1230"/>
                  </a:cubicBezTo>
                  <a:cubicBezTo>
                    <a:pt x="10656" y="1261"/>
                    <a:pt x="10718" y="1292"/>
                    <a:pt x="10764" y="1323"/>
                  </a:cubicBezTo>
                  <a:lnTo>
                    <a:pt x="10811" y="1385"/>
                  </a:lnTo>
                  <a:cubicBezTo>
                    <a:pt x="10857" y="1401"/>
                    <a:pt x="10873" y="1447"/>
                    <a:pt x="10888" y="1463"/>
                  </a:cubicBezTo>
                  <a:lnTo>
                    <a:pt x="10935" y="1494"/>
                  </a:lnTo>
                  <a:lnTo>
                    <a:pt x="11028" y="1602"/>
                  </a:lnTo>
                  <a:cubicBezTo>
                    <a:pt x="11075" y="1633"/>
                    <a:pt x="11090" y="1680"/>
                    <a:pt x="11106" y="1711"/>
                  </a:cubicBezTo>
                  <a:cubicBezTo>
                    <a:pt x="11121" y="1742"/>
                    <a:pt x="11121" y="1757"/>
                    <a:pt x="11152" y="1773"/>
                  </a:cubicBezTo>
                  <a:cubicBezTo>
                    <a:pt x="11168" y="1788"/>
                    <a:pt x="11183" y="1835"/>
                    <a:pt x="11183" y="1850"/>
                  </a:cubicBezTo>
                  <a:cubicBezTo>
                    <a:pt x="11199" y="1866"/>
                    <a:pt x="11230" y="1912"/>
                    <a:pt x="11230" y="1928"/>
                  </a:cubicBezTo>
                  <a:lnTo>
                    <a:pt x="11276" y="2037"/>
                  </a:lnTo>
                  <a:lnTo>
                    <a:pt x="11338" y="2223"/>
                  </a:lnTo>
                  <a:cubicBezTo>
                    <a:pt x="11354" y="2269"/>
                    <a:pt x="11385" y="2331"/>
                    <a:pt x="11385" y="2393"/>
                  </a:cubicBezTo>
                  <a:cubicBezTo>
                    <a:pt x="11400" y="2455"/>
                    <a:pt x="11400" y="2502"/>
                    <a:pt x="11400" y="2564"/>
                  </a:cubicBezTo>
                  <a:cubicBezTo>
                    <a:pt x="11431" y="2952"/>
                    <a:pt x="11354" y="3339"/>
                    <a:pt x="11168" y="3696"/>
                  </a:cubicBezTo>
                  <a:lnTo>
                    <a:pt x="10098" y="5650"/>
                  </a:lnTo>
                  <a:lnTo>
                    <a:pt x="6422" y="12568"/>
                  </a:lnTo>
                  <a:lnTo>
                    <a:pt x="6282" y="12816"/>
                  </a:lnTo>
                  <a:lnTo>
                    <a:pt x="6251" y="12862"/>
                  </a:lnTo>
                  <a:cubicBezTo>
                    <a:pt x="6236" y="12909"/>
                    <a:pt x="6205" y="12955"/>
                    <a:pt x="6174" y="13002"/>
                  </a:cubicBezTo>
                  <a:cubicBezTo>
                    <a:pt x="6112" y="13095"/>
                    <a:pt x="6034" y="13219"/>
                    <a:pt x="5941" y="13312"/>
                  </a:cubicBezTo>
                  <a:lnTo>
                    <a:pt x="5863" y="13390"/>
                  </a:lnTo>
                  <a:cubicBezTo>
                    <a:pt x="5832" y="13436"/>
                    <a:pt x="5770" y="13483"/>
                    <a:pt x="5724" y="13529"/>
                  </a:cubicBezTo>
                  <a:lnTo>
                    <a:pt x="5693" y="13545"/>
                  </a:lnTo>
                  <a:cubicBezTo>
                    <a:pt x="5159" y="14015"/>
                    <a:pt x="4497" y="14246"/>
                    <a:pt x="3838" y="14246"/>
                  </a:cubicBezTo>
                  <a:cubicBezTo>
                    <a:pt x="3063" y="14246"/>
                    <a:pt x="2291" y="13925"/>
                    <a:pt x="1738" y="13297"/>
                  </a:cubicBezTo>
                  <a:cubicBezTo>
                    <a:pt x="931" y="12366"/>
                    <a:pt x="807" y="11017"/>
                    <a:pt x="1459" y="9977"/>
                  </a:cubicBezTo>
                  <a:cubicBezTo>
                    <a:pt x="1459" y="9977"/>
                    <a:pt x="1459" y="9962"/>
                    <a:pt x="1474" y="9962"/>
                  </a:cubicBezTo>
                  <a:lnTo>
                    <a:pt x="1474" y="9931"/>
                  </a:lnTo>
                  <a:cubicBezTo>
                    <a:pt x="1505" y="9853"/>
                    <a:pt x="1567" y="9776"/>
                    <a:pt x="1629" y="9698"/>
                  </a:cubicBezTo>
                  <a:cubicBezTo>
                    <a:pt x="1645" y="9667"/>
                    <a:pt x="1676" y="9621"/>
                    <a:pt x="1707" y="9605"/>
                  </a:cubicBezTo>
                  <a:lnTo>
                    <a:pt x="1784" y="9512"/>
                  </a:lnTo>
                  <a:lnTo>
                    <a:pt x="8097" y="1680"/>
                  </a:lnTo>
                  <a:cubicBezTo>
                    <a:pt x="8329" y="1370"/>
                    <a:pt x="8686" y="1137"/>
                    <a:pt x="9043" y="1044"/>
                  </a:cubicBezTo>
                  <a:cubicBezTo>
                    <a:pt x="9136" y="982"/>
                    <a:pt x="9182" y="982"/>
                    <a:pt x="9244" y="966"/>
                  </a:cubicBezTo>
                  <a:cubicBezTo>
                    <a:pt x="9307" y="935"/>
                    <a:pt x="9369" y="935"/>
                    <a:pt x="9415" y="935"/>
                  </a:cubicBezTo>
                  <a:cubicBezTo>
                    <a:pt x="9477" y="935"/>
                    <a:pt x="9524" y="920"/>
                    <a:pt x="9570" y="920"/>
                  </a:cubicBezTo>
                  <a:close/>
                  <a:moveTo>
                    <a:pt x="9605" y="0"/>
                  </a:moveTo>
                  <a:cubicBezTo>
                    <a:pt x="8770" y="0"/>
                    <a:pt x="7947" y="378"/>
                    <a:pt x="7399" y="1075"/>
                  </a:cubicBezTo>
                  <a:lnTo>
                    <a:pt x="1040" y="8969"/>
                  </a:lnTo>
                  <a:lnTo>
                    <a:pt x="931" y="9124"/>
                  </a:lnTo>
                  <a:cubicBezTo>
                    <a:pt x="264" y="9931"/>
                    <a:pt x="1" y="11001"/>
                    <a:pt x="156" y="12025"/>
                  </a:cubicBezTo>
                  <a:cubicBezTo>
                    <a:pt x="447" y="13857"/>
                    <a:pt x="2018" y="15167"/>
                    <a:pt x="3811" y="15167"/>
                  </a:cubicBezTo>
                  <a:cubicBezTo>
                    <a:pt x="4022" y="15167"/>
                    <a:pt x="4237" y="15149"/>
                    <a:pt x="4452" y="15111"/>
                  </a:cubicBezTo>
                  <a:cubicBezTo>
                    <a:pt x="5584" y="14941"/>
                    <a:pt x="6546" y="14258"/>
                    <a:pt x="7120" y="13265"/>
                  </a:cubicBezTo>
                  <a:lnTo>
                    <a:pt x="7213" y="13095"/>
                  </a:lnTo>
                  <a:lnTo>
                    <a:pt x="10764" y="6519"/>
                  </a:lnTo>
                  <a:lnTo>
                    <a:pt x="12036" y="4161"/>
                  </a:lnTo>
                  <a:cubicBezTo>
                    <a:pt x="12796" y="2828"/>
                    <a:pt x="12315" y="1121"/>
                    <a:pt x="10966" y="362"/>
                  </a:cubicBezTo>
                  <a:cubicBezTo>
                    <a:pt x="10539" y="117"/>
                    <a:pt x="10070" y="0"/>
                    <a:pt x="9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954;p36">
              <a:extLst>
                <a:ext uri="{FF2B5EF4-FFF2-40B4-BE49-F238E27FC236}">
                  <a16:creationId xmlns:a16="http://schemas.microsoft.com/office/drawing/2014/main" id="{CEBE2D46-FA3C-463B-809F-CED841A7A022}"/>
                </a:ext>
              </a:extLst>
            </p:cNvPr>
            <p:cNvSpPr/>
            <p:nvPr/>
          </p:nvSpPr>
          <p:spPr>
            <a:xfrm>
              <a:off x="3988550" y="2811150"/>
              <a:ext cx="159375" cy="140650"/>
            </a:xfrm>
            <a:custGeom>
              <a:avLst/>
              <a:gdLst/>
              <a:ahLst/>
              <a:cxnLst/>
              <a:rect l="l" t="t" r="r" b="b"/>
              <a:pathLst>
                <a:path w="6375" h="5626" extrusionOk="0">
                  <a:moveTo>
                    <a:pt x="3199" y="1"/>
                  </a:moveTo>
                  <a:cubicBezTo>
                    <a:pt x="2287" y="1"/>
                    <a:pt x="1391" y="439"/>
                    <a:pt x="853" y="1241"/>
                  </a:cubicBezTo>
                  <a:cubicBezTo>
                    <a:pt x="0" y="2544"/>
                    <a:pt x="357" y="4297"/>
                    <a:pt x="1629" y="5150"/>
                  </a:cubicBezTo>
                  <a:cubicBezTo>
                    <a:pt x="2112" y="5472"/>
                    <a:pt x="2657" y="5626"/>
                    <a:pt x="3195" y="5626"/>
                  </a:cubicBezTo>
                  <a:cubicBezTo>
                    <a:pt x="4106" y="5626"/>
                    <a:pt x="4995" y="5184"/>
                    <a:pt x="5522" y="4374"/>
                  </a:cubicBezTo>
                  <a:cubicBezTo>
                    <a:pt x="6375" y="3072"/>
                    <a:pt x="6033" y="1319"/>
                    <a:pt x="4746" y="466"/>
                  </a:cubicBezTo>
                  <a:cubicBezTo>
                    <a:pt x="4271" y="151"/>
                    <a:pt x="3732" y="1"/>
                    <a:pt x="3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955;p36">
              <a:extLst>
                <a:ext uri="{FF2B5EF4-FFF2-40B4-BE49-F238E27FC236}">
                  <a16:creationId xmlns:a16="http://schemas.microsoft.com/office/drawing/2014/main" id="{86BBB930-9404-423A-BC2F-155662EECDE6}"/>
                </a:ext>
              </a:extLst>
            </p:cNvPr>
            <p:cNvSpPr/>
            <p:nvPr/>
          </p:nvSpPr>
          <p:spPr>
            <a:xfrm>
              <a:off x="4002900" y="2816200"/>
              <a:ext cx="136875" cy="130675"/>
            </a:xfrm>
            <a:custGeom>
              <a:avLst/>
              <a:gdLst/>
              <a:ahLst/>
              <a:cxnLst/>
              <a:rect l="l" t="t" r="r" b="b"/>
              <a:pathLst>
                <a:path w="5475" h="5227" extrusionOk="0">
                  <a:moveTo>
                    <a:pt x="2606" y="93"/>
                  </a:moveTo>
                  <a:cubicBezTo>
                    <a:pt x="3117" y="93"/>
                    <a:pt x="3598" y="248"/>
                    <a:pt x="4001" y="528"/>
                  </a:cubicBezTo>
                  <a:cubicBezTo>
                    <a:pt x="5165" y="1303"/>
                    <a:pt x="5475" y="2870"/>
                    <a:pt x="4699" y="4033"/>
                  </a:cubicBezTo>
                  <a:cubicBezTo>
                    <a:pt x="4234" y="4731"/>
                    <a:pt x="3443" y="5149"/>
                    <a:pt x="2590" y="5149"/>
                  </a:cubicBezTo>
                  <a:cubicBezTo>
                    <a:pt x="1194" y="5134"/>
                    <a:pt x="78" y="4017"/>
                    <a:pt x="78" y="2621"/>
                  </a:cubicBezTo>
                  <a:cubicBezTo>
                    <a:pt x="93" y="1210"/>
                    <a:pt x="1210" y="93"/>
                    <a:pt x="2606" y="93"/>
                  </a:cubicBezTo>
                  <a:close/>
                  <a:moveTo>
                    <a:pt x="2606" y="0"/>
                  </a:moveTo>
                  <a:cubicBezTo>
                    <a:pt x="1179" y="0"/>
                    <a:pt x="0" y="1163"/>
                    <a:pt x="0" y="2621"/>
                  </a:cubicBezTo>
                  <a:cubicBezTo>
                    <a:pt x="0" y="4048"/>
                    <a:pt x="1163" y="5227"/>
                    <a:pt x="2606" y="5227"/>
                  </a:cubicBezTo>
                  <a:cubicBezTo>
                    <a:pt x="2792" y="5227"/>
                    <a:pt x="2962" y="5211"/>
                    <a:pt x="3117" y="5196"/>
                  </a:cubicBezTo>
                  <a:cubicBezTo>
                    <a:pt x="3800" y="5056"/>
                    <a:pt x="4389" y="4653"/>
                    <a:pt x="4777" y="4064"/>
                  </a:cubicBezTo>
                  <a:cubicBezTo>
                    <a:pt x="5072" y="3645"/>
                    <a:pt x="5227" y="3133"/>
                    <a:pt x="5227" y="2621"/>
                  </a:cubicBezTo>
                  <a:cubicBezTo>
                    <a:pt x="5227" y="1179"/>
                    <a:pt x="4048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956;p36">
              <a:extLst>
                <a:ext uri="{FF2B5EF4-FFF2-40B4-BE49-F238E27FC236}">
                  <a16:creationId xmlns:a16="http://schemas.microsoft.com/office/drawing/2014/main" id="{6580A5DC-C997-48E9-AB9C-8DB0657A7E7F}"/>
                </a:ext>
              </a:extLst>
            </p:cNvPr>
            <p:cNvSpPr/>
            <p:nvPr/>
          </p:nvSpPr>
          <p:spPr>
            <a:xfrm>
              <a:off x="4011025" y="2824325"/>
              <a:ext cx="115200" cy="114425"/>
            </a:xfrm>
            <a:custGeom>
              <a:avLst/>
              <a:gdLst/>
              <a:ahLst/>
              <a:cxnLst/>
              <a:rect l="l" t="t" r="r" b="b"/>
              <a:pathLst>
                <a:path w="4608" h="4577" extrusionOk="0">
                  <a:moveTo>
                    <a:pt x="2284" y="1476"/>
                  </a:moveTo>
                  <a:cubicBezTo>
                    <a:pt x="2441" y="1476"/>
                    <a:pt x="2601" y="1521"/>
                    <a:pt x="2746" y="1614"/>
                  </a:cubicBezTo>
                  <a:cubicBezTo>
                    <a:pt x="3134" y="1862"/>
                    <a:pt x="3227" y="2358"/>
                    <a:pt x="2979" y="2746"/>
                  </a:cubicBezTo>
                  <a:cubicBezTo>
                    <a:pt x="2818" y="2986"/>
                    <a:pt x="2542" y="3123"/>
                    <a:pt x="2270" y="3123"/>
                  </a:cubicBezTo>
                  <a:cubicBezTo>
                    <a:pt x="2121" y="3123"/>
                    <a:pt x="1973" y="3082"/>
                    <a:pt x="1846" y="2994"/>
                  </a:cubicBezTo>
                  <a:cubicBezTo>
                    <a:pt x="1459" y="2731"/>
                    <a:pt x="1350" y="2234"/>
                    <a:pt x="1598" y="1847"/>
                  </a:cubicBezTo>
                  <a:cubicBezTo>
                    <a:pt x="1763" y="1604"/>
                    <a:pt x="2020" y="1476"/>
                    <a:pt x="2284" y="1476"/>
                  </a:cubicBezTo>
                  <a:close/>
                  <a:moveTo>
                    <a:pt x="1815" y="1"/>
                  </a:moveTo>
                  <a:lnTo>
                    <a:pt x="1800" y="389"/>
                  </a:lnTo>
                  <a:cubicBezTo>
                    <a:pt x="1800" y="513"/>
                    <a:pt x="1722" y="606"/>
                    <a:pt x="1614" y="637"/>
                  </a:cubicBezTo>
                  <a:cubicBezTo>
                    <a:pt x="1552" y="668"/>
                    <a:pt x="1490" y="699"/>
                    <a:pt x="1428" y="714"/>
                  </a:cubicBezTo>
                  <a:cubicBezTo>
                    <a:pt x="1381" y="745"/>
                    <a:pt x="1331" y="761"/>
                    <a:pt x="1278" y="761"/>
                  </a:cubicBezTo>
                  <a:cubicBezTo>
                    <a:pt x="1226" y="761"/>
                    <a:pt x="1172" y="745"/>
                    <a:pt x="1117" y="714"/>
                  </a:cubicBezTo>
                  <a:lnTo>
                    <a:pt x="792" y="513"/>
                  </a:lnTo>
                  <a:lnTo>
                    <a:pt x="78" y="1567"/>
                  </a:lnTo>
                  <a:lnTo>
                    <a:pt x="404" y="1785"/>
                  </a:lnTo>
                  <a:cubicBezTo>
                    <a:pt x="497" y="1847"/>
                    <a:pt x="559" y="1955"/>
                    <a:pt x="544" y="2079"/>
                  </a:cubicBezTo>
                  <a:cubicBezTo>
                    <a:pt x="544" y="2141"/>
                    <a:pt x="528" y="2219"/>
                    <a:pt x="528" y="2265"/>
                  </a:cubicBezTo>
                  <a:cubicBezTo>
                    <a:pt x="528" y="2389"/>
                    <a:pt x="466" y="2482"/>
                    <a:pt x="342" y="2545"/>
                  </a:cubicBezTo>
                  <a:lnTo>
                    <a:pt x="1" y="2715"/>
                  </a:lnTo>
                  <a:lnTo>
                    <a:pt x="559" y="3863"/>
                  </a:lnTo>
                  <a:lnTo>
                    <a:pt x="916" y="3692"/>
                  </a:lnTo>
                  <a:cubicBezTo>
                    <a:pt x="955" y="3666"/>
                    <a:pt x="1002" y="3654"/>
                    <a:pt x="1049" y="3654"/>
                  </a:cubicBezTo>
                  <a:cubicBezTo>
                    <a:pt x="1115" y="3654"/>
                    <a:pt x="1181" y="3678"/>
                    <a:pt x="1226" y="3723"/>
                  </a:cubicBezTo>
                  <a:cubicBezTo>
                    <a:pt x="1241" y="3739"/>
                    <a:pt x="1273" y="3770"/>
                    <a:pt x="1304" y="3785"/>
                  </a:cubicBezTo>
                  <a:cubicBezTo>
                    <a:pt x="1319" y="3801"/>
                    <a:pt x="1350" y="3816"/>
                    <a:pt x="1381" y="3847"/>
                  </a:cubicBezTo>
                  <a:cubicBezTo>
                    <a:pt x="1474" y="3894"/>
                    <a:pt x="1521" y="4018"/>
                    <a:pt x="1521" y="4111"/>
                  </a:cubicBezTo>
                  <a:lnTo>
                    <a:pt x="1505" y="4499"/>
                  </a:lnTo>
                  <a:lnTo>
                    <a:pt x="2792" y="4576"/>
                  </a:lnTo>
                  <a:lnTo>
                    <a:pt x="2808" y="4189"/>
                  </a:lnTo>
                  <a:cubicBezTo>
                    <a:pt x="2808" y="4064"/>
                    <a:pt x="2886" y="3971"/>
                    <a:pt x="3010" y="3940"/>
                  </a:cubicBezTo>
                  <a:cubicBezTo>
                    <a:pt x="3056" y="3909"/>
                    <a:pt x="3118" y="3878"/>
                    <a:pt x="3180" y="3863"/>
                  </a:cubicBezTo>
                  <a:cubicBezTo>
                    <a:pt x="3224" y="3834"/>
                    <a:pt x="3278" y="3818"/>
                    <a:pt x="3332" y="3818"/>
                  </a:cubicBezTo>
                  <a:cubicBezTo>
                    <a:pt x="3391" y="3818"/>
                    <a:pt x="3449" y="3837"/>
                    <a:pt x="3490" y="3878"/>
                  </a:cubicBezTo>
                  <a:lnTo>
                    <a:pt x="3816" y="4095"/>
                  </a:lnTo>
                  <a:lnTo>
                    <a:pt x="4530" y="3025"/>
                  </a:lnTo>
                  <a:lnTo>
                    <a:pt x="4204" y="2793"/>
                  </a:lnTo>
                  <a:cubicBezTo>
                    <a:pt x="4111" y="2731"/>
                    <a:pt x="4049" y="2622"/>
                    <a:pt x="4064" y="2498"/>
                  </a:cubicBezTo>
                  <a:cubicBezTo>
                    <a:pt x="4064" y="2451"/>
                    <a:pt x="4095" y="2358"/>
                    <a:pt x="4095" y="2312"/>
                  </a:cubicBezTo>
                  <a:cubicBezTo>
                    <a:pt x="4095" y="2188"/>
                    <a:pt x="4142" y="2095"/>
                    <a:pt x="4266" y="2033"/>
                  </a:cubicBezTo>
                  <a:lnTo>
                    <a:pt x="4607" y="1862"/>
                  </a:lnTo>
                  <a:lnTo>
                    <a:pt x="4049" y="714"/>
                  </a:lnTo>
                  <a:lnTo>
                    <a:pt x="3708" y="900"/>
                  </a:lnTo>
                  <a:cubicBezTo>
                    <a:pt x="3667" y="918"/>
                    <a:pt x="3622" y="927"/>
                    <a:pt x="3578" y="927"/>
                  </a:cubicBezTo>
                  <a:cubicBezTo>
                    <a:pt x="3505" y="927"/>
                    <a:pt x="3436" y="902"/>
                    <a:pt x="3397" y="854"/>
                  </a:cubicBezTo>
                  <a:lnTo>
                    <a:pt x="3320" y="792"/>
                  </a:lnTo>
                  <a:lnTo>
                    <a:pt x="3242" y="745"/>
                  </a:lnTo>
                  <a:cubicBezTo>
                    <a:pt x="3134" y="683"/>
                    <a:pt x="3087" y="590"/>
                    <a:pt x="3087" y="466"/>
                  </a:cubicBezTo>
                  <a:lnTo>
                    <a:pt x="3103" y="78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957;p36">
              <a:extLst>
                <a:ext uri="{FF2B5EF4-FFF2-40B4-BE49-F238E27FC236}">
                  <a16:creationId xmlns:a16="http://schemas.microsoft.com/office/drawing/2014/main" id="{51C27F3C-4A21-47C8-91F4-601C4BA26793}"/>
                </a:ext>
              </a:extLst>
            </p:cNvPr>
            <p:cNvSpPr/>
            <p:nvPr/>
          </p:nvSpPr>
          <p:spPr>
            <a:xfrm>
              <a:off x="4160700" y="2619375"/>
              <a:ext cx="104325" cy="91625"/>
            </a:xfrm>
            <a:custGeom>
              <a:avLst/>
              <a:gdLst/>
              <a:ahLst/>
              <a:cxnLst/>
              <a:rect l="l" t="t" r="r" b="b"/>
              <a:pathLst>
                <a:path w="4173" h="3665" extrusionOk="0">
                  <a:moveTo>
                    <a:pt x="2087" y="0"/>
                  </a:moveTo>
                  <a:cubicBezTo>
                    <a:pt x="1492" y="0"/>
                    <a:pt x="911" y="288"/>
                    <a:pt x="559" y="816"/>
                  </a:cubicBezTo>
                  <a:cubicBezTo>
                    <a:pt x="0" y="1669"/>
                    <a:pt x="233" y="2786"/>
                    <a:pt x="1071" y="3360"/>
                  </a:cubicBezTo>
                  <a:cubicBezTo>
                    <a:pt x="1380" y="3566"/>
                    <a:pt x="1729" y="3664"/>
                    <a:pt x="2075" y="3664"/>
                  </a:cubicBezTo>
                  <a:cubicBezTo>
                    <a:pt x="2668" y="3664"/>
                    <a:pt x="3252" y="3377"/>
                    <a:pt x="3614" y="2848"/>
                  </a:cubicBezTo>
                  <a:cubicBezTo>
                    <a:pt x="4173" y="1995"/>
                    <a:pt x="3940" y="878"/>
                    <a:pt x="3102" y="305"/>
                  </a:cubicBezTo>
                  <a:cubicBezTo>
                    <a:pt x="2788" y="99"/>
                    <a:pt x="2435" y="0"/>
                    <a:pt x="20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958;p36">
              <a:extLst>
                <a:ext uri="{FF2B5EF4-FFF2-40B4-BE49-F238E27FC236}">
                  <a16:creationId xmlns:a16="http://schemas.microsoft.com/office/drawing/2014/main" id="{1152607B-C036-4707-BD01-B00929D0EB7B}"/>
                </a:ext>
              </a:extLst>
            </p:cNvPr>
            <p:cNvSpPr/>
            <p:nvPr/>
          </p:nvSpPr>
          <p:spPr>
            <a:xfrm>
              <a:off x="4168075" y="2621925"/>
              <a:ext cx="88425" cy="86125"/>
            </a:xfrm>
            <a:custGeom>
              <a:avLst/>
              <a:gdLst/>
              <a:ahLst/>
              <a:cxnLst/>
              <a:rect l="l" t="t" r="r" b="b"/>
              <a:pathLst>
                <a:path w="3537" h="3445" extrusionOk="0">
                  <a:moveTo>
                    <a:pt x="1784" y="78"/>
                  </a:moveTo>
                  <a:cubicBezTo>
                    <a:pt x="2559" y="94"/>
                    <a:pt x="3211" y="637"/>
                    <a:pt x="3366" y="1397"/>
                  </a:cubicBezTo>
                  <a:cubicBezTo>
                    <a:pt x="3536" y="2265"/>
                    <a:pt x="2962" y="3134"/>
                    <a:pt x="2094" y="3304"/>
                  </a:cubicBezTo>
                  <a:cubicBezTo>
                    <a:pt x="1989" y="3325"/>
                    <a:pt x="1884" y="3335"/>
                    <a:pt x="1780" y="3335"/>
                  </a:cubicBezTo>
                  <a:cubicBezTo>
                    <a:pt x="1013" y="3335"/>
                    <a:pt x="321" y="2798"/>
                    <a:pt x="171" y="2033"/>
                  </a:cubicBezTo>
                  <a:cubicBezTo>
                    <a:pt x="0" y="1149"/>
                    <a:pt x="574" y="280"/>
                    <a:pt x="1443" y="109"/>
                  </a:cubicBezTo>
                  <a:cubicBezTo>
                    <a:pt x="1567" y="94"/>
                    <a:pt x="1660" y="78"/>
                    <a:pt x="1784" y="78"/>
                  </a:cubicBezTo>
                  <a:close/>
                  <a:moveTo>
                    <a:pt x="1784" y="1"/>
                  </a:moveTo>
                  <a:cubicBezTo>
                    <a:pt x="838" y="1"/>
                    <a:pt x="62" y="776"/>
                    <a:pt x="62" y="1722"/>
                  </a:cubicBezTo>
                  <a:cubicBezTo>
                    <a:pt x="62" y="2669"/>
                    <a:pt x="838" y="3444"/>
                    <a:pt x="1784" y="3444"/>
                  </a:cubicBezTo>
                  <a:cubicBezTo>
                    <a:pt x="2358" y="3444"/>
                    <a:pt x="2900" y="3149"/>
                    <a:pt x="3211" y="2669"/>
                  </a:cubicBezTo>
                  <a:cubicBezTo>
                    <a:pt x="3412" y="2405"/>
                    <a:pt x="3505" y="2064"/>
                    <a:pt x="3505" y="1722"/>
                  </a:cubicBezTo>
                  <a:cubicBezTo>
                    <a:pt x="3505" y="776"/>
                    <a:pt x="2730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959;p36">
              <a:extLst>
                <a:ext uri="{FF2B5EF4-FFF2-40B4-BE49-F238E27FC236}">
                  <a16:creationId xmlns:a16="http://schemas.microsoft.com/office/drawing/2014/main" id="{26D9BB71-B23A-4F73-9564-5FE41CD7CA0C}"/>
                </a:ext>
              </a:extLst>
            </p:cNvPr>
            <p:cNvSpPr/>
            <p:nvPr/>
          </p:nvSpPr>
          <p:spPr>
            <a:xfrm>
              <a:off x="4174275" y="2627375"/>
              <a:ext cx="76025" cy="75225"/>
            </a:xfrm>
            <a:custGeom>
              <a:avLst/>
              <a:gdLst/>
              <a:ahLst/>
              <a:cxnLst/>
              <a:rect l="l" t="t" r="r" b="b"/>
              <a:pathLst>
                <a:path w="3041" h="3009" extrusionOk="0">
                  <a:moveTo>
                    <a:pt x="1548" y="974"/>
                  </a:moveTo>
                  <a:cubicBezTo>
                    <a:pt x="1653" y="974"/>
                    <a:pt x="1757" y="1005"/>
                    <a:pt x="1846" y="1070"/>
                  </a:cubicBezTo>
                  <a:cubicBezTo>
                    <a:pt x="2094" y="1225"/>
                    <a:pt x="2156" y="1582"/>
                    <a:pt x="2001" y="1815"/>
                  </a:cubicBezTo>
                  <a:cubicBezTo>
                    <a:pt x="1874" y="1961"/>
                    <a:pt x="1697" y="2046"/>
                    <a:pt x="1526" y="2046"/>
                  </a:cubicBezTo>
                  <a:cubicBezTo>
                    <a:pt x="1426" y="2046"/>
                    <a:pt x="1327" y="2017"/>
                    <a:pt x="1241" y="1954"/>
                  </a:cubicBezTo>
                  <a:cubicBezTo>
                    <a:pt x="993" y="1768"/>
                    <a:pt x="931" y="1442"/>
                    <a:pt x="1101" y="1210"/>
                  </a:cubicBezTo>
                  <a:cubicBezTo>
                    <a:pt x="1207" y="1056"/>
                    <a:pt x="1378" y="974"/>
                    <a:pt x="1548" y="974"/>
                  </a:cubicBezTo>
                  <a:close/>
                  <a:moveTo>
                    <a:pt x="1210" y="0"/>
                  </a:moveTo>
                  <a:lnTo>
                    <a:pt x="1179" y="264"/>
                  </a:lnTo>
                  <a:cubicBezTo>
                    <a:pt x="1179" y="341"/>
                    <a:pt x="1132" y="388"/>
                    <a:pt x="1070" y="434"/>
                  </a:cubicBezTo>
                  <a:lnTo>
                    <a:pt x="946" y="496"/>
                  </a:lnTo>
                  <a:cubicBezTo>
                    <a:pt x="923" y="512"/>
                    <a:pt x="884" y="520"/>
                    <a:pt x="846" y="520"/>
                  </a:cubicBezTo>
                  <a:cubicBezTo>
                    <a:pt x="807" y="520"/>
                    <a:pt x="768" y="512"/>
                    <a:pt x="745" y="496"/>
                  </a:cubicBezTo>
                  <a:lnTo>
                    <a:pt x="528" y="357"/>
                  </a:lnTo>
                  <a:lnTo>
                    <a:pt x="62" y="1055"/>
                  </a:lnTo>
                  <a:lnTo>
                    <a:pt x="279" y="1194"/>
                  </a:lnTo>
                  <a:cubicBezTo>
                    <a:pt x="326" y="1225"/>
                    <a:pt x="372" y="1303"/>
                    <a:pt x="357" y="1380"/>
                  </a:cubicBezTo>
                  <a:lnTo>
                    <a:pt x="357" y="1504"/>
                  </a:lnTo>
                  <a:cubicBezTo>
                    <a:pt x="357" y="1582"/>
                    <a:pt x="310" y="1644"/>
                    <a:pt x="233" y="1675"/>
                  </a:cubicBezTo>
                  <a:lnTo>
                    <a:pt x="0" y="1799"/>
                  </a:lnTo>
                  <a:lnTo>
                    <a:pt x="372" y="2528"/>
                  </a:lnTo>
                  <a:lnTo>
                    <a:pt x="605" y="2420"/>
                  </a:lnTo>
                  <a:cubicBezTo>
                    <a:pt x="631" y="2400"/>
                    <a:pt x="663" y="2391"/>
                    <a:pt x="695" y="2391"/>
                  </a:cubicBezTo>
                  <a:cubicBezTo>
                    <a:pt x="740" y="2391"/>
                    <a:pt x="786" y="2408"/>
                    <a:pt x="822" y="2435"/>
                  </a:cubicBezTo>
                  <a:cubicBezTo>
                    <a:pt x="838" y="2451"/>
                    <a:pt x="853" y="2451"/>
                    <a:pt x="869" y="2466"/>
                  </a:cubicBezTo>
                  <a:cubicBezTo>
                    <a:pt x="900" y="2497"/>
                    <a:pt x="915" y="2497"/>
                    <a:pt x="931" y="2513"/>
                  </a:cubicBezTo>
                  <a:cubicBezTo>
                    <a:pt x="993" y="2544"/>
                    <a:pt x="1024" y="2621"/>
                    <a:pt x="1024" y="2699"/>
                  </a:cubicBezTo>
                  <a:lnTo>
                    <a:pt x="1008" y="2962"/>
                  </a:lnTo>
                  <a:lnTo>
                    <a:pt x="1846" y="3009"/>
                  </a:lnTo>
                  <a:lnTo>
                    <a:pt x="1861" y="2761"/>
                  </a:lnTo>
                  <a:cubicBezTo>
                    <a:pt x="1861" y="2683"/>
                    <a:pt x="1923" y="2621"/>
                    <a:pt x="1970" y="2590"/>
                  </a:cubicBezTo>
                  <a:lnTo>
                    <a:pt x="2094" y="2528"/>
                  </a:lnTo>
                  <a:cubicBezTo>
                    <a:pt x="2125" y="2513"/>
                    <a:pt x="2160" y="2505"/>
                    <a:pt x="2197" y="2505"/>
                  </a:cubicBezTo>
                  <a:cubicBezTo>
                    <a:pt x="2234" y="2505"/>
                    <a:pt x="2272" y="2513"/>
                    <a:pt x="2311" y="2528"/>
                  </a:cubicBezTo>
                  <a:lnTo>
                    <a:pt x="2528" y="2668"/>
                  </a:lnTo>
                  <a:lnTo>
                    <a:pt x="2994" y="1970"/>
                  </a:lnTo>
                  <a:lnTo>
                    <a:pt x="2776" y="1830"/>
                  </a:lnTo>
                  <a:cubicBezTo>
                    <a:pt x="2714" y="1799"/>
                    <a:pt x="2683" y="1706"/>
                    <a:pt x="2699" y="1644"/>
                  </a:cubicBezTo>
                  <a:lnTo>
                    <a:pt x="2699" y="1520"/>
                  </a:lnTo>
                  <a:cubicBezTo>
                    <a:pt x="2699" y="1442"/>
                    <a:pt x="2730" y="1380"/>
                    <a:pt x="2807" y="1349"/>
                  </a:cubicBezTo>
                  <a:lnTo>
                    <a:pt x="3040" y="1225"/>
                  </a:lnTo>
                  <a:lnTo>
                    <a:pt x="2683" y="496"/>
                  </a:lnTo>
                  <a:lnTo>
                    <a:pt x="2451" y="605"/>
                  </a:lnTo>
                  <a:cubicBezTo>
                    <a:pt x="2425" y="624"/>
                    <a:pt x="2393" y="633"/>
                    <a:pt x="2361" y="633"/>
                  </a:cubicBezTo>
                  <a:cubicBezTo>
                    <a:pt x="2316" y="633"/>
                    <a:pt x="2270" y="616"/>
                    <a:pt x="2234" y="589"/>
                  </a:cubicBezTo>
                  <a:lnTo>
                    <a:pt x="2172" y="543"/>
                  </a:lnTo>
                  <a:lnTo>
                    <a:pt x="2110" y="512"/>
                  </a:lnTo>
                  <a:cubicBezTo>
                    <a:pt x="2063" y="481"/>
                    <a:pt x="2017" y="388"/>
                    <a:pt x="2017" y="326"/>
                  </a:cubicBezTo>
                  <a:lnTo>
                    <a:pt x="2032" y="62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960;p36">
              <a:extLst>
                <a:ext uri="{FF2B5EF4-FFF2-40B4-BE49-F238E27FC236}">
                  <a16:creationId xmlns:a16="http://schemas.microsoft.com/office/drawing/2014/main" id="{57ACDE80-43D3-4E96-8B11-F83B436BA5CD}"/>
                </a:ext>
              </a:extLst>
            </p:cNvPr>
            <p:cNvSpPr/>
            <p:nvPr/>
          </p:nvSpPr>
          <p:spPr>
            <a:xfrm>
              <a:off x="4211500" y="2658000"/>
              <a:ext cx="3125" cy="2725"/>
            </a:xfrm>
            <a:custGeom>
              <a:avLst/>
              <a:gdLst/>
              <a:ahLst/>
              <a:cxnLst/>
              <a:rect l="l" t="t" r="r" b="b"/>
              <a:pathLst>
                <a:path w="125" h="109" extrusionOk="0">
                  <a:moveTo>
                    <a:pt x="78" y="0"/>
                  </a:moveTo>
                  <a:lnTo>
                    <a:pt x="0" y="62"/>
                  </a:lnTo>
                  <a:lnTo>
                    <a:pt x="47" y="109"/>
                  </a:ln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961;p36">
              <a:extLst>
                <a:ext uri="{FF2B5EF4-FFF2-40B4-BE49-F238E27FC236}">
                  <a16:creationId xmlns:a16="http://schemas.microsoft.com/office/drawing/2014/main" id="{0BB5F9D2-7DF1-452C-BCD2-87B68ACF3847}"/>
                </a:ext>
              </a:extLst>
            </p:cNvPr>
            <p:cNvSpPr/>
            <p:nvPr/>
          </p:nvSpPr>
          <p:spPr>
            <a:xfrm>
              <a:off x="4216925" y="2620000"/>
              <a:ext cx="132250" cy="35700"/>
            </a:xfrm>
            <a:custGeom>
              <a:avLst/>
              <a:gdLst/>
              <a:ahLst/>
              <a:cxnLst/>
              <a:rect l="l" t="t" r="r" b="b"/>
              <a:pathLst>
                <a:path w="5290" h="1428" extrusionOk="0">
                  <a:moveTo>
                    <a:pt x="1753" y="16"/>
                  </a:moveTo>
                  <a:lnTo>
                    <a:pt x="1753" y="47"/>
                  </a:lnTo>
                  <a:lnTo>
                    <a:pt x="1939" y="47"/>
                  </a:lnTo>
                  <a:lnTo>
                    <a:pt x="1939" y="16"/>
                  </a:lnTo>
                  <a:close/>
                  <a:moveTo>
                    <a:pt x="2110" y="16"/>
                  </a:moveTo>
                  <a:lnTo>
                    <a:pt x="2110" y="47"/>
                  </a:lnTo>
                  <a:lnTo>
                    <a:pt x="2311" y="47"/>
                  </a:lnTo>
                  <a:lnTo>
                    <a:pt x="2311" y="16"/>
                  </a:lnTo>
                  <a:close/>
                  <a:moveTo>
                    <a:pt x="2482" y="16"/>
                  </a:moveTo>
                  <a:lnTo>
                    <a:pt x="2482" y="47"/>
                  </a:lnTo>
                  <a:lnTo>
                    <a:pt x="2683" y="47"/>
                  </a:lnTo>
                  <a:lnTo>
                    <a:pt x="2683" y="16"/>
                  </a:lnTo>
                  <a:close/>
                  <a:moveTo>
                    <a:pt x="2854" y="16"/>
                  </a:moveTo>
                  <a:lnTo>
                    <a:pt x="2854" y="47"/>
                  </a:lnTo>
                  <a:lnTo>
                    <a:pt x="3040" y="47"/>
                  </a:lnTo>
                  <a:lnTo>
                    <a:pt x="3040" y="16"/>
                  </a:lnTo>
                  <a:close/>
                  <a:moveTo>
                    <a:pt x="3242" y="16"/>
                  </a:moveTo>
                  <a:lnTo>
                    <a:pt x="3242" y="47"/>
                  </a:lnTo>
                  <a:lnTo>
                    <a:pt x="3428" y="47"/>
                  </a:lnTo>
                  <a:lnTo>
                    <a:pt x="3428" y="16"/>
                  </a:lnTo>
                  <a:close/>
                  <a:moveTo>
                    <a:pt x="3614" y="16"/>
                  </a:moveTo>
                  <a:lnTo>
                    <a:pt x="3614" y="47"/>
                  </a:lnTo>
                  <a:lnTo>
                    <a:pt x="3800" y="47"/>
                  </a:lnTo>
                  <a:lnTo>
                    <a:pt x="3800" y="16"/>
                  </a:lnTo>
                  <a:close/>
                  <a:moveTo>
                    <a:pt x="3971" y="16"/>
                  </a:moveTo>
                  <a:lnTo>
                    <a:pt x="3971" y="47"/>
                  </a:lnTo>
                  <a:lnTo>
                    <a:pt x="4172" y="47"/>
                  </a:lnTo>
                  <a:lnTo>
                    <a:pt x="4172" y="16"/>
                  </a:lnTo>
                  <a:close/>
                  <a:moveTo>
                    <a:pt x="4343" y="16"/>
                  </a:moveTo>
                  <a:lnTo>
                    <a:pt x="4343" y="47"/>
                  </a:lnTo>
                  <a:lnTo>
                    <a:pt x="4529" y="47"/>
                  </a:lnTo>
                  <a:lnTo>
                    <a:pt x="4529" y="16"/>
                  </a:lnTo>
                  <a:close/>
                  <a:moveTo>
                    <a:pt x="4715" y="16"/>
                  </a:moveTo>
                  <a:lnTo>
                    <a:pt x="4715" y="47"/>
                  </a:lnTo>
                  <a:lnTo>
                    <a:pt x="4901" y="47"/>
                  </a:lnTo>
                  <a:lnTo>
                    <a:pt x="4901" y="16"/>
                  </a:lnTo>
                  <a:close/>
                  <a:moveTo>
                    <a:pt x="5103" y="16"/>
                  </a:moveTo>
                  <a:lnTo>
                    <a:pt x="5103" y="47"/>
                  </a:lnTo>
                  <a:lnTo>
                    <a:pt x="5289" y="47"/>
                  </a:lnTo>
                  <a:lnTo>
                    <a:pt x="5289" y="16"/>
                  </a:lnTo>
                  <a:close/>
                  <a:moveTo>
                    <a:pt x="1536" y="0"/>
                  </a:moveTo>
                  <a:lnTo>
                    <a:pt x="1396" y="124"/>
                  </a:lnTo>
                  <a:lnTo>
                    <a:pt x="1427" y="171"/>
                  </a:lnTo>
                  <a:lnTo>
                    <a:pt x="1567" y="31"/>
                  </a:lnTo>
                  <a:lnTo>
                    <a:pt x="1536" y="0"/>
                  </a:lnTo>
                  <a:close/>
                  <a:moveTo>
                    <a:pt x="1241" y="249"/>
                  </a:moveTo>
                  <a:lnTo>
                    <a:pt x="1101" y="388"/>
                  </a:lnTo>
                  <a:lnTo>
                    <a:pt x="1148" y="419"/>
                  </a:lnTo>
                  <a:lnTo>
                    <a:pt x="1288" y="280"/>
                  </a:lnTo>
                  <a:lnTo>
                    <a:pt x="1241" y="249"/>
                  </a:lnTo>
                  <a:close/>
                  <a:moveTo>
                    <a:pt x="977" y="512"/>
                  </a:moveTo>
                  <a:lnTo>
                    <a:pt x="838" y="636"/>
                  </a:lnTo>
                  <a:lnTo>
                    <a:pt x="869" y="667"/>
                  </a:lnTo>
                  <a:lnTo>
                    <a:pt x="1008" y="559"/>
                  </a:lnTo>
                  <a:lnTo>
                    <a:pt x="977" y="512"/>
                  </a:lnTo>
                  <a:close/>
                  <a:moveTo>
                    <a:pt x="683" y="745"/>
                  </a:moveTo>
                  <a:lnTo>
                    <a:pt x="543" y="884"/>
                  </a:lnTo>
                  <a:lnTo>
                    <a:pt x="590" y="931"/>
                  </a:lnTo>
                  <a:lnTo>
                    <a:pt x="714" y="791"/>
                  </a:lnTo>
                  <a:lnTo>
                    <a:pt x="683" y="745"/>
                  </a:lnTo>
                  <a:close/>
                  <a:moveTo>
                    <a:pt x="404" y="1009"/>
                  </a:moveTo>
                  <a:lnTo>
                    <a:pt x="264" y="1133"/>
                  </a:lnTo>
                  <a:lnTo>
                    <a:pt x="311" y="1179"/>
                  </a:lnTo>
                  <a:lnTo>
                    <a:pt x="450" y="1040"/>
                  </a:lnTo>
                  <a:lnTo>
                    <a:pt x="404" y="1009"/>
                  </a:lnTo>
                  <a:close/>
                  <a:moveTo>
                    <a:pt x="140" y="1257"/>
                  </a:moveTo>
                  <a:lnTo>
                    <a:pt x="0" y="1396"/>
                  </a:lnTo>
                  <a:lnTo>
                    <a:pt x="47" y="1427"/>
                  </a:lnTo>
                  <a:lnTo>
                    <a:pt x="171" y="1288"/>
                  </a:lnTo>
                  <a:lnTo>
                    <a:pt x="140" y="12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962;p36">
              <a:extLst>
                <a:ext uri="{FF2B5EF4-FFF2-40B4-BE49-F238E27FC236}">
                  <a16:creationId xmlns:a16="http://schemas.microsoft.com/office/drawing/2014/main" id="{9DCEA71C-5E11-4B4F-AC15-02AF50AF03B8}"/>
                </a:ext>
              </a:extLst>
            </p:cNvPr>
            <p:cNvSpPr/>
            <p:nvPr/>
          </p:nvSpPr>
          <p:spPr>
            <a:xfrm>
              <a:off x="4353025" y="2619600"/>
              <a:ext cx="2725" cy="1200"/>
            </a:xfrm>
            <a:custGeom>
              <a:avLst/>
              <a:gdLst/>
              <a:ahLst/>
              <a:cxnLst/>
              <a:rect l="l" t="t" r="r" b="b"/>
              <a:pathLst>
                <a:path w="109" h="48" extrusionOk="0">
                  <a:moveTo>
                    <a:pt x="0" y="1"/>
                  </a:moveTo>
                  <a:lnTo>
                    <a:pt x="0" y="47"/>
                  </a:lnTo>
                  <a:lnTo>
                    <a:pt x="109" y="47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963;p36">
              <a:extLst>
                <a:ext uri="{FF2B5EF4-FFF2-40B4-BE49-F238E27FC236}">
                  <a16:creationId xmlns:a16="http://schemas.microsoft.com/office/drawing/2014/main" id="{EFC6A1E5-47BF-4888-96A4-DBA9EA41DC61}"/>
                </a:ext>
              </a:extLst>
            </p:cNvPr>
            <p:cNvSpPr/>
            <p:nvPr/>
          </p:nvSpPr>
          <p:spPr>
            <a:xfrm>
              <a:off x="4352250" y="2617275"/>
              <a:ext cx="6600" cy="7000"/>
            </a:xfrm>
            <a:custGeom>
              <a:avLst/>
              <a:gdLst/>
              <a:ahLst/>
              <a:cxnLst/>
              <a:rect l="l" t="t" r="r" b="b"/>
              <a:pathLst>
                <a:path w="264" h="280" extrusionOk="0">
                  <a:moveTo>
                    <a:pt x="140" y="1"/>
                  </a:moveTo>
                  <a:cubicBezTo>
                    <a:pt x="62" y="1"/>
                    <a:pt x="0" y="63"/>
                    <a:pt x="0" y="140"/>
                  </a:cubicBezTo>
                  <a:cubicBezTo>
                    <a:pt x="0" y="218"/>
                    <a:pt x="62" y="280"/>
                    <a:pt x="140" y="280"/>
                  </a:cubicBezTo>
                  <a:cubicBezTo>
                    <a:pt x="202" y="280"/>
                    <a:pt x="264" y="218"/>
                    <a:pt x="264" y="140"/>
                  </a:cubicBezTo>
                  <a:cubicBezTo>
                    <a:pt x="264" y="63"/>
                    <a:pt x="202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964;p36">
              <a:extLst>
                <a:ext uri="{FF2B5EF4-FFF2-40B4-BE49-F238E27FC236}">
                  <a16:creationId xmlns:a16="http://schemas.microsoft.com/office/drawing/2014/main" id="{1E268604-CCF7-4BC5-A198-68C742EEC248}"/>
                </a:ext>
              </a:extLst>
            </p:cNvPr>
            <p:cNvSpPr/>
            <p:nvPr/>
          </p:nvSpPr>
          <p:spPr>
            <a:xfrm>
              <a:off x="4373950" y="2616125"/>
              <a:ext cx="17475" cy="7775"/>
            </a:xfrm>
            <a:custGeom>
              <a:avLst/>
              <a:gdLst/>
              <a:ahLst/>
              <a:cxnLst/>
              <a:rect l="l" t="t" r="r" b="b"/>
              <a:pathLst>
                <a:path w="699" h="311" extrusionOk="0">
                  <a:moveTo>
                    <a:pt x="1" y="0"/>
                  </a:moveTo>
                  <a:lnTo>
                    <a:pt x="1" y="310"/>
                  </a:lnTo>
                  <a:lnTo>
                    <a:pt x="699" y="310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965;p36">
              <a:extLst>
                <a:ext uri="{FF2B5EF4-FFF2-40B4-BE49-F238E27FC236}">
                  <a16:creationId xmlns:a16="http://schemas.microsoft.com/office/drawing/2014/main" id="{78E02F9E-DF25-4572-9CF8-D3485DA3D1A3}"/>
                </a:ext>
              </a:extLst>
            </p:cNvPr>
            <p:cNvSpPr/>
            <p:nvPr/>
          </p:nvSpPr>
          <p:spPr>
            <a:xfrm>
              <a:off x="4391800" y="2640925"/>
              <a:ext cx="17475" cy="7800"/>
            </a:xfrm>
            <a:custGeom>
              <a:avLst/>
              <a:gdLst/>
              <a:ahLst/>
              <a:cxnLst/>
              <a:rect l="l" t="t" r="r" b="b"/>
              <a:pathLst>
                <a:path w="699" h="312" extrusionOk="0">
                  <a:moveTo>
                    <a:pt x="0" y="1"/>
                  </a:moveTo>
                  <a:lnTo>
                    <a:pt x="0" y="311"/>
                  </a:lnTo>
                  <a:lnTo>
                    <a:pt x="698" y="311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966;p36">
              <a:extLst>
                <a:ext uri="{FF2B5EF4-FFF2-40B4-BE49-F238E27FC236}">
                  <a16:creationId xmlns:a16="http://schemas.microsoft.com/office/drawing/2014/main" id="{FBAD6DB8-7E0B-44A0-8BEF-AAF8164E9D41}"/>
                </a:ext>
              </a:extLst>
            </p:cNvPr>
            <p:cNvSpPr/>
            <p:nvPr/>
          </p:nvSpPr>
          <p:spPr>
            <a:xfrm>
              <a:off x="4397600" y="2616125"/>
              <a:ext cx="33000" cy="7775"/>
            </a:xfrm>
            <a:custGeom>
              <a:avLst/>
              <a:gdLst/>
              <a:ahLst/>
              <a:cxnLst/>
              <a:rect l="l" t="t" r="r" b="b"/>
              <a:pathLst>
                <a:path w="1320" h="311" extrusionOk="0">
                  <a:moveTo>
                    <a:pt x="1" y="0"/>
                  </a:moveTo>
                  <a:lnTo>
                    <a:pt x="1" y="310"/>
                  </a:lnTo>
                  <a:lnTo>
                    <a:pt x="1319" y="310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967;p36">
              <a:extLst>
                <a:ext uri="{FF2B5EF4-FFF2-40B4-BE49-F238E27FC236}">
                  <a16:creationId xmlns:a16="http://schemas.microsoft.com/office/drawing/2014/main" id="{A657E6E8-0FB2-4778-952D-311D4794B7EA}"/>
                </a:ext>
              </a:extLst>
            </p:cNvPr>
            <p:cNvSpPr/>
            <p:nvPr/>
          </p:nvSpPr>
          <p:spPr>
            <a:xfrm>
              <a:off x="4436775" y="261612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968;p36">
              <a:extLst>
                <a:ext uri="{FF2B5EF4-FFF2-40B4-BE49-F238E27FC236}">
                  <a16:creationId xmlns:a16="http://schemas.microsoft.com/office/drawing/2014/main" id="{420C0D02-5A02-448C-BC78-ED487A976C78}"/>
                </a:ext>
              </a:extLst>
            </p:cNvPr>
            <p:cNvSpPr/>
            <p:nvPr/>
          </p:nvSpPr>
          <p:spPr>
            <a:xfrm>
              <a:off x="4445675" y="261612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0"/>
                  </a:lnTo>
                  <a:lnTo>
                    <a:pt x="234" y="31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969;p36">
              <a:extLst>
                <a:ext uri="{FF2B5EF4-FFF2-40B4-BE49-F238E27FC236}">
                  <a16:creationId xmlns:a16="http://schemas.microsoft.com/office/drawing/2014/main" id="{317D2FCC-B502-4702-8AD2-BD5AE0868B83}"/>
                </a:ext>
              </a:extLst>
            </p:cNvPr>
            <p:cNvSpPr/>
            <p:nvPr/>
          </p:nvSpPr>
          <p:spPr>
            <a:xfrm>
              <a:off x="4455000" y="261612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970;p36">
              <a:extLst>
                <a:ext uri="{FF2B5EF4-FFF2-40B4-BE49-F238E27FC236}">
                  <a16:creationId xmlns:a16="http://schemas.microsoft.com/office/drawing/2014/main" id="{612AC6FD-A164-4A50-A021-F69E4B6A00F2}"/>
                </a:ext>
              </a:extLst>
            </p:cNvPr>
            <p:cNvSpPr/>
            <p:nvPr/>
          </p:nvSpPr>
          <p:spPr>
            <a:xfrm>
              <a:off x="4373950" y="2628525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1" y="1"/>
                  </a:moveTo>
                  <a:lnTo>
                    <a:pt x="1" y="311"/>
                  </a:lnTo>
                  <a:lnTo>
                    <a:pt x="1319" y="311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971;p36">
              <a:extLst>
                <a:ext uri="{FF2B5EF4-FFF2-40B4-BE49-F238E27FC236}">
                  <a16:creationId xmlns:a16="http://schemas.microsoft.com/office/drawing/2014/main" id="{9114DE15-7AAA-4E51-97DC-D13518363512}"/>
                </a:ext>
              </a:extLst>
            </p:cNvPr>
            <p:cNvSpPr/>
            <p:nvPr/>
          </p:nvSpPr>
          <p:spPr>
            <a:xfrm>
              <a:off x="4413125" y="262852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972;p36">
              <a:extLst>
                <a:ext uri="{FF2B5EF4-FFF2-40B4-BE49-F238E27FC236}">
                  <a16:creationId xmlns:a16="http://schemas.microsoft.com/office/drawing/2014/main" id="{446E93DE-CD32-4C77-AC88-836C878E25F5}"/>
                </a:ext>
              </a:extLst>
            </p:cNvPr>
            <p:cNvSpPr/>
            <p:nvPr/>
          </p:nvSpPr>
          <p:spPr>
            <a:xfrm>
              <a:off x="4422025" y="262852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1"/>
                  </a:moveTo>
                  <a:lnTo>
                    <a:pt x="1" y="311"/>
                  </a:lnTo>
                  <a:lnTo>
                    <a:pt x="234" y="31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973;p36">
              <a:extLst>
                <a:ext uri="{FF2B5EF4-FFF2-40B4-BE49-F238E27FC236}">
                  <a16:creationId xmlns:a16="http://schemas.microsoft.com/office/drawing/2014/main" id="{22FA9D53-D580-49F2-82DB-A3FA804E7EED}"/>
                </a:ext>
              </a:extLst>
            </p:cNvPr>
            <p:cNvSpPr/>
            <p:nvPr/>
          </p:nvSpPr>
          <p:spPr>
            <a:xfrm>
              <a:off x="4430575" y="262852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974;p36">
              <a:extLst>
                <a:ext uri="{FF2B5EF4-FFF2-40B4-BE49-F238E27FC236}">
                  <a16:creationId xmlns:a16="http://schemas.microsoft.com/office/drawing/2014/main" id="{9AD8F72C-00F3-4AA0-8A22-5172A826F501}"/>
                </a:ext>
              </a:extLst>
            </p:cNvPr>
            <p:cNvSpPr/>
            <p:nvPr/>
          </p:nvSpPr>
          <p:spPr>
            <a:xfrm>
              <a:off x="4373950" y="2640925"/>
              <a:ext cx="5850" cy="7800"/>
            </a:xfrm>
            <a:custGeom>
              <a:avLst/>
              <a:gdLst/>
              <a:ahLst/>
              <a:cxnLst/>
              <a:rect l="l" t="t" r="r" b="b"/>
              <a:pathLst>
                <a:path w="234" h="312" extrusionOk="0">
                  <a:moveTo>
                    <a:pt x="1" y="1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975;p36">
              <a:extLst>
                <a:ext uri="{FF2B5EF4-FFF2-40B4-BE49-F238E27FC236}">
                  <a16:creationId xmlns:a16="http://schemas.microsoft.com/office/drawing/2014/main" id="{15E60D25-B712-4CE9-9286-C02737932D9A}"/>
                </a:ext>
              </a:extLst>
            </p:cNvPr>
            <p:cNvSpPr/>
            <p:nvPr/>
          </p:nvSpPr>
          <p:spPr>
            <a:xfrm>
              <a:off x="4382475" y="2640925"/>
              <a:ext cx="5850" cy="7800"/>
            </a:xfrm>
            <a:custGeom>
              <a:avLst/>
              <a:gdLst/>
              <a:ahLst/>
              <a:cxnLst/>
              <a:rect l="l" t="t" r="r" b="b"/>
              <a:pathLst>
                <a:path w="234" h="312" extrusionOk="0">
                  <a:moveTo>
                    <a:pt x="1" y="1"/>
                  </a:moveTo>
                  <a:lnTo>
                    <a:pt x="1" y="311"/>
                  </a:lnTo>
                  <a:lnTo>
                    <a:pt x="234" y="31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976;p36">
              <a:extLst>
                <a:ext uri="{FF2B5EF4-FFF2-40B4-BE49-F238E27FC236}">
                  <a16:creationId xmlns:a16="http://schemas.microsoft.com/office/drawing/2014/main" id="{4BF1C8EE-2659-4234-B181-91D2F25A7CD7}"/>
                </a:ext>
              </a:extLst>
            </p:cNvPr>
            <p:cNvSpPr/>
            <p:nvPr/>
          </p:nvSpPr>
          <p:spPr>
            <a:xfrm>
              <a:off x="4391400" y="2960050"/>
              <a:ext cx="2750" cy="2350"/>
            </a:xfrm>
            <a:custGeom>
              <a:avLst/>
              <a:gdLst/>
              <a:ahLst/>
              <a:cxnLst/>
              <a:rect l="l" t="t" r="r" b="b"/>
              <a:pathLst>
                <a:path w="110" h="94" extrusionOk="0">
                  <a:moveTo>
                    <a:pt x="78" y="0"/>
                  </a:moveTo>
                  <a:lnTo>
                    <a:pt x="1" y="62"/>
                  </a:lnTo>
                  <a:lnTo>
                    <a:pt x="32" y="93"/>
                  </a:lnTo>
                  <a:lnTo>
                    <a:pt x="109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977;p36">
              <a:extLst>
                <a:ext uri="{FF2B5EF4-FFF2-40B4-BE49-F238E27FC236}">
                  <a16:creationId xmlns:a16="http://schemas.microsoft.com/office/drawing/2014/main" id="{DD7DE4B5-CA35-49C6-A793-10B141166458}"/>
                </a:ext>
              </a:extLst>
            </p:cNvPr>
            <p:cNvSpPr/>
            <p:nvPr/>
          </p:nvSpPr>
          <p:spPr>
            <a:xfrm>
              <a:off x="4396450" y="2921275"/>
              <a:ext cx="132250" cy="36475"/>
            </a:xfrm>
            <a:custGeom>
              <a:avLst/>
              <a:gdLst/>
              <a:ahLst/>
              <a:cxnLst/>
              <a:rect l="l" t="t" r="r" b="b"/>
              <a:pathLst>
                <a:path w="5290" h="1459" extrusionOk="0">
                  <a:moveTo>
                    <a:pt x="1737" y="16"/>
                  </a:moveTo>
                  <a:lnTo>
                    <a:pt x="1737" y="62"/>
                  </a:lnTo>
                  <a:lnTo>
                    <a:pt x="1939" y="62"/>
                  </a:lnTo>
                  <a:lnTo>
                    <a:pt x="1939" y="16"/>
                  </a:lnTo>
                  <a:close/>
                  <a:moveTo>
                    <a:pt x="2110" y="16"/>
                  </a:moveTo>
                  <a:lnTo>
                    <a:pt x="2110" y="62"/>
                  </a:lnTo>
                  <a:lnTo>
                    <a:pt x="2296" y="62"/>
                  </a:lnTo>
                  <a:lnTo>
                    <a:pt x="2296" y="16"/>
                  </a:lnTo>
                  <a:close/>
                  <a:moveTo>
                    <a:pt x="2497" y="16"/>
                  </a:moveTo>
                  <a:lnTo>
                    <a:pt x="2497" y="62"/>
                  </a:lnTo>
                  <a:lnTo>
                    <a:pt x="2683" y="62"/>
                  </a:lnTo>
                  <a:lnTo>
                    <a:pt x="2683" y="16"/>
                  </a:lnTo>
                  <a:close/>
                  <a:moveTo>
                    <a:pt x="2870" y="16"/>
                  </a:moveTo>
                  <a:lnTo>
                    <a:pt x="2870" y="62"/>
                  </a:lnTo>
                  <a:lnTo>
                    <a:pt x="3056" y="62"/>
                  </a:lnTo>
                  <a:lnTo>
                    <a:pt x="3056" y="16"/>
                  </a:lnTo>
                  <a:close/>
                  <a:moveTo>
                    <a:pt x="3226" y="16"/>
                  </a:moveTo>
                  <a:lnTo>
                    <a:pt x="3226" y="62"/>
                  </a:lnTo>
                  <a:lnTo>
                    <a:pt x="3428" y="62"/>
                  </a:lnTo>
                  <a:lnTo>
                    <a:pt x="3428" y="16"/>
                  </a:lnTo>
                  <a:close/>
                  <a:moveTo>
                    <a:pt x="3598" y="16"/>
                  </a:moveTo>
                  <a:lnTo>
                    <a:pt x="3598" y="62"/>
                  </a:lnTo>
                  <a:lnTo>
                    <a:pt x="3800" y="62"/>
                  </a:lnTo>
                  <a:lnTo>
                    <a:pt x="3800" y="16"/>
                  </a:lnTo>
                  <a:close/>
                  <a:moveTo>
                    <a:pt x="3971" y="16"/>
                  </a:moveTo>
                  <a:lnTo>
                    <a:pt x="3971" y="62"/>
                  </a:lnTo>
                  <a:lnTo>
                    <a:pt x="4157" y="62"/>
                  </a:lnTo>
                  <a:lnTo>
                    <a:pt x="4157" y="16"/>
                  </a:lnTo>
                  <a:close/>
                  <a:moveTo>
                    <a:pt x="4343" y="16"/>
                  </a:moveTo>
                  <a:lnTo>
                    <a:pt x="4343" y="62"/>
                  </a:lnTo>
                  <a:lnTo>
                    <a:pt x="4529" y="62"/>
                  </a:lnTo>
                  <a:lnTo>
                    <a:pt x="4529" y="16"/>
                  </a:lnTo>
                  <a:close/>
                  <a:moveTo>
                    <a:pt x="4731" y="16"/>
                  </a:moveTo>
                  <a:lnTo>
                    <a:pt x="4731" y="62"/>
                  </a:lnTo>
                  <a:lnTo>
                    <a:pt x="4917" y="62"/>
                  </a:lnTo>
                  <a:lnTo>
                    <a:pt x="4917" y="16"/>
                  </a:lnTo>
                  <a:close/>
                  <a:moveTo>
                    <a:pt x="5087" y="16"/>
                  </a:moveTo>
                  <a:lnTo>
                    <a:pt x="5087" y="62"/>
                  </a:lnTo>
                  <a:lnTo>
                    <a:pt x="5289" y="62"/>
                  </a:lnTo>
                  <a:lnTo>
                    <a:pt x="5289" y="16"/>
                  </a:lnTo>
                  <a:close/>
                  <a:moveTo>
                    <a:pt x="1520" y="0"/>
                  </a:moveTo>
                  <a:lnTo>
                    <a:pt x="1381" y="140"/>
                  </a:lnTo>
                  <a:lnTo>
                    <a:pt x="1427" y="171"/>
                  </a:lnTo>
                  <a:lnTo>
                    <a:pt x="1567" y="31"/>
                  </a:lnTo>
                  <a:lnTo>
                    <a:pt x="1520" y="0"/>
                  </a:lnTo>
                  <a:close/>
                  <a:moveTo>
                    <a:pt x="1241" y="264"/>
                  </a:moveTo>
                  <a:lnTo>
                    <a:pt x="1101" y="404"/>
                  </a:lnTo>
                  <a:lnTo>
                    <a:pt x="1132" y="450"/>
                  </a:lnTo>
                  <a:lnTo>
                    <a:pt x="1272" y="311"/>
                  </a:lnTo>
                  <a:lnTo>
                    <a:pt x="1241" y="264"/>
                  </a:lnTo>
                  <a:close/>
                  <a:moveTo>
                    <a:pt x="962" y="543"/>
                  </a:moveTo>
                  <a:lnTo>
                    <a:pt x="822" y="667"/>
                  </a:lnTo>
                  <a:lnTo>
                    <a:pt x="869" y="698"/>
                  </a:lnTo>
                  <a:lnTo>
                    <a:pt x="1008" y="590"/>
                  </a:lnTo>
                  <a:lnTo>
                    <a:pt x="962" y="543"/>
                  </a:lnTo>
                  <a:close/>
                  <a:moveTo>
                    <a:pt x="698" y="776"/>
                  </a:moveTo>
                  <a:lnTo>
                    <a:pt x="559" y="915"/>
                  </a:lnTo>
                  <a:lnTo>
                    <a:pt x="590" y="946"/>
                  </a:lnTo>
                  <a:lnTo>
                    <a:pt x="729" y="807"/>
                  </a:lnTo>
                  <a:lnTo>
                    <a:pt x="698" y="776"/>
                  </a:lnTo>
                  <a:close/>
                  <a:moveTo>
                    <a:pt x="419" y="1024"/>
                  </a:moveTo>
                  <a:lnTo>
                    <a:pt x="279" y="1164"/>
                  </a:lnTo>
                  <a:lnTo>
                    <a:pt x="326" y="1195"/>
                  </a:lnTo>
                  <a:lnTo>
                    <a:pt x="466" y="1070"/>
                  </a:lnTo>
                  <a:lnTo>
                    <a:pt x="419" y="1024"/>
                  </a:lnTo>
                  <a:close/>
                  <a:moveTo>
                    <a:pt x="124" y="1272"/>
                  </a:moveTo>
                  <a:lnTo>
                    <a:pt x="0" y="1412"/>
                  </a:lnTo>
                  <a:lnTo>
                    <a:pt x="31" y="1458"/>
                  </a:lnTo>
                  <a:lnTo>
                    <a:pt x="171" y="1319"/>
                  </a:lnTo>
                  <a:lnTo>
                    <a:pt x="124" y="1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978;p36">
              <a:extLst>
                <a:ext uri="{FF2B5EF4-FFF2-40B4-BE49-F238E27FC236}">
                  <a16:creationId xmlns:a16="http://schemas.microsoft.com/office/drawing/2014/main" id="{85CFB648-846D-4227-A46D-29BF6778CB3B}"/>
                </a:ext>
              </a:extLst>
            </p:cNvPr>
            <p:cNvSpPr/>
            <p:nvPr/>
          </p:nvSpPr>
          <p:spPr>
            <a:xfrm>
              <a:off x="4532925" y="2921650"/>
              <a:ext cx="2350" cy="1200"/>
            </a:xfrm>
            <a:custGeom>
              <a:avLst/>
              <a:gdLst/>
              <a:ahLst/>
              <a:cxnLst/>
              <a:rect l="l" t="t" r="r" b="b"/>
              <a:pathLst>
                <a:path w="94" h="48" extrusionOk="0">
                  <a:moveTo>
                    <a:pt x="1" y="1"/>
                  </a:moveTo>
                  <a:lnTo>
                    <a:pt x="1" y="47"/>
                  </a:lnTo>
                  <a:lnTo>
                    <a:pt x="94" y="47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979;p36">
              <a:extLst>
                <a:ext uri="{FF2B5EF4-FFF2-40B4-BE49-F238E27FC236}">
                  <a16:creationId xmlns:a16="http://schemas.microsoft.com/office/drawing/2014/main" id="{CE345BB3-30C4-46E0-A9CE-D2CDD9895EA2}"/>
                </a:ext>
              </a:extLst>
            </p:cNvPr>
            <p:cNvSpPr/>
            <p:nvPr/>
          </p:nvSpPr>
          <p:spPr>
            <a:xfrm>
              <a:off x="4531375" y="2918950"/>
              <a:ext cx="7000" cy="6600"/>
            </a:xfrm>
            <a:custGeom>
              <a:avLst/>
              <a:gdLst/>
              <a:ahLst/>
              <a:cxnLst/>
              <a:rect l="l" t="t" r="r" b="b"/>
              <a:pathLst>
                <a:path w="280" h="264" extrusionOk="0">
                  <a:moveTo>
                    <a:pt x="140" y="0"/>
                  </a:moveTo>
                  <a:cubicBezTo>
                    <a:pt x="63" y="0"/>
                    <a:pt x="1" y="62"/>
                    <a:pt x="1" y="124"/>
                  </a:cubicBezTo>
                  <a:cubicBezTo>
                    <a:pt x="1" y="202"/>
                    <a:pt x="63" y="264"/>
                    <a:pt x="140" y="264"/>
                  </a:cubicBezTo>
                  <a:cubicBezTo>
                    <a:pt x="218" y="264"/>
                    <a:pt x="280" y="202"/>
                    <a:pt x="280" y="124"/>
                  </a:cubicBezTo>
                  <a:cubicBezTo>
                    <a:pt x="280" y="62"/>
                    <a:pt x="218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980;p36">
              <a:extLst>
                <a:ext uri="{FF2B5EF4-FFF2-40B4-BE49-F238E27FC236}">
                  <a16:creationId xmlns:a16="http://schemas.microsoft.com/office/drawing/2014/main" id="{4A16DB12-0E19-4E25-9803-CD5F30E26939}"/>
                </a:ext>
              </a:extLst>
            </p:cNvPr>
            <p:cNvSpPr/>
            <p:nvPr/>
          </p:nvSpPr>
          <p:spPr>
            <a:xfrm>
              <a:off x="4553100" y="2917775"/>
              <a:ext cx="17475" cy="7775"/>
            </a:xfrm>
            <a:custGeom>
              <a:avLst/>
              <a:gdLst/>
              <a:ahLst/>
              <a:cxnLst/>
              <a:rect l="l" t="t" r="r" b="b"/>
              <a:pathLst>
                <a:path w="699" h="311" extrusionOk="0">
                  <a:moveTo>
                    <a:pt x="0" y="1"/>
                  </a:moveTo>
                  <a:lnTo>
                    <a:pt x="0" y="311"/>
                  </a:lnTo>
                  <a:lnTo>
                    <a:pt x="698" y="311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981;p36">
              <a:extLst>
                <a:ext uri="{FF2B5EF4-FFF2-40B4-BE49-F238E27FC236}">
                  <a16:creationId xmlns:a16="http://schemas.microsoft.com/office/drawing/2014/main" id="{97285B70-39EE-4DCD-A9DE-CDD46A72CC1E}"/>
                </a:ext>
              </a:extLst>
            </p:cNvPr>
            <p:cNvSpPr/>
            <p:nvPr/>
          </p:nvSpPr>
          <p:spPr>
            <a:xfrm>
              <a:off x="4571700" y="2942600"/>
              <a:ext cx="17475" cy="7775"/>
            </a:xfrm>
            <a:custGeom>
              <a:avLst/>
              <a:gdLst/>
              <a:ahLst/>
              <a:cxnLst/>
              <a:rect l="l" t="t" r="r" b="b"/>
              <a:pathLst>
                <a:path w="699" h="311" extrusionOk="0">
                  <a:moveTo>
                    <a:pt x="1" y="0"/>
                  </a:moveTo>
                  <a:lnTo>
                    <a:pt x="1" y="311"/>
                  </a:lnTo>
                  <a:lnTo>
                    <a:pt x="699" y="311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982;p36">
              <a:extLst>
                <a:ext uri="{FF2B5EF4-FFF2-40B4-BE49-F238E27FC236}">
                  <a16:creationId xmlns:a16="http://schemas.microsoft.com/office/drawing/2014/main" id="{3CA33E14-564B-4585-94E0-762D7B9D9702}"/>
                </a:ext>
              </a:extLst>
            </p:cNvPr>
            <p:cNvSpPr/>
            <p:nvPr/>
          </p:nvSpPr>
          <p:spPr>
            <a:xfrm>
              <a:off x="4577125" y="2917775"/>
              <a:ext cx="33000" cy="7775"/>
            </a:xfrm>
            <a:custGeom>
              <a:avLst/>
              <a:gdLst/>
              <a:ahLst/>
              <a:cxnLst/>
              <a:rect l="l" t="t" r="r" b="b"/>
              <a:pathLst>
                <a:path w="1320" h="311" extrusionOk="0">
                  <a:moveTo>
                    <a:pt x="1" y="1"/>
                  </a:moveTo>
                  <a:lnTo>
                    <a:pt x="1" y="311"/>
                  </a:lnTo>
                  <a:lnTo>
                    <a:pt x="1319" y="311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983;p36">
              <a:extLst>
                <a:ext uri="{FF2B5EF4-FFF2-40B4-BE49-F238E27FC236}">
                  <a16:creationId xmlns:a16="http://schemas.microsoft.com/office/drawing/2014/main" id="{249785AA-09EE-4F81-AED9-9443B317ED6E}"/>
                </a:ext>
              </a:extLst>
            </p:cNvPr>
            <p:cNvSpPr/>
            <p:nvPr/>
          </p:nvSpPr>
          <p:spPr>
            <a:xfrm>
              <a:off x="4616300" y="291777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984;p36">
              <a:extLst>
                <a:ext uri="{FF2B5EF4-FFF2-40B4-BE49-F238E27FC236}">
                  <a16:creationId xmlns:a16="http://schemas.microsoft.com/office/drawing/2014/main" id="{BEAC598A-AC44-4130-B9BE-5600CF487E75}"/>
                </a:ext>
              </a:extLst>
            </p:cNvPr>
            <p:cNvSpPr/>
            <p:nvPr/>
          </p:nvSpPr>
          <p:spPr>
            <a:xfrm>
              <a:off x="4625600" y="291777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985;p36">
              <a:extLst>
                <a:ext uri="{FF2B5EF4-FFF2-40B4-BE49-F238E27FC236}">
                  <a16:creationId xmlns:a16="http://schemas.microsoft.com/office/drawing/2014/main" id="{18893662-034C-476C-BFCC-70F412E405CD}"/>
                </a:ext>
              </a:extLst>
            </p:cNvPr>
            <p:cNvSpPr/>
            <p:nvPr/>
          </p:nvSpPr>
          <p:spPr>
            <a:xfrm>
              <a:off x="4634125" y="291777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1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986;p36">
              <a:extLst>
                <a:ext uri="{FF2B5EF4-FFF2-40B4-BE49-F238E27FC236}">
                  <a16:creationId xmlns:a16="http://schemas.microsoft.com/office/drawing/2014/main" id="{C3DD7A54-4761-43FD-B857-A162F6258FAF}"/>
                </a:ext>
              </a:extLst>
            </p:cNvPr>
            <p:cNvSpPr/>
            <p:nvPr/>
          </p:nvSpPr>
          <p:spPr>
            <a:xfrm>
              <a:off x="4553100" y="2930200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0" y="0"/>
                  </a:moveTo>
                  <a:lnTo>
                    <a:pt x="0" y="310"/>
                  </a:lnTo>
                  <a:lnTo>
                    <a:pt x="1318" y="31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987;p36">
              <a:extLst>
                <a:ext uri="{FF2B5EF4-FFF2-40B4-BE49-F238E27FC236}">
                  <a16:creationId xmlns:a16="http://schemas.microsoft.com/office/drawing/2014/main" id="{C9D0DF45-029A-44DF-A055-2FCBFC74E5E9}"/>
                </a:ext>
              </a:extLst>
            </p:cNvPr>
            <p:cNvSpPr/>
            <p:nvPr/>
          </p:nvSpPr>
          <p:spPr>
            <a:xfrm>
              <a:off x="4592650" y="29302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988;p36">
              <a:extLst>
                <a:ext uri="{FF2B5EF4-FFF2-40B4-BE49-F238E27FC236}">
                  <a16:creationId xmlns:a16="http://schemas.microsoft.com/office/drawing/2014/main" id="{2440EB99-C81E-46FF-876F-80440300305D}"/>
                </a:ext>
              </a:extLst>
            </p:cNvPr>
            <p:cNvSpPr/>
            <p:nvPr/>
          </p:nvSpPr>
          <p:spPr>
            <a:xfrm>
              <a:off x="4601175" y="29302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989;p36">
              <a:extLst>
                <a:ext uri="{FF2B5EF4-FFF2-40B4-BE49-F238E27FC236}">
                  <a16:creationId xmlns:a16="http://schemas.microsoft.com/office/drawing/2014/main" id="{4064A267-F3B4-4721-998F-A2987E08C4A6}"/>
                </a:ext>
              </a:extLst>
            </p:cNvPr>
            <p:cNvSpPr/>
            <p:nvPr/>
          </p:nvSpPr>
          <p:spPr>
            <a:xfrm>
              <a:off x="4610475" y="29302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990;p36">
              <a:extLst>
                <a:ext uri="{FF2B5EF4-FFF2-40B4-BE49-F238E27FC236}">
                  <a16:creationId xmlns:a16="http://schemas.microsoft.com/office/drawing/2014/main" id="{8E86DFFA-0459-4262-95FA-5B593D14C7AF}"/>
                </a:ext>
              </a:extLst>
            </p:cNvPr>
            <p:cNvSpPr/>
            <p:nvPr/>
          </p:nvSpPr>
          <p:spPr>
            <a:xfrm>
              <a:off x="4553100" y="29426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991;p36">
              <a:extLst>
                <a:ext uri="{FF2B5EF4-FFF2-40B4-BE49-F238E27FC236}">
                  <a16:creationId xmlns:a16="http://schemas.microsoft.com/office/drawing/2014/main" id="{45F3A3EA-471A-40FB-AF53-C8B322B4F56C}"/>
                </a:ext>
              </a:extLst>
            </p:cNvPr>
            <p:cNvSpPr/>
            <p:nvPr/>
          </p:nvSpPr>
          <p:spPr>
            <a:xfrm>
              <a:off x="4562000" y="29426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992;p36">
              <a:extLst>
                <a:ext uri="{FF2B5EF4-FFF2-40B4-BE49-F238E27FC236}">
                  <a16:creationId xmlns:a16="http://schemas.microsoft.com/office/drawing/2014/main" id="{4DAA0C28-79E3-492A-9C37-6879DAEBA4E6}"/>
                </a:ext>
              </a:extLst>
            </p:cNvPr>
            <p:cNvSpPr/>
            <p:nvPr/>
          </p:nvSpPr>
          <p:spPr>
            <a:xfrm>
              <a:off x="4057175" y="2880550"/>
              <a:ext cx="2725" cy="2350"/>
            </a:xfrm>
            <a:custGeom>
              <a:avLst/>
              <a:gdLst/>
              <a:ahLst/>
              <a:cxnLst/>
              <a:rect l="l" t="t" r="r" b="b"/>
              <a:pathLst>
                <a:path w="109" h="94" extrusionOk="0">
                  <a:moveTo>
                    <a:pt x="78" y="1"/>
                  </a:moveTo>
                  <a:lnTo>
                    <a:pt x="0" y="63"/>
                  </a:lnTo>
                  <a:lnTo>
                    <a:pt x="31" y="94"/>
                  </a:lnTo>
                  <a:lnTo>
                    <a:pt x="109" y="32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993;p36">
              <a:extLst>
                <a:ext uri="{FF2B5EF4-FFF2-40B4-BE49-F238E27FC236}">
                  <a16:creationId xmlns:a16="http://schemas.microsoft.com/office/drawing/2014/main" id="{55DAE213-3A86-4323-8B6A-6492878F151E}"/>
                </a:ext>
              </a:extLst>
            </p:cNvPr>
            <p:cNvSpPr/>
            <p:nvPr/>
          </p:nvSpPr>
          <p:spPr>
            <a:xfrm>
              <a:off x="3896250" y="2884825"/>
              <a:ext cx="157850" cy="46550"/>
            </a:xfrm>
            <a:custGeom>
              <a:avLst/>
              <a:gdLst/>
              <a:ahLst/>
              <a:cxnLst/>
              <a:rect l="l" t="t" r="r" b="b"/>
              <a:pathLst>
                <a:path w="6314" h="1862" extrusionOk="0">
                  <a:moveTo>
                    <a:pt x="6298" y="0"/>
                  </a:moveTo>
                  <a:lnTo>
                    <a:pt x="6143" y="125"/>
                  </a:lnTo>
                  <a:lnTo>
                    <a:pt x="6158" y="156"/>
                  </a:lnTo>
                  <a:lnTo>
                    <a:pt x="6313" y="47"/>
                  </a:lnTo>
                  <a:lnTo>
                    <a:pt x="6298" y="0"/>
                  </a:lnTo>
                  <a:close/>
                  <a:moveTo>
                    <a:pt x="5988" y="218"/>
                  </a:moveTo>
                  <a:lnTo>
                    <a:pt x="5832" y="326"/>
                  </a:lnTo>
                  <a:lnTo>
                    <a:pt x="5848" y="373"/>
                  </a:lnTo>
                  <a:lnTo>
                    <a:pt x="6003" y="264"/>
                  </a:lnTo>
                  <a:lnTo>
                    <a:pt x="5988" y="218"/>
                  </a:lnTo>
                  <a:close/>
                  <a:moveTo>
                    <a:pt x="5693" y="435"/>
                  </a:moveTo>
                  <a:lnTo>
                    <a:pt x="5538" y="543"/>
                  </a:lnTo>
                  <a:lnTo>
                    <a:pt x="5553" y="590"/>
                  </a:lnTo>
                  <a:lnTo>
                    <a:pt x="5708" y="466"/>
                  </a:lnTo>
                  <a:lnTo>
                    <a:pt x="5693" y="435"/>
                  </a:lnTo>
                  <a:close/>
                  <a:moveTo>
                    <a:pt x="5383" y="652"/>
                  </a:moveTo>
                  <a:lnTo>
                    <a:pt x="5228" y="760"/>
                  </a:lnTo>
                  <a:lnTo>
                    <a:pt x="5243" y="807"/>
                  </a:lnTo>
                  <a:lnTo>
                    <a:pt x="5398" y="683"/>
                  </a:lnTo>
                  <a:lnTo>
                    <a:pt x="5383" y="652"/>
                  </a:lnTo>
                  <a:close/>
                  <a:moveTo>
                    <a:pt x="5073" y="853"/>
                  </a:moveTo>
                  <a:lnTo>
                    <a:pt x="4917" y="978"/>
                  </a:lnTo>
                  <a:lnTo>
                    <a:pt x="4933" y="1009"/>
                  </a:lnTo>
                  <a:lnTo>
                    <a:pt x="5088" y="900"/>
                  </a:lnTo>
                  <a:lnTo>
                    <a:pt x="5073" y="853"/>
                  </a:lnTo>
                  <a:close/>
                  <a:moveTo>
                    <a:pt x="4778" y="1071"/>
                  </a:moveTo>
                  <a:lnTo>
                    <a:pt x="4623" y="1179"/>
                  </a:lnTo>
                  <a:lnTo>
                    <a:pt x="4654" y="1226"/>
                  </a:lnTo>
                  <a:lnTo>
                    <a:pt x="4809" y="1102"/>
                  </a:lnTo>
                  <a:lnTo>
                    <a:pt x="4778" y="1071"/>
                  </a:lnTo>
                  <a:close/>
                  <a:moveTo>
                    <a:pt x="4468" y="1288"/>
                  </a:moveTo>
                  <a:lnTo>
                    <a:pt x="4313" y="1396"/>
                  </a:lnTo>
                  <a:lnTo>
                    <a:pt x="4344" y="1443"/>
                  </a:lnTo>
                  <a:lnTo>
                    <a:pt x="4499" y="1319"/>
                  </a:lnTo>
                  <a:lnTo>
                    <a:pt x="4468" y="1288"/>
                  </a:lnTo>
                  <a:close/>
                  <a:moveTo>
                    <a:pt x="4173" y="1489"/>
                  </a:moveTo>
                  <a:lnTo>
                    <a:pt x="4033" y="1613"/>
                  </a:lnTo>
                  <a:lnTo>
                    <a:pt x="4049" y="1660"/>
                  </a:lnTo>
                  <a:lnTo>
                    <a:pt x="4204" y="1536"/>
                  </a:lnTo>
                  <a:lnTo>
                    <a:pt x="4173" y="1489"/>
                  </a:lnTo>
                  <a:close/>
                  <a:moveTo>
                    <a:pt x="1" y="1831"/>
                  </a:moveTo>
                  <a:lnTo>
                    <a:pt x="1" y="1862"/>
                  </a:lnTo>
                  <a:lnTo>
                    <a:pt x="187" y="1862"/>
                  </a:lnTo>
                  <a:lnTo>
                    <a:pt x="187" y="1831"/>
                  </a:lnTo>
                  <a:close/>
                  <a:moveTo>
                    <a:pt x="358" y="1831"/>
                  </a:moveTo>
                  <a:lnTo>
                    <a:pt x="358" y="1862"/>
                  </a:lnTo>
                  <a:lnTo>
                    <a:pt x="559" y="1862"/>
                  </a:lnTo>
                  <a:lnTo>
                    <a:pt x="559" y="1831"/>
                  </a:lnTo>
                  <a:close/>
                  <a:moveTo>
                    <a:pt x="730" y="1831"/>
                  </a:moveTo>
                  <a:lnTo>
                    <a:pt x="730" y="1862"/>
                  </a:lnTo>
                  <a:lnTo>
                    <a:pt x="931" y="1862"/>
                  </a:lnTo>
                  <a:lnTo>
                    <a:pt x="931" y="1831"/>
                  </a:lnTo>
                  <a:close/>
                  <a:moveTo>
                    <a:pt x="1118" y="1831"/>
                  </a:moveTo>
                  <a:lnTo>
                    <a:pt x="1118" y="1862"/>
                  </a:lnTo>
                  <a:lnTo>
                    <a:pt x="1319" y="1862"/>
                  </a:lnTo>
                  <a:lnTo>
                    <a:pt x="1319" y="1831"/>
                  </a:lnTo>
                  <a:close/>
                  <a:moveTo>
                    <a:pt x="1490" y="1831"/>
                  </a:moveTo>
                  <a:lnTo>
                    <a:pt x="1490" y="1862"/>
                  </a:lnTo>
                  <a:lnTo>
                    <a:pt x="1676" y="1862"/>
                  </a:lnTo>
                  <a:lnTo>
                    <a:pt x="1676" y="1831"/>
                  </a:lnTo>
                  <a:close/>
                  <a:moveTo>
                    <a:pt x="1847" y="1831"/>
                  </a:moveTo>
                  <a:lnTo>
                    <a:pt x="1847" y="1862"/>
                  </a:lnTo>
                  <a:lnTo>
                    <a:pt x="2048" y="1862"/>
                  </a:lnTo>
                  <a:lnTo>
                    <a:pt x="2048" y="1831"/>
                  </a:lnTo>
                  <a:close/>
                  <a:moveTo>
                    <a:pt x="2219" y="1831"/>
                  </a:moveTo>
                  <a:lnTo>
                    <a:pt x="2219" y="1862"/>
                  </a:lnTo>
                  <a:lnTo>
                    <a:pt x="2420" y="1862"/>
                  </a:lnTo>
                  <a:lnTo>
                    <a:pt x="2420" y="1831"/>
                  </a:lnTo>
                  <a:close/>
                  <a:moveTo>
                    <a:pt x="2591" y="1831"/>
                  </a:moveTo>
                  <a:lnTo>
                    <a:pt x="2591" y="1862"/>
                  </a:lnTo>
                  <a:lnTo>
                    <a:pt x="2793" y="1862"/>
                  </a:lnTo>
                  <a:lnTo>
                    <a:pt x="2793" y="1831"/>
                  </a:lnTo>
                  <a:close/>
                  <a:moveTo>
                    <a:pt x="2963" y="1831"/>
                  </a:moveTo>
                  <a:lnTo>
                    <a:pt x="2963" y="1862"/>
                  </a:lnTo>
                  <a:lnTo>
                    <a:pt x="3149" y="1862"/>
                  </a:lnTo>
                  <a:lnTo>
                    <a:pt x="3149" y="1831"/>
                  </a:lnTo>
                  <a:close/>
                  <a:moveTo>
                    <a:pt x="3351" y="1831"/>
                  </a:moveTo>
                  <a:lnTo>
                    <a:pt x="3351" y="1862"/>
                  </a:lnTo>
                  <a:lnTo>
                    <a:pt x="3537" y="1862"/>
                  </a:lnTo>
                  <a:lnTo>
                    <a:pt x="3537" y="1831"/>
                  </a:lnTo>
                  <a:close/>
                  <a:moveTo>
                    <a:pt x="3894" y="1738"/>
                  </a:moveTo>
                  <a:lnTo>
                    <a:pt x="3754" y="1831"/>
                  </a:lnTo>
                  <a:lnTo>
                    <a:pt x="3739" y="1831"/>
                  </a:lnTo>
                  <a:lnTo>
                    <a:pt x="3739" y="1862"/>
                  </a:lnTo>
                  <a:lnTo>
                    <a:pt x="3754" y="1862"/>
                  </a:lnTo>
                  <a:lnTo>
                    <a:pt x="3909" y="1769"/>
                  </a:lnTo>
                  <a:lnTo>
                    <a:pt x="3894" y="1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994;p36">
              <a:extLst>
                <a:ext uri="{FF2B5EF4-FFF2-40B4-BE49-F238E27FC236}">
                  <a16:creationId xmlns:a16="http://schemas.microsoft.com/office/drawing/2014/main" id="{4C0237EB-16DC-4B6D-B1B8-6627A20AD386}"/>
                </a:ext>
              </a:extLst>
            </p:cNvPr>
            <p:cNvSpPr/>
            <p:nvPr/>
          </p:nvSpPr>
          <p:spPr>
            <a:xfrm>
              <a:off x="3889275" y="2930200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1" y="0"/>
                  </a:moveTo>
                  <a:lnTo>
                    <a:pt x="1" y="31"/>
                  </a:lnTo>
                  <a:lnTo>
                    <a:pt x="94" y="31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995;p36">
              <a:extLst>
                <a:ext uri="{FF2B5EF4-FFF2-40B4-BE49-F238E27FC236}">
                  <a16:creationId xmlns:a16="http://schemas.microsoft.com/office/drawing/2014/main" id="{639685BF-7576-4A15-B33C-2EA6EE668F2D}"/>
                </a:ext>
              </a:extLst>
            </p:cNvPr>
            <p:cNvSpPr/>
            <p:nvPr/>
          </p:nvSpPr>
          <p:spPr>
            <a:xfrm>
              <a:off x="3886175" y="2927075"/>
              <a:ext cx="7000" cy="7025"/>
            </a:xfrm>
            <a:custGeom>
              <a:avLst/>
              <a:gdLst/>
              <a:ahLst/>
              <a:cxnLst/>
              <a:rect l="l" t="t" r="r" b="b"/>
              <a:pathLst>
                <a:path w="280" h="281" extrusionOk="0">
                  <a:moveTo>
                    <a:pt x="140" y="1"/>
                  </a:moveTo>
                  <a:cubicBezTo>
                    <a:pt x="63" y="1"/>
                    <a:pt x="1" y="63"/>
                    <a:pt x="1" y="141"/>
                  </a:cubicBezTo>
                  <a:cubicBezTo>
                    <a:pt x="1" y="218"/>
                    <a:pt x="63" y="280"/>
                    <a:pt x="140" y="280"/>
                  </a:cubicBezTo>
                  <a:cubicBezTo>
                    <a:pt x="218" y="280"/>
                    <a:pt x="280" y="218"/>
                    <a:pt x="280" y="141"/>
                  </a:cubicBezTo>
                  <a:cubicBezTo>
                    <a:pt x="280" y="79"/>
                    <a:pt x="218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996;p36">
              <a:extLst>
                <a:ext uri="{FF2B5EF4-FFF2-40B4-BE49-F238E27FC236}">
                  <a16:creationId xmlns:a16="http://schemas.microsoft.com/office/drawing/2014/main" id="{4A997AFE-F473-4A78-9E61-3EF996361D22}"/>
                </a:ext>
              </a:extLst>
            </p:cNvPr>
            <p:cNvSpPr/>
            <p:nvPr/>
          </p:nvSpPr>
          <p:spPr>
            <a:xfrm>
              <a:off x="3783825" y="2926700"/>
              <a:ext cx="17075" cy="7775"/>
            </a:xfrm>
            <a:custGeom>
              <a:avLst/>
              <a:gdLst/>
              <a:ahLst/>
              <a:cxnLst/>
              <a:rect l="l" t="t" r="r" b="b"/>
              <a:pathLst>
                <a:path w="683" h="311" extrusionOk="0">
                  <a:moveTo>
                    <a:pt x="0" y="0"/>
                  </a:moveTo>
                  <a:lnTo>
                    <a:pt x="0" y="311"/>
                  </a:lnTo>
                  <a:lnTo>
                    <a:pt x="683" y="311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997;p36">
              <a:extLst>
                <a:ext uri="{FF2B5EF4-FFF2-40B4-BE49-F238E27FC236}">
                  <a16:creationId xmlns:a16="http://schemas.microsoft.com/office/drawing/2014/main" id="{3BDEC2B8-266A-49AB-B321-D39BD59C49BE}"/>
                </a:ext>
              </a:extLst>
            </p:cNvPr>
            <p:cNvSpPr/>
            <p:nvPr/>
          </p:nvSpPr>
          <p:spPr>
            <a:xfrm>
              <a:off x="3802050" y="2951900"/>
              <a:ext cx="17450" cy="7775"/>
            </a:xfrm>
            <a:custGeom>
              <a:avLst/>
              <a:gdLst/>
              <a:ahLst/>
              <a:cxnLst/>
              <a:rect l="l" t="t" r="r" b="b"/>
              <a:pathLst>
                <a:path w="698" h="311" extrusionOk="0">
                  <a:moveTo>
                    <a:pt x="0" y="1"/>
                  </a:moveTo>
                  <a:lnTo>
                    <a:pt x="0" y="311"/>
                  </a:lnTo>
                  <a:lnTo>
                    <a:pt x="698" y="311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998;p36">
              <a:extLst>
                <a:ext uri="{FF2B5EF4-FFF2-40B4-BE49-F238E27FC236}">
                  <a16:creationId xmlns:a16="http://schemas.microsoft.com/office/drawing/2014/main" id="{FA795578-0C33-4E20-A10D-0907E173252E}"/>
                </a:ext>
              </a:extLst>
            </p:cNvPr>
            <p:cNvSpPr/>
            <p:nvPr/>
          </p:nvSpPr>
          <p:spPr>
            <a:xfrm>
              <a:off x="3807475" y="2926700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0" y="0"/>
                  </a:moveTo>
                  <a:lnTo>
                    <a:pt x="0" y="311"/>
                  </a:lnTo>
                  <a:lnTo>
                    <a:pt x="1319" y="311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999;p36">
              <a:extLst>
                <a:ext uri="{FF2B5EF4-FFF2-40B4-BE49-F238E27FC236}">
                  <a16:creationId xmlns:a16="http://schemas.microsoft.com/office/drawing/2014/main" id="{91554089-283A-4879-9248-16EA6F538C65}"/>
                </a:ext>
              </a:extLst>
            </p:cNvPr>
            <p:cNvSpPr/>
            <p:nvPr/>
          </p:nvSpPr>
          <p:spPr>
            <a:xfrm>
              <a:off x="3846625" y="29267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000;p36">
              <a:extLst>
                <a:ext uri="{FF2B5EF4-FFF2-40B4-BE49-F238E27FC236}">
                  <a16:creationId xmlns:a16="http://schemas.microsoft.com/office/drawing/2014/main" id="{30C58BE8-17A1-4EE4-B017-F7B6F93674E1}"/>
                </a:ext>
              </a:extLst>
            </p:cNvPr>
            <p:cNvSpPr/>
            <p:nvPr/>
          </p:nvSpPr>
          <p:spPr>
            <a:xfrm>
              <a:off x="3855925" y="29267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1"/>
                  </a:lnTo>
                  <a:lnTo>
                    <a:pt x="234" y="31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001;p36">
              <a:extLst>
                <a:ext uri="{FF2B5EF4-FFF2-40B4-BE49-F238E27FC236}">
                  <a16:creationId xmlns:a16="http://schemas.microsoft.com/office/drawing/2014/main" id="{523A782D-12E4-4C4A-A219-D5ED1A46C462}"/>
                </a:ext>
              </a:extLst>
            </p:cNvPr>
            <p:cNvSpPr/>
            <p:nvPr/>
          </p:nvSpPr>
          <p:spPr>
            <a:xfrm>
              <a:off x="3864475" y="29267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0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002;p36">
              <a:extLst>
                <a:ext uri="{FF2B5EF4-FFF2-40B4-BE49-F238E27FC236}">
                  <a16:creationId xmlns:a16="http://schemas.microsoft.com/office/drawing/2014/main" id="{5C972624-934B-4E12-B075-B8EA53FB1CEF}"/>
                </a:ext>
              </a:extLst>
            </p:cNvPr>
            <p:cNvSpPr/>
            <p:nvPr/>
          </p:nvSpPr>
          <p:spPr>
            <a:xfrm>
              <a:off x="3783825" y="2939100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0" y="1"/>
                  </a:moveTo>
                  <a:lnTo>
                    <a:pt x="0" y="311"/>
                  </a:lnTo>
                  <a:lnTo>
                    <a:pt x="1318" y="311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003;p36">
              <a:extLst>
                <a:ext uri="{FF2B5EF4-FFF2-40B4-BE49-F238E27FC236}">
                  <a16:creationId xmlns:a16="http://schemas.microsoft.com/office/drawing/2014/main" id="{820DF5AC-9650-4D14-AE6E-33E4FC72B45A}"/>
                </a:ext>
              </a:extLst>
            </p:cNvPr>
            <p:cNvSpPr/>
            <p:nvPr/>
          </p:nvSpPr>
          <p:spPr>
            <a:xfrm>
              <a:off x="3822975" y="29391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1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004;p36">
              <a:extLst>
                <a:ext uri="{FF2B5EF4-FFF2-40B4-BE49-F238E27FC236}">
                  <a16:creationId xmlns:a16="http://schemas.microsoft.com/office/drawing/2014/main" id="{EA421A6A-F965-4669-B0ED-507AB952AED8}"/>
                </a:ext>
              </a:extLst>
            </p:cNvPr>
            <p:cNvSpPr/>
            <p:nvPr/>
          </p:nvSpPr>
          <p:spPr>
            <a:xfrm>
              <a:off x="3831500" y="2939100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1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005;p36">
              <a:extLst>
                <a:ext uri="{FF2B5EF4-FFF2-40B4-BE49-F238E27FC236}">
                  <a16:creationId xmlns:a16="http://schemas.microsoft.com/office/drawing/2014/main" id="{D8664396-531A-40EC-A03D-3064C989144C}"/>
                </a:ext>
              </a:extLst>
            </p:cNvPr>
            <p:cNvSpPr/>
            <p:nvPr/>
          </p:nvSpPr>
          <p:spPr>
            <a:xfrm>
              <a:off x="3840825" y="29391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006;p36">
              <a:extLst>
                <a:ext uri="{FF2B5EF4-FFF2-40B4-BE49-F238E27FC236}">
                  <a16:creationId xmlns:a16="http://schemas.microsoft.com/office/drawing/2014/main" id="{C617C811-48CC-4084-9F08-642CFA42C9F5}"/>
                </a:ext>
              </a:extLst>
            </p:cNvPr>
            <p:cNvSpPr/>
            <p:nvPr/>
          </p:nvSpPr>
          <p:spPr>
            <a:xfrm>
              <a:off x="3783825" y="29519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007;p36">
              <a:extLst>
                <a:ext uri="{FF2B5EF4-FFF2-40B4-BE49-F238E27FC236}">
                  <a16:creationId xmlns:a16="http://schemas.microsoft.com/office/drawing/2014/main" id="{D9FA572F-EE47-4E70-9D1B-DB28F03AF2F3}"/>
                </a:ext>
              </a:extLst>
            </p:cNvPr>
            <p:cNvSpPr/>
            <p:nvPr/>
          </p:nvSpPr>
          <p:spPr>
            <a:xfrm>
              <a:off x="3792350" y="2951900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008;p36">
              <a:extLst>
                <a:ext uri="{FF2B5EF4-FFF2-40B4-BE49-F238E27FC236}">
                  <a16:creationId xmlns:a16="http://schemas.microsoft.com/office/drawing/2014/main" id="{86508EB7-A64F-4F6B-973B-4F7766D17081}"/>
                </a:ext>
              </a:extLst>
            </p:cNvPr>
            <p:cNvSpPr/>
            <p:nvPr/>
          </p:nvSpPr>
          <p:spPr>
            <a:xfrm>
              <a:off x="4348375" y="2273350"/>
              <a:ext cx="2350" cy="2350"/>
            </a:xfrm>
            <a:custGeom>
              <a:avLst/>
              <a:gdLst/>
              <a:ahLst/>
              <a:cxnLst/>
              <a:rect l="l" t="t" r="r" b="b"/>
              <a:pathLst>
                <a:path w="94" h="94" extrusionOk="0">
                  <a:moveTo>
                    <a:pt x="31" y="1"/>
                  </a:moveTo>
                  <a:lnTo>
                    <a:pt x="0" y="32"/>
                  </a:lnTo>
                  <a:lnTo>
                    <a:pt x="62" y="94"/>
                  </a:lnTo>
                  <a:lnTo>
                    <a:pt x="93" y="7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009;p36">
              <a:extLst>
                <a:ext uri="{FF2B5EF4-FFF2-40B4-BE49-F238E27FC236}">
                  <a16:creationId xmlns:a16="http://schemas.microsoft.com/office/drawing/2014/main" id="{C1974573-47D8-42F0-9F0C-D2E3B2F93542}"/>
                </a:ext>
              </a:extLst>
            </p:cNvPr>
            <p:cNvSpPr/>
            <p:nvPr/>
          </p:nvSpPr>
          <p:spPr>
            <a:xfrm>
              <a:off x="4186300" y="2210925"/>
              <a:ext cx="158975" cy="60525"/>
            </a:xfrm>
            <a:custGeom>
              <a:avLst/>
              <a:gdLst/>
              <a:ahLst/>
              <a:cxnLst/>
              <a:rect l="l" t="t" r="r" b="b"/>
              <a:pathLst>
                <a:path w="6359" h="2421" extrusionOk="0">
                  <a:moveTo>
                    <a:pt x="0" y="1"/>
                  </a:moveTo>
                  <a:lnTo>
                    <a:pt x="0" y="47"/>
                  </a:lnTo>
                  <a:lnTo>
                    <a:pt x="202" y="47"/>
                  </a:lnTo>
                  <a:lnTo>
                    <a:pt x="202" y="1"/>
                  </a:lnTo>
                  <a:close/>
                  <a:moveTo>
                    <a:pt x="388" y="1"/>
                  </a:moveTo>
                  <a:lnTo>
                    <a:pt x="388" y="47"/>
                  </a:lnTo>
                  <a:lnTo>
                    <a:pt x="589" y="47"/>
                  </a:lnTo>
                  <a:lnTo>
                    <a:pt x="589" y="1"/>
                  </a:lnTo>
                  <a:close/>
                  <a:moveTo>
                    <a:pt x="760" y="1"/>
                  </a:moveTo>
                  <a:lnTo>
                    <a:pt x="760" y="47"/>
                  </a:lnTo>
                  <a:lnTo>
                    <a:pt x="962" y="47"/>
                  </a:lnTo>
                  <a:lnTo>
                    <a:pt x="962" y="1"/>
                  </a:lnTo>
                  <a:close/>
                  <a:moveTo>
                    <a:pt x="1132" y="1"/>
                  </a:moveTo>
                  <a:lnTo>
                    <a:pt x="1132" y="47"/>
                  </a:lnTo>
                  <a:lnTo>
                    <a:pt x="1318" y="47"/>
                  </a:lnTo>
                  <a:lnTo>
                    <a:pt x="1318" y="1"/>
                  </a:lnTo>
                  <a:close/>
                  <a:moveTo>
                    <a:pt x="1489" y="1"/>
                  </a:moveTo>
                  <a:lnTo>
                    <a:pt x="1489" y="47"/>
                  </a:lnTo>
                  <a:lnTo>
                    <a:pt x="1691" y="47"/>
                  </a:lnTo>
                  <a:lnTo>
                    <a:pt x="1691" y="1"/>
                  </a:lnTo>
                  <a:close/>
                  <a:moveTo>
                    <a:pt x="1861" y="1"/>
                  </a:moveTo>
                  <a:lnTo>
                    <a:pt x="1861" y="47"/>
                  </a:lnTo>
                  <a:lnTo>
                    <a:pt x="2063" y="47"/>
                  </a:lnTo>
                  <a:lnTo>
                    <a:pt x="2063" y="1"/>
                  </a:lnTo>
                  <a:close/>
                  <a:moveTo>
                    <a:pt x="2233" y="1"/>
                  </a:moveTo>
                  <a:lnTo>
                    <a:pt x="2233" y="47"/>
                  </a:lnTo>
                  <a:lnTo>
                    <a:pt x="2435" y="47"/>
                  </a:lnTo>
                  <a:lnTo>
                    <a:pt x="2435" y="1"/>
                  </a:lnTo>
                  <a:close/>
                  <a:moveTo>
                    <a:pt x="2621" y="1"/>
                  </a:moveTo>
                  <a:lnTo>
                    <a:pt x="2621" y="47"/>
                  </a:lnTo>
                  <a:lnTo>
                    <a:pt x="2823" y="47"/>
                  </a:lnTo>
                  <a:lnTo>
                    <a:pt x="2823" y="1"/>
                  </a:lnTo>
                  <a:close/>
                  <a:moveTo>
                    <a:pt x="2993" y="1"/>
                  </a:moveTo>
                  <a:lnTo>
                    <a:pt x="2993" y="47"/>
                  </a:lnTo>
                  <a:lnTo>
                    <a:pt x="3180" y="47"/>
                  </a:lnTo>
                  <a:lnTo>
                    <a:pt x="3180" y="1"/>
                  </a:lnTo>
                  <a:close/>
                  <a:moveTo>
                    <a:pt x="3366" y="1"/>
                  </a:moveTo>
                  <a:lnTo>
                    <a:pt x="3366" y="47"/>
                  </a:lnTo>
                  <a:lnTo>
                    <a:pt x="3552" y="47"/>
                  </a:lnTo>
                  <a:lnTo>
                    <a:pt x="3552" y="1"/>
                  </a:lnTo>
                  <a:close/>
                  <a:moveTo>
                    <a:pt x="3722" y="1"/>
                  </a:moveTo>
                  <a:lnTo>
                    <a:pt x="3722" y="47"/>
                  </a:lnTo>
                  <a:lnTo>
                    <a:pt x="3753" y="47"/>
                  </a:lnTo>
                  <a:lnTo>
                    <a:pt x="3862" y="156"/>
                  </a:lnTo>
                  <a:lnTo>
                    <a:pt x="3908" y="109"/>
                  </a:lnTo>
                  <a:lnTo>
                    <a:pt x="3769" y="1"/>
                  </a:lnTo>
                  <a:close/>
                  <a:moveTo>
                    <a:pt x="4033" y="249"/>
                  </a:moveTo>
                  <a:lnTo>
                    <a:pt x="4002" y="280"/>
                  </a:lnTo>
                  <a:lnTo>
                    <a:pt x="4141" y="404"/>
                  </a:lnTo>
                  <a:lnTo>
                    <a:pt x="4172" y="357"/>
                  </a:lnTo>
                  <a:lnTo>
                    <a:pt x="4033" y="249"/>
                  </a:lnTo>
                  <a:close/>
                  <a:moveTo>
                    <a:pt x="4312" y="482"/>
                  </a:moveTo>
                  <a:lnTo>
                    <a:pt x="4265" y="513"/>
                  </a:lnTo>
                  <a:lnTo>
                    <a:pt x="4405" y="652"/>
                  </a:lnTo>
                  <a:lnTo>
                    <a:pt x="4451" y="590"/>
                  </a:lnTo>
                  <a:lnTo>
                    <a:pt x="4312" y="482"/>
                  </a:lnTo>
                  <a:close/>
                  <a:moveTo>
                    <a:pt x="4591" y="745"/>
                  </a:moveTo>
                  <a:lnTo>
                    <a:pt x="4560" y="792"/>
                  </a:lnTo>
                  <a:lnTo>
                    <a:pt x="4699" y="900"/>
                  </a:lnTo>
                  <a:lnTo>
                    <a:pt x="4730" y="869"/>
                  </a:lnTo>
                  <a:lnTo>
                    <a:pt x="4591" y="745"/>
                  </a:lnTo>
                  <a:close/>
                  <a:moveTo>
                    <a:pt x="4870" y="978"/>
                  </a:moveTo>
                  <a:lnTo>
                    <a:pt x="4839" y="1024"/>
                  </a:lnTo>
                  <a:lnTo>
                    <a:pt x="4963" y="1164"/>
                  </a:lnTo>
                  <a:lnTo>
                    <a:pt x="5010" y="1117"/>
                  </a:lnTo>
                  <a:lnTo>
                    <a:pt x="4870" y="978"/>
                  </a:lnTo>
                  <a:close/>
                  <a:moveTo>
                    <a:pt x="5149" y="1257"/>
                  </a:moveTo>
                  <a:lnTo>
                    <a:pt x="5103" y="1288"/>
                  </a:lnTo>
                  <a:lnTo>
                    <a:pt x="5242" y="1412"/>
                  </a:lnTo>
                  <a:lnTo>
                    <a:pt x="5273" y="1366"/>
                  </a:lnTo>
                  <a:lnTo>
                    <a:pt x="5149" y="1257"/>
                  </a:lnTo>
                  <a:close/>
                  <a:moveTo>
                    <a:pt x="5413" y="1490"/>
                  </a:moveTo>
                  <a:lnTo>
                    <a:pt x="5366" y="1521"/>
                  </a:lnTo>
                  <a:lnTo>
                    <a:pt x="5506" y="1660"/>
                  </a:lnTo>
                  <a:lnTo>
                    <a:pt x="5552" y="1598"/>
                  </a:lnTo>
                  <a:lnTo>
                    <a:pt x="5413" y="1490"/>
                  </a:lnTo>
                  <a:close/>
                  <a:moveTo>
                    <a:pt x="5692" y="1753"/>
                  </a:moveTo>
                  <a:lnTo>
                    <a:pt x="5646" y="1800"/>
                  </a:lnTo>
                  <a:lnTo>
                    <a:pt x="5785" y="1908"/>
                  </a:lnTo>
                  <a:lnTo>
                    <a:pt x="5816" y="1877"/>
                  </a:lnTo>
                  <a:lnTo>
                    <a:pt x="5692" y="1753"/>
                  </a:lnTo>
                  <a:close/>
                  <a:moveTo>
                    <a:pt x="5956" y="2017"/>
                  </a:moveTo>
                  <a:lnTo>
                    <a:pt x="5909" y="2048"/>
                  </a:lnTo>
                  <a:lnTo>
                    <a:pt x="6049" y="2172"/>
                  </a:lnTo>
                  <a:lnTo>
                    <a:pt x="6095" y="2126"/>
                  </a:lnTo>
                  <a:lnTo>
                    <a:pt x="5956" y="2017"/>
                  </a:lnTo>
                  <a:close/>
                  <a:moveTo>
                    <a:pt x="6235" y="2265"/>
                  </a:moveTo>
                  <a:lnTo>
                    <a:pt x="6188" y="2296"/>
                  </a:lnTo>
                  <a:lnTo>
                    <a:pt x="6328" y="2420"/>
                  </a:lnTo>
                  <a:lnTo>
                    <a:pt x="6359" y="2374"/>
                  </a:lnTo>
                  <a:lnTo>
                    <a:pt x="6235" y="226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010;p36">
              <a:extLst>
                <a:ext uri="{FF2B5EF4-FFF2-40B4-BE49-F238E27FC236}">
                  <a16:creationId xmlns:a16="http://schemas.microsoft.com/office/drawing/2014/main" id="{E9FAE272-C9AC-4402-B5D7-C41038C10379}"/>
                </a:ext>
              </a:extLst>
            </p:cNvPr>
            <p:cNvSpPr/>
            <p:nvPr/>
          </p:nvSpPr>
          <p:spPr>
            <a:xfrm>
              <a:off x="4180075" y="22109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1" y="1"/>
                  </a:moveTo>
                  <a:lnTo>
                    <a:pt x="1" y="32"/>
                  </a:lnTo>
                  <a:lnTo>
                    <a:pt x="94" y="3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011;p36">
              <a:extLst>
                <a:ext uri="{FF2B5EF4-FFF2-40B4-BE49-F238E27FC236}">
                  <a16:creationId xmlns:a16="http://schemas.microsoft.com/office/drawing/2014/main" id="{DBF417B6-7CEA-4943-9521-CD317D8F4A5F}"/>
                </a:ext>
              </a:extLst>
            </p:cNvPr>
            <p:cNvSpPr/>
            <p:nvPr/>
          </p:nvSpPr>
          <p:spPr>
            <a:xfrm>
              <a:off x="4176600" y="2207825"/>
              <a:ext cx="7000" cy="6625"/>
            </a:xfrm>
            <a:custGeom>
              <a:avLst/>
              <a:gdLst/>
              <a:ahLst/>
              <a:cxnLst/>
              <a:rect l="l" t="t" r="r" b="b"/>
              <a:pathLst>
                <a:path w="280" h="265" extrusionOk="0">
                  <a:moveTo>
                    <a:pt x="140" y="1"/>
                  </a:moveTo>
                  <a:cubicBezTo>
                    <a:pt x="62" y="1"/>
                    <a:pt x="0" y="63"/>
                    <a:pt x="0" y="140"/>
                  </a:cubicBezTo>
                  <a:cubicBezTo>
                    <a:pt x="0" y="218"/>
                    <a:pt x="62" y="264"/>
                    <a:pt x="140" y="264"/>
                  </a:cubicBezTo>
                  <a:cubicBezTo>
                    <a:pt x="217" y="264"/>
                    <a:pt x="279" y="218"/>
                    <a:pt x="279" y="140"/>
                  </a:cubicBezTo>
                  <a:cubicBezTo>
                    <a:pt x="279" y="63"/>
                    <a:pt x="21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12;p36">
              <a:extLst>
                <a:ext uri="{FF2B5EF4-FFF2-40B4-BE49-F238E27FC236}">
                  <a16:creationId xmlns:a16="http://schemas.microsoft.com/office/drawing/2014/main" id="{FDB1376F-D0DD-46C6-80C7-8850B5157563}"/>
                </a:ext>
              </a:extLst>
            </p:cNvPr>
            <p:cNvSpPr/>
            <p:nvPr/>
          </p:nvSpPr>
          <p:spPr>
            <a:xfrm>
              <a:off x="4135500" y="2208225"/>
              <a:ext cx="17475" cy="7775"/>
            </a:xfrm>
            <a:custGeom>
              <a:avLst/>
              <a:gdLst/>
              <a:ahLst/>
              <a:cxnLst/>
              <a:rect l="l" t="t" r="r" b="b"/>
              <a:pathLst>
                <a:path w="699" h="311" extrusionOk="0">
                  <a:moveTo>
                    <a:pt x="0" y="0"/>
                  </a:moveTo>
                  <a:lnTo>
                    <a:pt x="0" y="310"/>
                  </a:lnTo>
                  <a:lnTo>
                    <a:pt x="698" y="310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13;p36">
              <a:extLst>
                <a:ext uri="{FF2B5EF4-FFF2-40B4-BE49-F238E27FC236}">
                  <a16:creationId xmlns:a16="http://schemas.microsoft.com/office/drawing/2014/main" id="{61800506-2DB8-431A-942B-EFD71D864D10}"/>
                </a:ext>
              </a:extLst>
            </p:cNvPr>
            <p:cNvSpPr/>
            <p:nvPr/>
          </p:nvSpPr>
          <p:spPr>
            <a:xfrm>
              <a:off x="4076950" y="2220625"/>
              <a:ext cx="17475" cy="7775"/>
            </a:xfrm>
            <a:custGeom>
              <a:avLst/>
              <a:gdLst/>
              <a:ahLst/>
              <a:cxnLst/>
              <a:rect l="l" t="t" r="r" b="b"/>
              <a:pathLst>
                <a:path w="699" h="311" extrusionOk="0">
                  <a:moveTo>
                    <a:pt x="0" y="1"/>
                  </a:moveTo>
                  <a:lnTo>
                    <a:pt x="0" y="311"/>
                  </a:lnTo>
                  <a:lnTo>
                    <a:pt x="698" y="311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14;p36">
              <a:extLst>
                <a:ext uri="{FF2B5EF4-FFF2-40B4-BE49-F238E27FC236}">
                  <a16:creationId xmlns:a16="http://schemas.microsoft.com/office/drawing/2014/main" id="{83FC3895-B578-4322-A919-CD95662D0186}"/>
                </a:ext>
              </a:extLst>
            </p:cNvPr>
            <p:cNvSpPr/>
            <p:nvPr/>
          </p:nvSpPr>
          <p:spPr>
            <a:xfrm>
              <a:off x="4076950" y="2208225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0" y="0"/>
                  </a:moveTo>
                  <a:lnTo>
                    <a:pt x="0" y="310"/>
                  </a:lnTo>
                  <a:lnTo>
                    <a:pt x="1319" y="310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15;p36">
              <a:extLst>
                <a:ext uri="{FF2B5EF4-FFF2-40B4-BE49-F238E27FC236}">
                  <a16:creationId xmlns:a16="http://schemas.microsoft.com/office/drawing/2014/main" id="{082F24B1-ECEE-48D9-AB20-BFDB9324F8BF}"/>
                </a:ext>
              </a:extLst>
            </p:cNvPr>
            <p:cNvSpPr/>
            <p:nvPr/>
          </p:nvSpPr>
          <p:spPr>
            <a:xfrm>
              <a:off x="4116100" y="220822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16;p36">
              <a:extLst>
                <a:ext uri="{FF2B5EF4-FFF2-40B4-BE49-F238E27FC236}">
                  <a16:creationId xmlns:a16="http://schemas.microsoft.com/office/drawing/2014/main" id="{1DC6A220-6A17-457A-88FB-2CDAF656D500}"/>
                </a:ext>
              </a:extLst>
            </p:cNvPr>
            <p:cNvSpPr/>
            <p:nvPr/>
          </p:nvSpPr>
          <p:spPr>
            <a:xfrm>
              <a:off x="4125025" y="220822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0"/>
                  </a:lnTo>
                  <a:lnTo>
                    <a:pt x="233" y="31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17;p36">
              <a:extLst>
                <a:ext uri="{FF2B5EF4-FFF2-40B4-BE49-F238E27FC236}">
                  <a16:creationId xmlns:a16="http://schemas.microsoft.com/office/drawing/2014/main" id="{42EB606E-6768-49F3-B36D-03C80701954D}"/>
                </a:ext>
              </a:extLst>
            </p:cNvPr>
            <p:cNvSpPr/>
            <p:nvPr/>
          </p:nvSpPr>
          <p:spPr>
            <a:xfrm>
              <a:off x="4157975" y="2208225"/>
              <a:ext cx="5850" cy="7775"/>
            </a:xfrm>
            <a:custGeom>
              <a:avLst/>
              <a:gdLst/>
              <a:ahLst/>
              <a:cxnLst/>
              <a:rect l="l" t="t" r="r" b="b"/>
              <a:pathLst>
                <a:path w="234" h="311" extrusionOk="0">
                  <a:moveTo>
                    <a:pt x="1" y="0"/>
                  </a:moveTo>
                  <a:lnTo>
                    <a:pt x="1" y="310"/>
                  </a:lnTo>
                  <a:lnTo>
                    <a:pt x="234" y="31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18;p36">
              <a:extLst>
                <a:ext uri="{FF2B5EF4-FFF2-40B4-BE49-F238E27FC236}">
                  <a16:creationId xmlns:a16="http://schemas.microsoft.com/office/drawing/2014/main" id="{EDE065C0-48A6-4DE5-A3B4-476A45346891}"/>
                </a:ext>
              </a:extLst>
            </p:cNvPr>
            <p:cNvSpPr/>
            <p:nvPr/>
          </p:nvSpPr>
          <p:spPr>
            <a:xfrm>
              <a:off x="4098275" y="2220625"/>
              <a:ext cx="32975" cy="7775"/>
            </a:xfrm>
            <a:custGeom>
              <a:avLst/>
              <a:gdLst/>
              <a:ahLst/>
              <a:cxnLst/>
              <a:rect l="l" t="t" r="r" b="b"/>
              <a:pathLst>
                <a:path w="1319" h="311" extrusionOk="0">
                  <a:moveTo>
                    <a:pt x="0" y="1"/>
                  </a:moveTo>
                  <a:lnTo>
                    <a:pt x="0" y="311"/>
                  </a:lnTo>
                  <a:lnTo>
                    <a:pt x="1319" y="311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19;p36">
              <a:extLst>
                <a:ext uri="{FF2B5EF4-FFF2-40B4-BE49-F238E27FC236}">
                  <a16:creationId xmlns:a16="http://schemas.microsoft.com/office/drawing/2014/main" id="{90A6F80E-D88A-47AF-8BF1-30E8E5F82526}"/>
                </a:ext>
              </a:extLst>
            </p:cNvPr>
            <p:cNvSpPr/>
            <p:nvPr/>
          </p:nvSpPr>
          <p:spPr>
            <a:xfrm>
              <a:off x="4135500" y="2220625"/>
              <a:ext cx="5825" cy="7775"/>
            </a:xfrm>
            <a:custGeom>
              <a:avLst/>
              <a:gdLst/>
              <a:ahLst/>
              <a:cxnLst/>
              <a:rect l="l" t="t" r="r" b="b"/>
              <a:pathLst>
                <a:path w="233" h="311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20;p36">
              <a:extLst>
                <a:ext uri="{FF2B5EF4-FFF2-40B4-BE49-F238E27FC236}">
                  <a16:creationId xmlns:a16="http://schemas.microsoft.com/office/drawing/2014/main" id="{1FFE3A61-6A68-43FD-BA42-AB726CDD64B8}"/>
                </a:ext>
              </a:extLst>
            </p:cNvPr>
            <p:cNvSpPr/>
            <p:nvPr/>
          </p:nvSpPr>
          <p:spPr>
            <a:xfrm>
              <a:off x="4076950" y="2233025"/>
              <a:ext cx="5825" cy="7800"/>
            </a:xfrm>
            <a:custGeom>
              <a:avLst/>
              <a:gdLst/>
              <a:ahLst/>
              <a:cxnLst/>
              <a:rect l="l" t="t" r="r" b="b"/>
              <a:pathLst>
                <a:path w="233" h="312" extrusionOk="0">
                  <a:moveTo>
                    <a:pt x="0" y="1"/>
                  </a:moveTo>
                  <a:lnTo>
                    <a:pt x="0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21;p36">
              <a:extLst>
                <a:ext uri="{FF2B5EF4-FFF2-40B4-BE49-F238E27FC236}">
                  <a16:creationId xmlns:a16="http://schemas.microsoft.com/office/drawing/2014/main" id="{FE3E23D4-40C8-447A-93F7-56FDF3BEC1EF}"/>
                </a:ext>
              </a:extLst>
            </p:cNvPr>
            <p:cNvSpPr/>
            <p:nvPr/>
          </p:nvSpPr>
          <p:spPr>
            <a:xfrm>
              <a:off x="4085475" y="2233025"/>
              <a:ext cx="5850" cy="7800"/>
            </a:xfrm>
            <a:custGeom>
              <a:avLst/>
              <a:gdLst/>
              <a:ahLst/>
              <a:cxnLst/>
              <a:rect l="l" t="t" r="r" b="b"/>
              <a:pathLst>
                <a:path w="234" h="312" extrusionOk="0">
                  <a:moveTo>
                    <a:pt x="1" y="1"/>
                  </a:moveTo>
                  <a:lnTo>
                    <a:pt x="1" y="311"/>
                  </a:lnTo>
                  <a:lnTo>
                    <a:pt x="233" y="31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8ABDD39-0FFC-4494-B7CE-7B291FCA8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455" y="828593"/>
            <a:ext cx="745331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online.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trang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Apollo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nhằm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xây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trang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thân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nhu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mua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tăng,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vi-VN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kumimoji="0" lang="vi-V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trang.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030DFF-370D-40FA-B3BA-32F9EB8277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455" y="2770850"/>
            <a:ext cx="588957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trang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tương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đa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Mang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mua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rèn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năng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giao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Khắc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nay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6" grpId="0"/>
      <p:bldP spid="4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5"/>
          <p:cNvSpPr txBox="1">
            <a:spLocks noGrp="1"/>
          </p:cNvSpPr>
          <p:nvPr>
            <p:ph type="title"/>
          </p:nvPr>
        </p:nvSpPr>
        <p:spPr>
          <a:xfrm>
            <a:off x="709929" y="164339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63" name="Google Shape;763;p35"/>
          <p:cNvSpPr txBox="1">
            <a:spLocks noGrp="1"/>
          </p:cNvSpPr>
          <p:nvPr>
            <p:ph type="title" idx="2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65" name="Google Shape;765;p35"/>
          <p:cNvSpPr txBox="1">
            <a:spLocks noGrp="1"/>
          </p:cNvSpPr>
          <p:nvPr>
            <p:ph type="title" idx="4"/>
          </p:nvPr>
        </p:nvSpPr>
        <p:spPr>
          <a:xfrm>
            <a:off x="2621663" y="2986268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69" name="Google Shape;769;p35"/>
          <p:cNvSpPr txBox="1">
            <a:spLocks noGrp="1"/>
          </p:cNvSpPr>
          <p:nvPr>
            <p:ph type="title" idx="8"/>
          </p:nvPr>
        </p:nvSpPr>
        <p:spPr>
          <a:xfrm>
            <a:off x="374445" y="1979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Nôi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endParaRPr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0" name="Google Shape;770;p35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0353" cy="7378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1" name="Google Shape;771;p35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53998" cy="7362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2" name="Google Shape;772;p35"/>
          <p:cNvSpPr txBox="1">
            <a:spLocks noGrp="1"/>
          </p:cNvSpPr>
          <p:nvPr>
            <p:ph type="subTitle" idx="14"/>
          </p:nvPr>
        </p:nvSpPr>
        <p:spPr>
          <a:xfrm>
            <a:off x="3216263" y="2986278"/>
            <a:ext cx="3014931" cy="7195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 website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74" name="Google Shape;774;p35"/>
          <p:cNvGrpSpPr/>
          <p:nvPr/>
        </p:nvGrpSpPr>
        <p:grpSpPr>
          <a:xfrm rot="10800000" flipH="1">
            <a:off x="5909368" y="275305"/>
            <a:ext cx="4210803" cy="931613"/>
            <a:chOff x="6135243" y="509694"/>
            <a:chExt cx="4210803" cy="931613"/>
          </a:xfrm>
        </p:grpSpPr>
        <p:sp>
          <p:nvSpPr>
            <p:cNvPr id="775" name="Google Shape;775;p35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" name="Google Shape;781;p35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" name="Google Shape;782;p35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783" name="Google Shape;783;p35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35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793" name="Google Shape;793;p35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5"/>
          <p:cNvGrpSpPr/>
          <p:nvPr/>
        </p:nvGrpSpPr>
        <p:grpSpPr>
          <a:xfrm rot="-899960">
            <a:off x="3664594" y="329249"/>
            <a:ext cx="454765" cy="457446"/>
            <a:chOff x="3137370" y="-570001"/>
            <a:chExt cx="454778" cy="457459"/>
          </a:xfrm>
        </p:grpSpPr>
        <p:sp>
          <p:nvSpPr>
            <p:cNvPr id="804" name="Google Shape;804;p35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7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7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7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7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7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1" grpId="0"/>
      <p:bldP spid="763" grpId="0"/>
      <p:bldP spid="765" grpId="0"/>
      <p:bldP spid="770" grpId="0" build="p" animBg="1"/>
      <p:bldP spid="771" grpId="0" build="p" animBg="1"/>
      <p:bldP spid="772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7"/>
          <p:cNvSpPr/>
          <p:nvPr/>
        </p:nvSpPr>
        <p:spPr>
          <a:xfrm rot="867070">
            <a:off x="84868" y="313652"/>
            <a:ext cx="4896751" cy="4292248"/>
          </a:xfrm>
          <a:custGeom>
            <a:avLst/>
            <a:gdLst/>
            <a:ahLst/>
            <a:cxnLst/>
            <a:rect l="l" t="t" r="r" b="b"/>
            <a:pathLst>
              <a:path w="21945" h="19665" extrusionOk="0">
                <a:moveTo>
                  <a:pt x="9272" y="1"/>
                </a:moveTo>
                <a:cubicBezTo>
                  <a:pt x="7085" y="1"/>
                  <a:pt x="4953" y="1214"/>
                  <a:pt x="3395" y="2660"/>
                </a:cubicBezTo>
                <a:cubicBezTo>
                  <a:pt x="723" y="5136"/>
                  <a:pt x="0" y="9185"/>
                  <a:pt x="830" y="12616"/>
                </a:cubicBezTo>
                <a:cubicBezTo>
                  <a:pt x="1081" y="13652"/>
                  <a:pt x="1494" y="14649"/>
                  <a:pt x="2059" y="15552"/>
                </a:cubicBezTo>
                <a:cubicBezTo>
                  <a:pt x="2452" y="16178"/>
                  <a:pt x="2910" y="16730"/>
                  <a:pt x="3426" y="17212"/>
                </a:cubicBezTo>
                <a:cubicBezTo>
                  <a:pt x="4663" y="18367"/>
                  <a:pt x="6240" y="19106"/>
                  <a:pt x="7900" y="19411"/>
                </a:cubicBezTo>
                <a:cubicBezTo>
                  <a:pt x="8755" y="19568"/>
                  <a:pt x="9609" y="19665"/>
                  <a:pt x="10459" y="19665"/>
                </a:cubicBezTo>
                <a:cubicBezTo>
                  <a:pt x="11298" y="19665"/>
                  <a:pt x="12135" y="19570"/>
                  <a:pt x="12966" y="19346"/>
                </a:cubicBezTo>
                <a:cubicBezTo>
                  <a:pt x="14757" y="18862"/>
                  <a:pt x="16474" y="18073"/>
                  <a:pt x="17976" y="16980"/>
                </a:cubicBezTo>
                <a:cubicBezTo>
                  <a:pt x="19776" y="15671"/>
                  <a:pt x="21112" y="14222"/>
                  <a:pt x="21562" y="11988"/>
                </a:cubicBezTo>
                <a:cubicBezTo>
                  <a:pt x="21944" y="10081"/>
                  <a:pt x="21461" y="8128"/>
                  <a:pt x="19924" y="6861"/>
                </a:cubicBezTo>
                <a:cubicBezTo>
                  <a:pt x="18963" y="6067"/>
                  <a:pt x="17745" y="5718"/>
                  <a:pt x="16561" y="5415"/>
                </a:cubicBezTo>
                <a:cubicBezTo>
                  <a:pt x="15584" y="5165"/>
                  <a:pt x="14316" y="5000"/>
                  <a:pt x="13657" y="4155"/>
                </a:cubicBezTo>
                <a:cubicBezTo>
                  <a:pt x="12824" y="3087"/>
                  <a:pt x="12975" y="1552"/>
                  <a:pt x="11836" y="719"/>
                </a:cubicBezTo>
                <a:cubicBezTo>
                  <a:pt x="11280" y="311"/>
                  <a:pt x="10595" y="113"/>
                  <a:pt x="9911" y="36"/>
                </a:cubicBezTo>
                <a:cubicBezTo>
                  <a:pt x="9698" y="12"/>
                  <a:pt x="9485" y="1"/>
                  <a:pt x="9272" y="1"/>
                </a:cubicBezTo>
                <a:close/>
              </a:path>
            </a:pathLst>
          </a:cu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7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4" name="Google Shape;1044;p37"/>
          <p:cNvSpPr txBox="1">
            <a:spLocks noGrp="1"/>
          </p:cNvSpPr>
          <p:nvPr>
            <p:ph type="title" idx="2"/>
          </p:nvPr>
        </p:nvSpPr>
        <p:spPr>
          <a:xfrm>
            <a:off x="6266347" y="1401374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046" name="Google Shape;1046;p37"/>
          <p:cNvGrpSpPr/>
          <p:nvPr/>
        </p:nvGrpSpPr>
        <p:grpSpPr>
          <a:xfrm>
            <a:off x="720129" y="534980"/>
            <a:ext cx="3940460" cy="4073614"/>
            <a:chOff x="720129" y="534980"/>
            <a:chExt cx="3940460" cy="4073614"/>
          </a:xfrm>
        </p:grpSpPr>
        <p:sp>
          <p:nvSpPr>
            <p:cNvPr id="1047" name="Google Shape;1047;p37"/>
            <p:cNvSpPr/>
            <p:nvPr/>
          </p:nvSpPr>
          <p:spPr>
            <a:xfrm>
              <a:off x="826831" y="839894"/>
              <a:ext cx="425556" cy="432527"/>
            </a:xfrm>
            <a:custGeom>
              <a:avLst/>
              <a:gdLst/>
              <a:ahLst/>
              <a:cxnLst/>
              <a:rect l="l" t="t" r="r" b="b"/>
              <a:pathLst>
                <a:path w="4762" h="4840" extrusionOk="0">
                  <a:moveTo>
                    <a:pt x="2386" y="1333"/>
                  </a:moveTo>
                  <a:cubicBezTo>
                    <a:pt x="2559" y="1333"/>
                    <a:pt x="2735" y="1374"/>
                    <a:pt x="2901" y="1459"/>
                  </a:cubicBezTo>
                  <a:cubicBezTo>
                    <a:pt x="3444" y="1754"/>
                    <a:pt x="3630" y="2405"/>
                    <a:pt x="3351" y="2948"/>
                  </a:cubicBezTo>
                  <a:cubicBezTo>
                    <a:pt x="3148" y="3321"/>
                    <a:pt x="2776" y="3533"/>
                    <a:pt x="2382" y="3533"/>
                  </a:cubicBezTo>
                  <a:cubicBezTo>
                    <a:pt x="2204" y="3533"/>
                    <a:pt x="2020" y="3490"/>
                    <a:pt x="1846" y="3398"/>
                  </a:cubicBezTo>
                  <a:cubicBezTo>
                    <a:pt x="1303" y="3103"/>
                    <a:pt x="1117" y="2452"/>
                    <a:pt x="1412" y="1909"/>
                  </a:cubicBezTo>
                  <a:cubicBezTo>
                    <a:pt x="1617" y="1542"/>
                    <a:pt x="1993" y="1333"/>
                    <a:pt x="2386" y="1333"/>
                  </a:cubicBezTo>
                  <a:close/>
                  <a:moveTo>
                    <a:pt x="2901" y="1"/>
                  </a:moveTo>
                  <a:lnTo>
                    <a:pt x="2715" y="373"/>
                  </a:lnTo>
                  <a:cubicBezTo>
                    <a:pt x="2653" y="466"/>
                    <a:pt x="2529" y="544"/>
                    <a:pt x="2420" y="544"/>
                  </a:cubicBezTo>
                  <a:lnTo>
                    <a:pt x="2218" y="544"/>
                  </a:lnTo>
                  <a:cubicBezTo>
                    <a:pt x="2205" y="546"/>
                    <a:pt x="2191" y="547"/>
                    <a:pt x="2178" y="547"/>
                  </a:cubicBezTo>
                  <a:cubicBezTo>
                    <a:pt x="2080" y="547"/>
                    <a:pt x="1976" y="498"/>
                    <a:pt x="1908" y="389"/>
                  </a:cubicBezTo>
                  <a:lnTo>
                    <a:pt x="1691" y="48"/>
                  </a:lnTo>
                  <a:lnTo>
                    <a:pt x="559" y="745"/>
                  </a:lnTo>
                  <a:lnTo>
                    <a:pt x="776" y="1133"/>
                  </a:lnTo>
                  <a:cubicBezTo>
                    <a:pt x="822" y="1226"/>
                    <a:pt x="822" y="1366"/>
                    <a:pt x="776" y="1459"/>
                  </a:cubicBezTo>
                  <a:lnTo>
                    <a:pt x="714" y="1536"/>
                  </a:lnTo>
                  <a:cubicBezTo>
                    <a:pt x="698" y="1567"/>
                    <a:pt x="667" y="1598"/>
                    <a:pt x="667" y="1630"/>
                  </a:cubicBezTo>
                  <a:cubicBezTo>
                    <a:pt x="621" y="1754"/>
                    <a:pt x="512" y="1800"/>
                    <a:pt x="404" y="1816"/>
                  </a:cubicBezTo>
                  <a:lnTo>
                    <a:pt x="0" y="1847"/>
                  </a:lnTo>
                  <a:lnTo>
                    <a:pt x="32" y="3180"/>
                  </a:lnTo>
                  <a:lnTo>
                    <a:pt x="435" y="3165"/>
                  </a:lnTo>
                  <a:cubicBezTo>
                    <a:pt x="559" y="3165"/>
                    <a:pt x="667" y="3211"/>
                    <a:pt x="729" y="3336"/>
                  </a:cubicBezTo>
                  <a:lnTo>
                    <a:pt x="854" y="3506"/>
                  </a:lnTo>
                  <a:cubicBezTo>
                    <a:pt x="931" y="3599"/>
                    <a:pt x="931" y="3739"/>
                    <a:pt x="869" y="3832"/>
                  </a:cubicBezTo>
                  <a:lnTo>
                    <a:pt x="667" y="4204"/>
                  </a:lnTo>
                  <a:lnTo>
                    <a:pt x="1862" y="4840"/>
                  </a:lnTo>
                  <a:lnTo>
                    <a:pt x="2048" y="4483"/>
                  </a:lnTo>
                  <a:cubicBezTo>
                    <a:pt x="2110" y="4375"/>
                    <a:pt x="2218" y="4297"/>
                    <a:pt x="2342" y="4297"/>
                  </a:cubicBezTo>
                  <a:lnTo>
                    <a:pt x="2529" y="4297"/>
                  </a:lnTo>
                  <a:cubicBezTo>
                    <a:pt x="2541" y="4296"/>
                    <a:pt x="2554" y="4295"/>
                    <a:pt x="2566" y="4295"/>
                  </a:cubicBezTo>
                  <a:cubicBezTo>
                    <a:pt x="2674" y="4295"/>
                    <a:pt x="2769" y="4355"/>
                    <a:pt x="2839" y="4452"/>
                  </a:cubicBezTo>
                  <a:lnTo>
                    <a:pt x="3056" y="4809"/>
                  </a:lnTo>
                  <a:lnTo>
                    <a:pt x="4204" y="4096"/>
                  </a:lnTo>
                  <a:lnTo>
                    <a:pt x="3986" y="3739"/>
                  </a:lnTo>
                  <a:cubicBezTo>
                    <a:pt x="3924" y="3646"/>
                    <a:pt x="3924" y="3506"/>
                    <a:pt x="3986" y="3413"/>
                  </a:cubicBezTo>
                  <a:lnTo>
                    <a:pt x="4048" y="3336"/>
                  </a:lnTo>
                  <a:cubicBezTo>
                    <a:pt x="4064" y="3305"/>
                    <a:pt x="4080" y="3274"/>
                    <a:pt x="4080" y="3242"/>
                  </a:cubicBezTo>
                  <a:cubicBezTo>
                    <a:pt x="4142" y="3118"/>
                    <a:pt x="4235" y="3072"/>
                    <a:pt x="4359" y="3041"/>
                  </a:cubicBezTo>
                  <a:lnTo>
                    <a:pt x="4762" y="3025"/>
                  </a:lnTo>
                  <a:lnTo>
                    <a:pt x="4731" y="1692"/>
                  </a:lnTo>
                  <a:lnTo>
                    <a:pt x="4312" y="1692"/>
                  </a:lnTo>
                  <a:cubicBezTo>
                    <a:pt x="4204" y="1692"/>
                    <a:pt x="4080" y="1630"/>
                    <a:pt x="4033" y="1521"/>
                  </a:cubicBezTo>
                  <a:lnTo>
                    <a:pt x="3909" y="1335"/>
                  </a:lnTo>
                  <a:cubicBezTo>
                    <a:pt x="3831" y="1242"/>
                    <a:pt x="3831" y="1102"/>
                    <a:pt x="3893" y="1009"/>
                  </a:cubicBezTo>
                  <a:lnTo>
                    <a:pt x="4080" y="637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1306363" y="1241857"/>
              <a:ext cx="296692" cy="298122"/>
            </a:xfrm>
            <a:custGeom>
              <a:avLst/>
              <a:gdLst/>
              <a:ahLst/>
              <a:cxnLst/>
              <a:rect l="l" t="t" r="r" b="b"/>
              <a:pathLst>
                <a:path w="3320" h="3336" extrusionOk="0">
                  <a:moveTo>
                    <a:pt x="1660" y="869"/>
                  </a:moveTo>
                  <a:cubicBezTo>
                    <a:pt x="2095" y="869"/>
                    <a:pt x="2436" y="1226"/>
                    <a:pt x="2436" y="1645"/>
                  </a:cubicBezTo>
                  <a:cubicBezTo>
                    <a:pt x="2436" y="2079"/>
                    <a:pt x="2095" y="2420"/>
                    <a:pt x="1660" y="2420"/>
                  </a:cubicBezTo>
                  <a:cubicBezTo>
                    <a:pt x="1242" y="2420"/>
                    <a:pt x="885" y="2079"/>
                    <a:pt x="885" y="1645"/>
                  </a:cubicBezTo>
                  <a:cubicBezTo>
                    <a:pt x="885" y="1226"/>
                    <a:pt x="1242" y="869"/>
                    <a:pt x="1660" y="869"/>
                  </a:cubicBezTo>
                  <a:close/>
                  <a:moveTo>
                    <a:pt x="1180" y="1"/>
                  </a:moveTo>
                  <a:lnTo>
                    <a:pt x="1180" y="295"/>
                  </a:lnTo>
                  <a:cubicBezTo>
                    <a:pt x="1180" y="373"/>
                    <a:pt x="1149" y="451"/>
                    <a:pt x="1071" y="482"/>
                  </a:cubicBezTo>
                  <a:cubicBezTo>
                    <a:pt x="1024" y="513"/>
                    <a:pt x="993" y="528"/>
                    <a:pt x="947" y="559"/>
                  </a:cubicBezTo>
                  <a:cubicBezTo>
                    <a:pt x="905" y="584"/>
                    <a:pt x="864" y="600"/>
                    <a:pt x="822" y="600"/>
                  </a:cubicBezTo>
                  <a:cubicBezTo>
                    <a:pt x="786" y="600"/>
                    <a:pt x="750" y="588"/>
                    <a:pt x="714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49" y="1381"/>
                  </a:lnTo>
                  <a:cubicBezTo>
                    <a:pt x="326" y="1412"/>
                    <a:pt x="373" y="1490"/>
                    <a:pt x="373" y="1598"/>
                  </a:cubicBezTo>
                  <a:lnTo>
                    <a:pt x="373" y="1676"/>
                  </a:lnTo>
                  <a:lnTo>
                    <a:pt x="373" y="1753"/>
                  </a:lnTo>
                  <a:cubicBezTo>
                    <a:pt x="373" y="1815"/>
                    <a:pt x="326" y="1908"/>
                    <a:pt x="249" y="1955"/>
                  </a:cubicBezTo>
                  <a:lnTo>
                    <a:pt x="1" y="2095"/>
                  </a:lnTo>
                  <a:lnTo>
                    <a:pt x="466" y="2917"/>
                  </a:lnTo>
                  <a:lnTo>
                    <a:pt x="714" y="2777"/>
                  </a:lnTo>
                  <a:cubicBezTo>
                    <a:pt x="753" y="2754"/>
                    <a:pt x="792" y="2742"/>
                    <a:pt x="831" y="2742"/>
                  </a:cubicBezTo>
                  <a:cubicBezTo>
                    <a:pt x="869" y="2742"/>
                    <a:pt x="908" y="2754"/>
                    <a:pt x="947" y="2777"/>
                  </a:cubicBezTo>
                  <a:cubicBezTo>
                    <a:pt x="993" y="2793"/>
                    <a:pt x="1024" y="2839"/>
                    <a:pt x="1071" y="2855"/>
                  </a:cubicBezTo>
                  <a:cubicBezTo>
                    <a:pt x="1149" y="2886"/>
                    <a:pt x="1180" y="2963"/>
                    <a:pt x="1180" y="3041"/>
                  </a:cubicBezTo>
                  <a:lnTo>
                    <a:pt x="1180" y="3335"/>
                  </a:lnTo>
                  <a:lnTo>
                    <a:pt x="2126" y="3335"/>
                  </a:lnTo>
                  <a:lnTo>
                    <a:pt x="2126" y="3041"/>
                  </a:lnTo>
                  <a:cubicBezTo>
                    <a:pt x="2126" y="2963"/>
                    <a:pt x="2172" y="2886"/>
                    <a:pt x="2250" y="2855"/>
                  </a:cubicBezTo>
                  <a:cubicBezTo>
                    <a:pt x="2281" y="2824"/>
                    <a:pt x="2327" y="2808"/>
                    <a:pt x="2358" y="2777"/>
                  </a:cubicBezTo>
                  <a:cubicBezTo>
                    <a:pt x="2400" y="2752"/>
                    <a:pt x="2441" y="2736"/>
                    <a:pt x="2483" y="2736"/>
                  </a:cubicBezTo>
                  <a:cubicBezTo>
                    <a:pt x="2519" y="2736"/>
                    <a:pt x="2555" y="2748"/>
                    <a:pt x="2591" y="2777"/>
                  </a:cubicBezTo>
                  <a:lnTo>
                    <a:pt x="2855" y="2917"/>
                  </a:lnTo>
                  <a:lnTo>
                    <a:pt x="3320" y="2095"/>
                  </a:lnTo>
                  <a:lnTo>
                    <a:pt x="3056" y="1955"/>
                  </a:lnTo>
                  <a:cubicBezTo>
                    <a:pt x="2979" y="1924"/>
                    <a:pt x="2948" y="1846"/>
                    <a:pt x="2948" y="1753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79" y="1412"/>
                    <a:pt x="3056" y="1381"/>
                  </a:cubicBezTo>
                  <a:lnTo>
                    <a:pt x="3320" y="1242"/>
                  </a:lnTo>
                  <a:lnTo>
                    <a:pt x="2855" y="435"/>
                  </a:lnTo>
                  <a:lnTo>
                    <a:pt x="2591" y="559"/>
                  </a:lnTo>
                  <a:cubicBezTo>
                    <a:pt x="2552" y="582"/>
                    <a:pt x="2513" y="594"/>
                    <a:pt x="2475" y="594"/>
                  </a:cubicBezTo>
                  <a:cubicBezTo>
                    <a:pt x="2436" y="594"/>
                    <a:pt x="2397" y="582"/>
                    <a:pt x="2358" y="559"/>
                  </a:cubicBezTo>
                  <a:cubicBezTo>
                    <a:pt x="2327" y="544"/>
                    <a:pt x="2281" y="513"/>
                    <a:pt x="2250" y="482"/>
                  </a:cubicBezTo>
                  <a:cubicBezTo>
                    <a:pt x="2172" y="451"/>
                    <a:pt x="2126" y="373"/>
                    <a:pt x="2126" y="295"/>
                  </a:cubicBezTo>
                  <a:lnTo>
                    <a:pt x="212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4254425" y="3072767"/>
              <a:ext cx="296692" cy="300892"/>
            </a:xfrm>
            <a:custGeom>
              <a:avLst/>
              <a:gdLst/>
              <a:ahLst/>
              <a:cxnLst/>
              <a:rect l="l" t="t" r="r" b="b"/>
              <a:pathLst>
                <a:path w="3320" h="3367" extrusionOk="0">
                  <a:moveTo>
                    <a:pt x="1676" y="916"/>
                  </a:moveTo>
                  <a:cubicBezTo>
                    <a:pt x="2094" y="916"/>
                    <a:pt x="2451" y="1257"/>
                    <a:pt x="2451" y="1691"/>
                  </a:cubicBezTo>
                  <a:cubicBezTo>
                    <a:pt x="2451" y="2126"/>
                    <a:pt x="2094" y="2467"/>
                    <a:pt x="1676" y="2467"/>
                  </a:cubicBezTo>
                  <a:cubicBezTo>
                    <a:pt x="1241" y="2467"/>
                    <a:pt x="900" y="2126"/>
                    <a:pt x="900" y="1691"/>
                  </a:cubicBezTo>
                  <a:cubicBezTo>
                    <a:pt x="916" y="1257"/>
                    <a:pt x="1241" y="916"/>
                    <a:pt x="1676" y="916"/>
                  </a:cubicBezTo>
                  <a:close/>
                  <a:moveTo>
                    <a:pt x="1195" y="1"/>
                  </a:moveTo>
                  <a:lnTo>
                    <a:pt x="1195" y="296"/>
                  </a:lnTo>
                  <a:cubicBezTo>
                    <a:pt x="1195" y="373"/>
                    <a:pt x="1148" y="451"/>
                    <a:pt x="1071" y="482"/>
                  </a:cubicBezTo>
                  <a:cubicBezTo>
                    <a:pt x="1040" y="513"/>
                    <a:pt x="993" y="528"/>
                    <a:pt x="962" y="559"/>
                  </a:cubicBezTo>
                  <a:cubicBezTo>
                    <a:pt x="921" y="584"/>
                    <a:pt x="879" y="600"/>
                    <a:pt x="838" y="600"/>
                  </a:cubicBezTo>
                  <a:cubicBezTo>
                    <a:pt x="802" y="600"/>
                    <a:pt x="766" y="588"/>
                    <a:pt x="730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64" y="1397"/>
                  </a:lnTo>
                  <a:cubicBezTo>
                    <a:pt x="342" y="1443"/>
                    <a:pt x="373" y="1521"/>
                    <a:pt x="373" y="1614"/>
                  </a:cubicBezTo>
                  <a:lnTo>
                    <a:pt x="373" y="1691"/>
                  </a:lnTo>
                  <a:lnTo>
                    <a:pt x="373" y="1769"/>
                  </a:lnTo>
                  <a:cubicBezTo>
                    <a:pt x="373" y="1847"/>
                    <a:pt x="342" y="1924"/>
                    <a:pt x="264" y="1986"/>
                  </a:cubicBezTo>
                  <a:lnTo>
                    <a:pt x="1" y="2141"/>
                  </a:lnTo>
                  <a:lnTo>
                    <a:pt x="466" y="2948"/>
                  </a:lnTo>
                  <a:lnTo>
                    <a:pt x="730" y="2793"/>
                  </a:lnTo>
                  <a:cubicBezTo>
                    <a:pt x="768" y="2777"/>
                    <a:pt x="811" y="2769"/>
                    <a:pt x="852" y="2769"/>
                  </a:cubicBezTo>
                  <a:cubicBezTo>
                    <a:pt x="892" y="2769"/>
                    <a:pt x="931" y="2777"/>
                    <a:pt x="962" y="2793"/>
                  </a:cubicBezTo>
                  <a:cubicBezTo>
                    <a:pt x="993" y="2824"/>
                    <a:pt x="1040" y="2855"/>
                    <a:pt x="1071" y="2870"/>
                  </a:cubicBezTo>
                  <a:cubicBezTo>
                    <a:pt x="1148" y="2917"/>
                    <a:pt x="1195" y="2994"/>
                    <a:pt x="1195" y="3072"/>
                  </a:cubicBezTo>
                  <a:lnTo>
                    <a:pt x="1195" y="3367"/>
                  </a:lnTo>
                  <a:lnTo>
                    <a:pt x="2141" y="3367"/>
                  </a:lnTo>
                  <a:lnTo>
                    <a:pt x="2141" y="3056"/>
                  </a:lnTo>
                  <a:cubicBezTo>
                    <a:pt x="2141" y="2979"/>
                    <a:pt x="2172" y="2901"/>
                    <a:pt x="2250" y="2855"/>
                  </a:cubicBezTo>
                  <a:cubicBezTo>
                    <a:pt x="2296" y="2839"/>
                    <a:pt x="2327" y="2808"/>
                    <a:pt x="2374" y="2777"/>
                  </a:cubicBezTo>
                  <a:cubicBezTo>
                    <a:pt x="2418" y="2759"/>
                    <a:pt x="2463" y="2741"/>
                    <a:pt x="2508" y="2741"/>
                  </a:cubicBezTo>
                  <a:cubicBezTo>
                    <a:pt x="2541" y="2741"/>
                    <a:pt x="2574" y="2751"/>
                    <a:pt x="2606" y="2777"/>
                  </a:cubicBezTo>
                  <a:lnTo>
                    <a:pt x="2854" y="2932"/>
                  </a:lnTo>
                  <a:lnTo>
                    <a:pt x="3320" y="2110"/>
                  </a:lnTo>
                  <a:lnTo>
                    <a:pt x="3072" y="1971"/>
                  </a:lnTo>
                  <a:cubicBezTo>
                    <a:pt x="2994" y="1924"/>
                    <a:pt x="2948" y="1847"/>
                    <a:pt x="2948" y="1754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94" y="1443"/>
                    <a:pt x="3072" y="1381"/>
                  </a:cubicBezTo>
                  <a:lnTo>
                    <a:pt x="3320" y="1242"/>
                  </a:lnTo>
                  <a:lnTo>
                    <a:pt x="2854" y="435"/>
                  </a:lnTo>
                  <a:lnTo>
                    <a:pt x="2606" y="559"/>
                  </a:lnTo>
                  <a:cubicBezTo>
                    <a:pt x="2568" y="583"/>
                    <a:pt x="2529" y="594"/>
                    <a:pt x="2490" y="594"/>
                  </a:cubicBezTo>
                  <a:cubicBezTo>
                    <a:pt x="2451" y="594"/>
                    <a:pt x="2412" y="583"/>
                    <a:pt x="2374" y="559"/>
                  </a:cubicBezTo>
                  <a:cubicBezTo>
                    <a:pt x="2327" y="544"/>
                    <a:pt x="2296" y="513"/>
                    <a:pt x="2250" y="482"/>
                  </a:cubicBezTo>
                  <a:cubicBezTo>
                    <a:pt x="2172" y="451"/>
                    <a:pt x="2141" y="373"/>
                    <a:pt x="2141" y="296"/>
                  </a:cubicBezTo>
                  <a:lnTo>
                    <a:pt x="21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1147025" y="2417186"/>
              <a:ext cx="299462" cy="1495613"/>
            </a:xfrm>
            <a:custGeom>
              <a:avLst/>
              <a:gdLst/>
              <a:ahLst/>
              <a:cxnLst/>
              <a:rect l="l" t="t" r="r" b="b"/>
              <a:pathLst>
                <a:path w="3351" h="16736" extrusionOk="0">
                  <a:moveTo>
                    <a:pt x="0" y="1"/>
                  </a:moveTo>
                  <a:lnTo>
                    <a:pt x="0" y="3925"/>
                  </a:lnTo>
                  <a:lnTo>
                    <a:pt x="3242" y="8376"/>
                  </a:lnTo>
                  <a:lnTo>
                    <a:pt x="3242" y="16736"/>
                  </a:lnTo>
                  <a:lnTo>
                    <a:pt x="3350" y="16736"/>
                  </a:lnTo>
                  <a:lnTo>
                    <a:pt x="3350" y="8330"/>
                  </a:lnTo>
                  <a:lnTo>
                    <a:pt x="93" y="389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1119322" y="2361780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09"/>
                  </a:moveTo>
                  <a:cubicBezTo>
                    <a:pt x="481" y="109"/>
                    <a:pt x="605" y="202"/>
                    <a:pt x="574" y="342"/>
                  </a:cubicBezTo>
                  <a:cubicBezTo>
                    <a:pt x="574" y="481"/>
                    <a:pt x="481" y="574"/>
                    <a:pt x="341" y="574"/>
                  </a:cubicBezTo>
                  <a:cubicBezTo>
                    <a:pt x="217" y="574"/>
                    <a:pt x="109" y="481"/>
                    <a:pt x="109" y="342"/>
                  </a:cubicBezTo>
                  <a:cubicBezTo>
                    <a:pt x="109" y="202"/>
                    <a:pt x="217" y="109"/>
                    <a:pt x="341" y="109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42"/>
                  </a:cubicBezTo>
                  <a:cubicBezTo>
                    <a:pt x="0" y="543"/>
                    <a:pt x="155" y="698"/>
                    <a:pt x="341" y="698"/>
                  </a:cubicBezTo>
                  <a:cubicBezTo>
                    <a:pt x="543" y="698"/>
                    <a:pt x="698" y="543"/>
                    <a:pt x="698" y="342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1070797" y="2620938"/>
              <a:ext cx="300803" cy="1291860"/>
            </a:xfrm>
            <a:custGeom>
              <a:avLst/>
              <a:gdLst/>
              <a:ahLst/>
              <a:cxnLst/>
              <a:rect l="l" t="t" r="r" b="b"/>
              <a:pathLst>
                <a:path w="3366" h="14456" extrusionOk="0">
                  <a:moveTo>
                    <a:pt x="0" y="1"/>
                  </a:moveTo>
                  <a:lnTo>
                    <a:pt x="0" y="2188"/>
                  </a:lnTo>
                  <a:lnTo>
                    <a:pt x="3257" y="6639"/>
                  </a:lnTo>
                  <a:lnTo>
                    <a:pt x="3257" y="14456"/>
                  </a:lnTo>
                  <a:lnTo>
                    <a:pt x="3366" y="14456"/>
                  </a:lnTo>
                  <a:lnTo>
                    <a:pt x="3366" y="6592"/>
                  </a:lnTo>
                  <a:lnTo>
                    <a:pt x="109" y="2157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1044434" y="256410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09"/>
                  </a:moveTo>
                  <a:cubicBezTo>
                    <a:pt x="481" y="109"/>
                    <a:pt x="590" y="234"/>
                    <a:pt x="590" y="342"/>
                  </a:cubicBezTo>
                  <a:cubicBezTo>
                    <a:pt x="590" y="482"/>
                    <a:pt x="481" y="575"/>
                    <a:pt x="357" y="575"/>
                  </a:cubicBezTo>
                  <a:cubicBezTo>
                    <a:pt x="233" y="575"/>
                    <a:pt x="125" y="482"/>
                    <a:pt x="125" y="342"/>
                  </a:cubicBezTo>
                  <a:cubicBezTo>
                    <a:pt x="125" y="234"/>
                    <a:pt x="218" y="109"/>
                    <a:pt x="357" y="109"/>
                  </a:cubicBezTo>
                  <a:close/>
                  <a:moveTo>
                    <a:pt x="357" y="1"/>
                  </a:moveTo>
                  <a:cubicBezTo>
                    <a:pt x="156" y="1"/>
                    <a:pt x="0" y="156"/>
                    <a:pt x="0" y="342"/>
                  </a:cubicBezTo>
                  <a:cubicBezTo>
                    <a:pt x="0" y="544"/>
                    <a:pt x="156" y="699"/>
                    <a:pt x="357" y="699"/>
                  </a:cubicBezTo>
                  <a:cubicBezTo>
                    <a:pt x="543" y="699"/>
                    <a:pt x="698" y="544"/>
                    <a:pt x="698" y="342"/>
                  </a:cubicBezTo>
                  <a:cubicBezTo>
                    <a:pt x="698" y="156"/>
                    <a:pt x="543" y="1"/>
                    <a:pt x="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1508775" y="2719329"/>
              <a:ext cx="11171" cy="1192129"/>
            </a:xfrm>
            <a:custGeom>
              <a:avLst/>
              <a:gdLst/>
              <a:ahLst/>
              <a:cxnLst/>
              <a:rect l="l" t="t" r="r" b="b"/>
              <a:pathLst>
                <a:path w="125" h="13340" extrusionOk="0">
                  <a:moveTo>
                    <a:pt x="0" y="1"/>
                  </a:moveTo>
                  <a:lnTo>
                    <a:pt x="0" y="13339"/>
                  </a:lnTo>
                  <a:lnTo>
                    <a:pt x="124" y="13339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1482412" y="266258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24"/>
                  </a:moveTo>
                  <a:cubicBezTo>
                    <a:pt x="497" y="124"/>
                    <a:pt x="590" y="217"/>
                    <a:pt x="590" y="357"/>
                  </a:cubicBezTo>
                  <a:cubicBezTo>
                    <a:pt x="590" y="481"/>
                    <a:pt x="497" y="589"/>
                    <a:pt x="357" y="589"/>
                  </a:cubicBezTo>
                  <a:cubicBezTo>
                    <a:pt x="218" y="589"/>
                    <a:pt x="125" y="481"/>
                    <a:pt x="125" y="357"/>
                  </a:cubicBezTo>
                  <a:cubicBezTo>
                    <a:pt x="125" y="217"/>
                    <a:pt x="218" y="124"/>
                    <a:pt x="357" y="124"/>
                  </a:cubicBezTo>
                  <a:close/>
                  <a:moveTo>
                    <a:pt x="357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7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578033" y="2146946"/>
              <a:ext cx="208042" cy="1760312"/>
            </a:xfrm>
            <a:custGeom>
              <a:avLst/>
              <a:gdLst/>
              <a:ahLst/>
              <a:cxnLst/>
              <a:rect l="l" t="t" r="r" b="b"/>
              <a:pathLst>
                <a:path w="2328" h="19698" extrusionOk="0">
                  <a:moveTo>
                    <a:pt x="2219" y="1"/>
                  </a:moveTo>
                  <a:lnTo>
                    <a:pt x="2219" y="8546"/>
                  </a:lnTo>
                  <a:lnTo>
                    <a:pt x="1" y="12687"/>
                  </a:lnTo>
                  <a:lnTo>
                    <a:pt x="1" y="12718"/>
                  </a:lnTo>
                  <a:lnTo>
                    <a:pt x="1" y="19698"/>
                  </a:lnTo>
                  <a:lnTo>
                    <a:pt x="125" y="19698"/>
                  </a:lnTo>
                  <a:lnTo>
                    <a:pt x="125" y="12734"/>
                  </a:lnTo>
                  <a:lnTo>
                    <a:pt x="2312" y="8577"/>
                  </a:lnTo>
                  <a:lnTo>
                    <a:pt x="2327" y="8562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749882" y="2088769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24"/>
                  </a:moveTo>
                  <a:cubicBezTo>
                    <a:pt x="482" y="124"/>
                    <a:pt x="575" y="217"/>
                    <a:pt x="575" y="357"/>
                  </a:cubicBezTo>
                  <a:cubicBezTo>
                    <a:pt x="575" y="496"/>
                    <a:pt x="482" y="589"/>
                    <a:pt x="342" y="589"/>
                  </a:cubicBezTo>
                  <a:cubicBezTo>
                    <a:pt x="218" y="589"/>
                    <a:pt x="109" y="496"/>
                    <a:pt x="109" y="357"/>
                  </a:cubicBezTo>
                  <a:cubicBezTo>
                    <a:pt x="109" y="217"/>
                    <a:pt x="218" y="124"/>
                    <a:pt x="342" y="124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1647380" y="2472681"/>
              <a:ext cx="242626" cy="1436006"/>
            </a:xfrm>
            <a:custGeom>
              <a:avLst/>
              <a:gdLst/>
              <a:ahLst/>
              <a:cxnLst/>
              <a:rect l="l" t="t" r="r" b="b"/>
              <a:pathLst>
                <a:path w="2715" h="16069" extrusionOk="0">
                  <a:moveTo>
                    <a:pt x="2606" y="0"/>
                  </a:moveTo>
                  <a:lnTo>
                    <a:pt x="2606" y="4901"/>
                  </a:lnTo>
                  <a:lnTo>
                    <a:pt x="0" y="9492"/>
                  </a:lnTo>
                  <a:lnTo>
                    <a:pt x="0" y="9508"/>
                  </a:lnTo>
                  <a:lnTo>
                    <a:pt x="0" y="16068"/>
                  </a:lnTo>
                  <a:lnTo>
                    <a:pt x="124" y="16068"/>
                  </a:lnTo>
                  <a:lnTo>
                    <a:pt x="124" y="9523"/>
                  </a:lnTo>
                  <a:lnTo>
                    <a:pt x="2714" y="4932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1853903" y="2414415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25"/>
                  </a:moveTo>
                  <a:cubicBezTo>
                    <a:pt x="481" y="125"/>
                    <a:pt x="574" y="234"/>
                    <a:pt x="574" y="358"/>
                  </a:cubicBezTo>
                  <a:cubicBezTo>
                    <a:pt x="574" y="482"/>
                    <a:pt x="481" y="590"/>
                    <a:pt x="341" y="590"/>
                  </a:cubicBezTo>
                  <a:cubicBezTo>
                    <a:pt x="217" y="590"/>
                    <a:pt x="109" y="482"/>
                    <a:pt x="109" y="358"/>
                  </a:cubicBezTo>
                  <a:cubicBezTo>
                    <a:pt x="109" y="218"/>
                    <a:pt x="217" y="125"/>
                    <a:pt x="341" y="125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41" y="699"/>
                  </a:cubicBezTo>
                  <a:cubicBezTo>
                    <a:pt x="543" y="699"/>
                    <a:pt x="698" y="544"/>
                    <a:pt x="698" y="358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3984185" y="1345610"/>
              <a:ext cx="550310" cy="480605"/>
            </a:xfrm>
            <a:custGeom>
              <a:avLst/>
              <a:gdLst/>
              <a:ahLst/>
              <a:cxnLst/>
              <a:rect l="l" t="t" r="r" b="b"/>
              <a:pathLst>
                <a:path w="6158" h="5378" extrusionOk="0">
                  <a:moveTo>
                    <a:pt x="3076" y="1576"/>
                  </a:moveTo>
                  <a:cubicBezTo>
                    <a:pt x="3240" y="1576"/>
                    <a:pt x="3408" y="1614"/>
                    <a:pt x="3568" y="1694"/>
                  </a:cubicBezTo>
                  <a:cubicBezTo>
                    <a:pt x="4141" y="1957"/>
                    <a:pt x="4374" y="2624"/>
                    <a:pt x="4095" y="3182"/>
                  </a:cubicBezTo>
                  <a:cubicBezTo>
                    <a:pt x="3905" y="3584"/>
                    <a:pt x="3499" y="3817"/>
                    <a:pt x="3084" y="3818"/>
                  </a:cubicBezTo>
                  <a:lnTo>
                    <a:pt x="3084" y="3818"/>
                  </a:lnTo>
                  <a:cubicBezTo>
                    <a:pt x="2924" y="3818"/>
                    <a:pt x="2761" y="3783"/>
                    <a:pt x="2606" y="3710"/>
                  </a:cubicBezTo>
                  <a:lnTo>
                    <a:pt x="2606" y="3710"/>
                  </a:lnTo>
                  <a:cubicBezTo>
                    <a:pt x="2606" y="3710"/>
                    <a:pt x="2606" y="3710"/>
                    <a:pt x="2606" y="3710"/>
                  </a:cubicBezTo>
                  <a:cubicBezTo>
                    <a:pt x="2150" y="3475"/>
                    <a:pt x="1902" y="2968"/>
                    <a:pt x="1990" y="2490"/>
                  </a:cubicBezTo>
                  <a:lnTo>
                    <a:pt x="1990" y="2490"/>
                  </a:lnTo>
                  <a:cubicBezTo>
                    <a:pt x="2008" y="2399"/>
                    <a:pt x="2037" y="2309"/>
                    <a:pt x="2079" y="2221"/>
                  </a:cubicBezTo>
                  <a:lnTo>
                    <a:pt x="2079" y="2221"/>
                  </a:lnTo>
                  <a:cubicBezTo>
                    <a:pt x="2079" y="2221"/>
                    <a:pt x="2079" y="2221"/>
                    <a:pt x="2079" y="2221"/>
                  </a:cubicBezTo>
                  <a:cubicBezTo>
                    <a:pt x="2278" y="1811"/>
                    <a:pt x="2667" y="1576"/>
                    <a:pt x="3076" y="1576"/>
                  </a:cubicBezTo>
                  <a:close/>
                  <a:moveTo>
                    <a:pt x="3095" y="1427"/>
                  </a:moveTo>
                  <a:cubicBezTo>
                    <a:pt x="2619" y="1427"/>
                    <a:pt x="2162" y="1696"/>
                    <a:pt x="1939" y="2143"/>
                  </a:cubicBezTo>
                  <a:cubicBezTo>
                    <a:pt x="1939" y="2144"/>
                    <a:pt x="1938" y="2145"/>
                    <a:pt x="1938" y="2145"/>
                  </a:cubicBezTo>
                  <a:lnTo>
                    <a:pt x="1938" y="2145"/>
                  </a:lnTo>
                  <a:cubicBezTo>
                    <a:pt x="1852" y="2323"/>
                    <a:pt x="1811" y="2509"/>
                    <a:pt x="1812" y="2692"/>
                  </a:cubicBezTo>
                  <a:lnTo>
                    <a:pt x="1812" y="2692"/>
                  </a:lnTo>
                  <a:cubicBezTo>
                    <a:pt x="1811" y="3168"/>
                    <a:pt x="2081" y="3626"/>
                    <a:pt x="2528" y="3849"/>
                  </a:cubicBezTo>
                  <a:cubicBezTo>
                    <a:pt x="2706" y="3936"/>
                    <a:pt x="2894" y="3977"/>
                    <a:pt x="3078" y="3977"/>
                  </a:cubicBezTo>
                  <a:cubicBezTo>
                    <a:pt x="3554" y="3977"/>
                    <a:pt x="4011" y="3707"/>
                    <a:pt x="4234" y="3260"/>
                  </a:cubicBezTo>
                  <a:cubicBezTo>
                    <a:pt x="4545" y="2624"/>
                    <a:pt x="4265" y="1864"/>
                    <a:pt x="3645" y="1554"/>
                  </a:cubicBezTo>
                  <a:cubicBezTo>
                    <a:pt x="3472" y="1467"/>
                    <a:pt x="3286" y="1427"/>
                    <a:pt x="3102" y="1427"/>
                  </a:cubicBezTo>
                  <a:cubicBezTo>
                    <a:pt x="3101" y="1427"/>
                    <a:pt x="3100" y="1427"/>
                    <a:pt x="3098" y="1427"/>
                  </a:cubicBezTo>
                  <a:lnTo>
                    <a:pt x="3098" y="1427"/>
                  </a:lnTo>
                  <a:cubicBezTo>
                    <a:pt x="3097" y="1427"/>
                    <a:pt x="3096" y="1427"/>
                    <a:pt x="3095" y="1427"/>
                  </a:cubicBezTo>
                  <a:close/>
                  <a:moveTo>
                    <a:pt x="3078" y="1226"/>
                  </a:moveTo>
                  <a:cubicBezTo>
                    <a:pt x="3297" y="1226"/>
                    <a:pt x="3517" y="1276"/>
                    <a:pt x="3723" y="1383"/>
                  </a:cubicBezTo>
                  <a:cubicBezTo>
                    <a:pt x="4467" y="1725"/>
                    <a:pt x="4777" y="2609"/>
                    <a:pt x="4405" y="3338"/>
                  </a:cubicBezTo>
                  <a:cubicBezTo>
                    <a:pt x="4162" y="3868"/>
                    <a:pt x="3636" y="4178"/>
                    <a:pt x="3095" y="4178"/>
                  </a:cubicBezTo>
                  <a:cubicBezTo>
                    <a:pt x="2877" y="4178"/>
                    <a:pt x="2656" y="4127"/>
                    <a:pt x="2451" y="4020"/>
                  </a:cubicBezTo>
                  <a:cubicBezTo>
                    <a:pt x="1706" y="3663"/>
                    <a:pt x="1396" y="2779"/>
                    <a:pt x="1768" y="2066"/>
                  </a:cubicBezTo>
                  <a:cubicBezTo>
                    <a:pt x="2011" y="1536"/>
                    <a:pt x="2538" y="1226"/>
                    <a:pt x="3078" y="1226"/>
                  </a:cubicBezTo>
                  <a:close/>
                  <a:moveTo>
                    <a:pt x="3063" y="0"/>
                  </a:moveTo>
                  <a:cubicBezTo>
                    <a:pt x="2071" y="0"/>
                    <a:pt x="1121" y="560"/>
                    <a:pt x="667" y="1523"/>
                  </a:cubicBezTo>
                  <a:cubicBezTo>
                    <a:pt x="0" y="2857"/>
                    <a:pt x="574" y="4470"/>
                    <a:pt x="1908" y="5106"/>
                  </a:cubicBezTo>
                  <a:cubicBezTo>
                    <a:pt x="2286" y="5290"/>
                    <a:pt x="2687" y="5378"/>
                    <a:pt x="3082" y="5378"/>
                  </a:cubicBezTo>
                  <a:cubicBezTo>
                    <a:pt x="4078" y="5378"/>
                    <a:pt x="5035" y="4820"/>
                    <a:pt x="5491" y="3865"/>
                  </a:cubicBezTo>
                  <a:cubicBezTo>
                    <a:pt x="6158" y="2531"/>
                    <a:pt x="5584" y="934"/>
                    <a:pt x="4250" y="282"/>
                  </a:cubicBezTo>
                  <a:cubicBezTo>
                    <a:pt x="3868" y="91"/>
                    <a:pt x="3462" y="0"/>
                    <a:pt x="30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4093658" y="1774115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280" y="0"/>
                  </a:moveTo>
                  <a:lnTo>
                    <a:pt x="1" y="683"/>
                  </a:lnTo>
                  <a:lnTo>
                    <a:pt x="838" y="1086"/>
                  </a:lnTo>
                  <a:lnTo>
                    <a:pt x="1210" y="45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3966134" y="1621659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68" y="0"/>
                  </a:moveTo>
                  <a:lnTo>
                    <a:pt x="1" y="295"/>
                  </a:lnTo>
                  <a:lnTo>
                    <a:pt x="311" y="1164"/>
                  </a:lnTo>
                  <a:lnTo>
                    <a:pt x="1009" y="99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3970334" y="1426217"/>
              <a:ext cx="97050" cy="106791"/>
            </a:xfrm>
            <a:custGeom>
              <a:avLst/>
              <a:gdLst/>
              <a:ahLst/>
              <a:cxnLst/>
              <a:rect l="l" t="t" r="r" b="b"/>
              <a:pathLst>
                <a:path w="1086" h="1195" extrusionOk="0">
                  <a:moveTo>
                    <a:pt x="419" y="1"/>
                  </a:moveTo>
                  <a:lnTo>
                    <a:pt x="0" y="823"/>
                  </a:lnTo>
                  <a:lnTo>
                    <a:pt x="652" y="1195"/>
                  </a:lnTo>
                  <a:lnTo>
                    <a:pt x="1086" y="264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4115820" y="1297353"/>
              <a:ext cx="104021" cy="91510"/>
            </a:xfrm>
            <a:custGeom>
              <a:avLst/>
              <a:gdLst/>
              <a:ahLst/>
              <a:cxnLst/>
              <a:rect l="l" t="t" r="r" b="b"/>
              <a:pathLst>
                <a:path w="1164" h="1024" extrusionOk="0">
                  <a:moveTo>
                    <a:pt x="885" y="0"/>
                  </a:moveTo>
                  <a:lnTo>
                    <a:pt x="1" y="310"/>
                  </a:lnTo>
                  <a:lnTo>
                    <a:pt x="202" y="1024"/>
                  </a:lnTo>
                  <a:lnTo>
                    <a:pt x="1164" y="683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4308491" y="1304234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388" y="1"/>
                  </a:moveTo>
                  <a:lnTo>
                    <a:pt x="1" y="621"/>
                  </a:lnTo>
                  <a:lnTo>
                    <a:pt x="931" y="1086"/>
                  </a:lnTo>
                  <a:lnTo>
                    <a:pt x="1210" y="38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4454067" y="1448380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98" y="1"/>
                  </a:moveTo>
                  <a:lnTo>
                    <a:pt x="0" y="187"/>
                  </a:lnTo>
                  <a:lnTo>
                    <a:pt x="326" y="1164"/>
                  </a:lnTo>
                  <a:lnTo>
                    <a:pt x="1008" y="869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4441556" y="1642481"/>
              <a:ext cx="97140" cy="105361"/>
            </a:xfrm>
            <a:custGeom>
              <a:avLst/>
              <a:gdLst/>
              <a:ahLst/>
              <a:cxnLst/>
              <a:rect l="l" t="t" r="r" b="b"/>
              <a:pathLst>
                <a:path w="1087" h="1179" extrusionOk="0">
                  <a:moveTo>
                    <a:pt x="450" y="0"/>
                  </a:moveTo>
                  <a:lnTo>
                    <a:pt x="0" y="915"/>
                  </a:lnTo>
                  <a:lnTo>
                    <a:pt x="683" y="1179"/>
                  </a:lnTo>
                  <a:lnTo>
                    <a:pt x="1086" y="372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4289099" y="1786626"/>
              <a:ext cx="104021" cy="90169"/>
            </a:xfrm>
            <a:custGeom>
              <a:avLst/>
              <a:gdLst/>
              <a:ahLst/>
              <a:cxnLst/>
              <a:rect l="l" t="t" r="r" b="b"/>
              <a:pathLst>
                <a:path w="1164" h="1009" extrusionOk="0">
                  <a:moveTo>
                    <a:pt x="993" y="0"/>
                  </a:moveTo>
                  <a:lnTo>
                    <a:pt x="0" y="326"/>
                  </a:lnTo>
                  <a:lnTo>
                    <a:pt x="295" y="1008"/>
                  </a:lnTo>
                  <a:lnTo>
                    <a:pt x="1164" y="713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2936381" y="663398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3019490" y="1000751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2919670" y="881538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2923870" y="727651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3038882" y="625149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3191339" y="63069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3303671" y="744273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3295360" y="89673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3176147" y="1010402"/>
              <a:ext cx="80428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3415913" y="609153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3605814" y="128073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3390981" y="1056157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3384010" y="756784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3587762" y="541951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3887135" y="53498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4121361" y="740162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4128331" y="103953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3905187" y="127376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3711086" y="8551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7"/>
            <p:cNvSpPr/>
            <p:nvPr/>
          </p:nvSpPr>
          <p:spPr>
            <a:xfrm>
              <a:off x="826831" y="4171957"/>
              <a:ext cx="3728487" cy="436637"/>
            </a:xfrm>
            <a:custGeom>
              <a:avLst/>
              <a:gdLst/>
              <a:ahLst/>
              <a:cxnLst/>
              <a:rect l="l" t="t" r="r" b="b"/>
              <a:pathLst>
                <a:path w="41722" h="4886" extrusionOk="0">
                  <a:moveTo>
                    <a:pt x="20861" y="0"/>
                  </a:moveTo>
                  <a:cubicBezTo>
                    <a:pt x="9337" y="0"/>
                    <a:pt x="0" y="1086"/>
                    <a:pt x="0" y="2435"/>
                  </a:cubicBezTo>
                  <a:cubicBezTo>
                    <a:pt x="0" y="3784"/>
                    <a:pt x="9337" y="4886"/>
                    <a:pt x="20861" y="4886"/>
                  </a:cubicBezTo>
                  <a:cubicBezTo>
                    <a:pt x="32369" y="4886"/>
                    <a:pt x="41721" y="3784"/>
                    <a:pt x="41721" y="2435"/>
                  </a:cubicBezTo>
                  <a:cubicBezTo>
                    <a:pt x="41721" y="1086"/>
                    <a:pt x="32369" y="0"/>
                    <a:pt x="20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3442276" y="3479468"/>
              <a:ext cx="147005" cy="112779"/>
            </a:xfrm>
            <a:custGeom>
              <a:avLst/>
              <a:gdLst/>
              <a:ahLst/>
              <a:cxnLst/>
              <a:rect l="l" t="t" r="r" b="b"/>
              <a:pathLst>
                <a:path w="1645" h="1262" extrusionOk="0">
                  <a:moveTo>
                    <a:pt x="139" y="0"/>
                  </a:moveTo>
                  <a:cubicBezTo>
                    <a:pt x="71" y="0"/>
                    <a:pt x="59" y="50"/>
                    <a:pt x="47" y="149"/>
                  </a:cubicBezTo>
                  <a:cubicBezTo>
                    <a:pt x="0" y="522"/>
                    <a:pt x="248" y="847"/>
                    <a:pt x="527" y="1064"/>
                  </a:cubicBezTo>
                  <a:cubicBezTo>
                    <a:pt x="734" y="1228"/>
                    <a:pt x="995" y="1261"/>
                    <a:pt x="1261" y="1261"/>
                  </a:cubicBezTo>
                  <a:cubicBezTo>
                    <a:pt x="1373" y="1261"/>
                    <a:pt x="1487" y="1255"/>
                    <a:pt x="1598" y="1251"/>
                  </a:cubicBezTo>
                  <a:cubicBezTo>
                    <a:pt x="1613" y="1251"/>
                    <a:pt x="1613" y="1235"/>
                    <a:pt x="1644" y="1220"/>
                  </a:cubicBezTo>
                  <a:lnTo>
                    <a:pt x="1613" y="1220"/>
                  </a:lnTo>
                  <a:lnTo>
                    <a:pt x="1598" y="1188"/>
                  </a:lnTo>
                  <a:lnTo>
                    <a:pt x="1536" y="1157"/>
                  </a:lnTo>
                  <a:cubicBezTo>
                    <a:pt x="1396" y="1080"/>
                    <a:pt x="1256" y="971"/>
                    <a:pt x="1132" y="878"/>
                  </a:cubicBezTo>
                  <a:cubicBezTo>
                    <a:pt x="946" y="723"/>
                    <a:pt x="776" y="568"/>
                    <a:pt x="620" y="397"/>
                  </a:cubicBezTo>
                  <a:cubicBezTo>
                    <a:pt x="512" y="258"/>
                    <a:pt x="372" y="87"/>
                    <a:pt x="202" y="10"/>
                  </a:cubicBezTo>
                  <a:cubicBezTo>
                    <a:pt x="177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7"/>
            <p:cNvSpPr/>
            <p:nvPr/>
          </p:nvSpPr>
          <p:spPr>
            <a:xfrm>
              <a:off x="3464439" y="3507349"/>
              <a:ext cx="122073" cy="82573"/>
            </a:xfrm>
            <a:custGeom>
              <a:avLst/>
              <a:gdLst/>
              <a:ahLst/>
              <a:cxnLst/>
              <a:rect l="l" t="t" r="r" b="b"/>
              <a:pathLst>
                <a:path w="1366" h="924" extrusionOk="0">
                  <a:moveTo>
                    <a:pt x="101" y="0"/>
                  </a:moveTo>
                  <a:cubicBezTo>
                    <a:pt x="84" y="0"/>
                    <a:pt x="71" y="7"/>
                    <a:pt x="62" y="23"/>
                  </a:cubicBezTo>
                  <a:cubicBezTo>
                    <a:pt x="0" y="101"/>
                    <a:pt x="124" y="287"/>
                    <a:pt x="155" y="334"/>
                  </a:cubicBezTo>
                  <a:cubicBezTo>
                    <a:pt x="233" y="473"/>
                    <a:pt x="341" y="613"/>
                    <a:pt x="450" y="706"/>
                  </a:cubicBezTo>
                  <a:cubicBezTo>
                    <a:pt x="698" y="923"/>
                    <a:pt x="1055" y="923"/>
                    <a:pt x="1365" y="923"/>
                  </a:cubicBezTo>
                  <a:cubicBezTo>
                    <a:pt x="1055" y="908"/>
                    <a:pt x="698" y="908"/>
                    <a:pt x="466" y="690"/>
                  </a:cubicBezTo>
                  <a:cubicBezTo>
                    <a:pt x="372" y="582"/>
                    <a:pt x="279" y="473"/>
                    <a:pt x="202" y="334"/>
                  </a:cubicBezTo>
                  <a:cubicBezTo>
                    <a:pt x="171" y="303"/>
                    <a:pt x="78" y="117"/>
                    <a:pt x="93" y="70"/>
                  </a:cubicBezTo>
                  <a:cubicBezTo>
                    <a:pt x="104" y="52"/>
                    <a:pt x="118" y="45"/>
                    <a:pt x="133" y="45"/>
                  </a:cubicBezTo>
                  <a:cubicBezTo>
                    <a:pt x="186" y="45"/>
                    <a:pt x="259" y="127"/>
                    <a:pt x="295" y="163"/>
                  </a:cubicBezTo>
                  <a:cubicBezTo>
                    <a:pt x="466" y="349"/>
                    <a:pt x="590" y="551"/>
                    <a:pt x="822" y="690"/>
                  </a:cubicBezTo>
                  <a:cubicBezTo>
                    <a:pt x="977" y="768"/>
                    <a:pt x="1148" y="845"/>
                    <a:pt x="1350" y="876"/>
                  </a:cubicBezTo>
                  <a:lnTo>
                    <a:pt x="1288" y="845"/>
                  </a:lnTo>
                  <a:cubicBezTo>
                    <a:pt x="1039" y="783"/>
                    <a:pt x="776" y="644"/>
                    <a:pt x="590" y="473"/>
                  </a:cubicBezTo>
                  <a:cubicBezTo>
                    <a:pt x="535" y="418"/>
                    <a:pt x="225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7"/>
            <p:cNvSpPr/>
            <p:nvPr/>
          </p:nvSpPr>
          <p:spPr>
            <a:xfrm>
              <a:off x="3559791" y="3414231"/>
              <a:ext cx="66845" cy="199195"/>
            </a:xfrm>
            <a:custGeom>
              <a:avLst/>
              <a:gdLst/>
              <a:ahLst/>
              <a:cxnLst/>
              <a:rect l="l" t="t" r="r" b="b"/>
              <a:pathLst>
                <a:path w="748" h="2229" extrusionOk="0">
                  <a:moveTo>
                    <a:pt x="253" y="0"/>
                  </a:moveTo>
                  <a:cubicBezTo>
                    <a:pt x="0" y="0"/>
                    <a:pt x="84" y="657"/>
                    <a:pt x="127" y="802"/>
                  </a:cubicBezTo>
                  <a:cubicBezTo>
                    <a:pt x="174" y="1034"/>
                    <a:pt x="252" y="1221"/>
                    <a:pt x="314" y="1484"/>
                  </a:cubicBezTo>
                  <a:cubicBezTo>
                    <a:pt x="376" y="1732"/>
                    <a:pt x="407" y="1981"/>
                    <a:pt x="469" y="2213"/>
                  </a:cubicBezTo>
                  <a:lnTo>
                    <a:pt x="469" y="2229"/>
                  </a:lnTo>
                  <a:lnTo>
                    <a:pt x="484" y="2229"/>
                  </a:lnTo>
                  <a:lnTo>
                    <a:pt x="484" y="2198"/>
                  </a:lnTo>
                  <a:cubicBezTo>
                    <a:pt x="562" y="1763"/>
                    <a:pt x="748" y="1360"/>
                    <a:pt x="717" y="895"/>
                  </a:cubicBezTo>
                  <a:cubicBezTo>
                    <a:pt x="717" y="724"/>
                    <a:pt x="686" y="538"/>
                    <a:pt x="608" y="368"/>
                  </a:cubicBezTo>
                  <a:cubicBezTo>
                    <a:pt x="562" y="259"/>
                    <a:pt x="453" y="42"/>
                    <a:pt x="314" y="11"/>
                  </a:cubicBezTo>
                  <a:cubicBezTo>
                    <a:pt x="292" y="3"/>
                    <a:pt x="272" y="0"/>
                    <a:pt x="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7"/>
            <p:cNvSpPr/>
            <p:nvPr/>
          </p:nvSpPr>
          <p:spPr>
            <a:xfrm>
              <a:off x="3584992" y="3453999"/>
              <a:ext cx="29222" cy="160053"/>
            </a:xfrm>
            <a:custGeom>
              <a:avLst/>
              <a:gdLst/>
              <a:ahLst/>
              <a:cxnLst/>
              <a:rect l="l" t="t" r="r" b="b"/>
              <a:pathLst>
                <a:path w="327" h="1791" extrusionOk="0">
                  <a:moveTo>
                    <a:pt x="183" y="124"/>
                  </a:moveTo>
                  <a:cubicBezTo>
                    <a:pt x="218" y="207"/>
                    <a:pt x="240" y="307"/>
                    <a:pt x="249" y="341"/>
                  </a:cubicBezTo>
                  <a:cubicBezTo>
                    <a:pt x="280" y="512"/>
                    <a:pt x="311" y="667"/>
                    <a:pt x="311" y="838"/>
                  </a:cubicBezTo>
                  <a:cubicBezTo>
                    <a:pt x="299" y="948"/>
                    <a:pt x="290" y="1053"/>
                    <a:pt x="278" y="1158"/>
                  </a:cubicBezTo>
                  <a:lnTo>
                    <a:pt x="278" y="1158"/>
                  </a:lnTo>
                  <a:cubicBezTo>
                    <a:pt x="288" y="1123"/>
                    <a:pt x="298" y="1089"/>
                    <a:pt x="311" y="1055"/>
                  </a:cubicBezTo>
                  <a:cubicBezTo>
                    <a:pt x="311" y="900"/>
                    <a:pt x="326" y="745"/>
                    <a:pt x="311" y="589"/>
                  </a:cubicBezTo>
                  <a:cubicBezTo>
                    <a:pt x="281" y="456"/>
                    <a:pt x="266" y="238"/>
                    <a:pt x="183" y="124"/>
                  </a:cubicBezTo>
                  <a:close/>
                  <a:moveTo>
                    <a:pt x="78" y="0"/>
                  </a:moveTo>
                  <a:cubicBezTo>
                    <a:pt x="16" y="0"/>
                    <a:pt x="1" y="124"/>
                    <a:pt x="1" y="155"/>
                  </a:cubicBezTo>
                  <a:cubicBezTo>
                    <a:pt x="1" y="326"/>
                    <a:pt x="16" y="481"/>
                    <a:pt x="47" y="636"/>
                  </a:cubicBezTo>
                  <a:cubicBezTo>
                    <a:pt x="109" y="977"/>
                    <a:pt x="156" y="1303"/>
                    <a:pt x="171" y="1629"/>
                  </a:cubicBezTo>
                  <a:lnTo>
                    <a:pt x="171" y="1691"/>
                  </a:lnTo>
                  <a:lnTo>
                    <a:pt x="171" y="1753"/>
                  </a:lnTo>
                  <a:lnTo>
                    <a:pt x="171" y="1768"/>
                  </a:lnTo>
                  <a:lnTo>
                    <a:pt x="171" y="1784"/>
                  </a:lnTo>
                  <a:cubicBezTo>
                    <a:pt x="171" y="1784"/>
                    <a:pt x="178" y="1791"/>
                    <a:pt x="183" y="1791"/>
                  </a:cubicBezTo>
                  <a:cubicBezTo>
                    <a:pt x="185" y="1791"/>
                    <a:pt x="187" y="1789"/>
                    <a:pt x="187" y="1784"/>
                  </a:cubicBezTo>
                  <a:lnTo>
                    <a:pt x="187" y="1753"/>
                  </a:lnTo>
                  <a:lnTo>
                    <a:pt x="187" y="1691"/>
                  </a:lnTo>
                  <a:cubicBezTo>
                    <a:pt x="235" y="1506"/>
                    <a:pt x="260" y="1333"/>
                    <a:pt x="278" y="1158"/>
                  </a:cubicBezTo>
                  <a:lnTo>
                    <a:pt x="278" y="1158"/>
                  </a:lnTo>
                  <a:cubicBezTo>
                    <a:pt x="242" y="1295"/>
                    <a:pt x="227" y="1433"/>
                    <a:pt x="202" y="1582"/>
                  </a:cubicBezTo>
                  <a:cubicBezTo>
                    <a:pt x="202" y="1380"/>
                    <a:pt x="187" y="1194"/>
                    <a:pt x="156" y="993"/>
                  </a:cubicBezTo>
                  <a:cubicBezTo>
                    <a:pt x="125" y="838"/>
                    <a:pt x="94" y="682"/>
                    <a:pt x="78" y="527"/>
                  </a:cubicBezTo>
                  <a:cubicBezTo>
                    <a:pt x="47" y="450"/>
                    <a:pt x="32" y="357"/>
                    <a:pt x="32" y="264"/>
                  </a:cubicBezTo>
                  <a:cubicBezTo>
                    <a:pt x="32" y="216"/>
                    <a:pt x="32" y="58"/>
                    <a:pt x="95" y="58"/>
                  </a:cubicBezTo>
                  <a:cubicBezTo>
                    <a:pt x="114" y="58"/>
                    <a:pt x="139" y="73"/>
                    <a:pt x="171" y="109"/>
                  </a:cubicBezTo>
                  <a:cubicBezTo>
                    <a:pt x="175" y="114"/>
                    <a:pt x="179" y="119"/>
                    <a:pt x="183" y="124"/>
                  </a:cubicBezTo>
                  <a:lnTo>
                    <a:pt x="183" y="124"/>
                  </a:lnTo>
                  <a:cubicBezTo>
                    <a:pt x="155" y="56"/>
                    <a:pt x="120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7"/>
            <p:cNvSpPr/>
            <p:nvPr/>
          </p:nvSpPr>
          <p:spPr>
            <a:xfrm>
              <a:off x="3489371" y="3602523"/>
              <a:ext cx="131724" cy="99642"/>
            </a:xfrm>
            <a:custGeom>
              <a:avLst/>
              <a:gdLst/>
              <a:ahLst/>
              <a:cxnLst/>
              <a:rect l="l" t="t" r="r" b="b"/>
              <a:pathLst>
                <a:path w="1474" h="1115" extrusionOk="0">
                  <a:moveTo>
                    <a:pt x="209" y="0"/>
                  </a:moveTo>
                  <a:cubicBezTo>
                    <a:pt x="148" y="0"/>
                    <a:pt x="100" y="34"/>
                    <a:pt x="78" y="122"/>
                  </a:cubicBezTo>
                  <a:cubicBezTo>
                    <a:pt x="0" y="401"/>
                    <a:pt x="218" y="727"/>
                    <a:pt x="404" y="882"/>
                  </a:cubicBezTo>
                  <a:cubicBezTo>
                    <a:pt x="683" y="1114"/>
                    <a:pt x="1117" y="1083"/>
                    <a:pt x="1474" y="1099"/>
                  </a:cubicBezTo>
                  <a:cubicBezTo>
                    <a:pt x="1226" y="789"/>
                    <a:pt x="946" y="540"/>
                    <a:pt x="683" y="277"/>
                  </a:cubicBezTo>
                  <a:cubicBezTo>
                    <a:pt x="594" y="210"/>
                    <a:pt x="362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3511534" y="3630763"/>
              <a:ext cx="109561" cy="68632"/>
            </a:xfrm>
            <a:custGeom>
              <a:avLst/>
              <a:gdLst/>
              <a:ahLst/>
              <a:cxnLst/>
              <a:rect l="l" t="t" r="r" b="b"/>
              <a:pathLst>
                <a:path w="1226" h="768" extrusionOk="0">
                  <a:moveTo>
                    <a:pt x="163" y="24"/>
                  </a:moveTo>
                  <a:cubicBezTo>
                    <a:pt x="292" y="86"/>
                    <a:pt x="485" y="249"/>
                    <a:pt x="528" y="271"/>
                  </a:cubicBezTo>
                  <a:cubicBezTo>
                    <a:pt x="575" y="304"/>
                    <a:pt x="621" y="338"/>
                    <a:pt x="666" y="371"/>
                  </a:cubicBezTo>
                  <a:lnTo>
                    <a:pt x="666" y="371"/>
                  </a:lnTo>
                  <a:cubicBezTo>
                    <a:pt x="593" y="311"/>
                    <a:pt x="527" y="257"/>
                    <a:pt x="450" y="193"/>
                  </a:cubicBezTo>
                  <a:cubicBezTo>
                    <a:pt x="404" y="162"/>
                    <a:pt x="342" y="116"/>
                    <a:pt x="295" y="85"/>
                  </a:cubicBezTo>
                  <a:cubicBezTo>
                    <a:pt x="249" y="54"/>
                    <a:pt x="233" y="54"/>
                    <a:pt x="218" y="38"/>
                  </a:cubicBezTo>
                  <a:cubicBezTo>
                    <a:pt x="196" y="33"/>
                    <a:pt x="178" y="27"/>
                    <a:pt x="163" y="24"/>
                  </a:cubicBezTo>
                  <a:close/>
                  <a:moveTo>
                    <a:pt x="666" y="371"/>
                  </a:moveTo>
                  <a:lnTo>
                    <a:pt x="666" y="371"/>
                  </a:lnTo>
                  <a:cubicBezTo>
                    <a:pt x="682" y="384"/>
                    <a:pt x="698" y="397"/>
                    <a:pt x="714" y="411"/>
                  </a:cubicBezTo>
                  <a:cubicBezTo>
                    <a:pt x="811" y="488"/>
                    <a:pt x="908" y="554"/>
                    <a:pt x="1005" y="615"/>
                  </a:cubicBezTo>
                  <a:lnTo>
                    <a:pt x="1005" y="615"/>
                  </a:lnTo>
                  <a:cubicBezTo>
                    <a:pt x="891" y="536"/>
                    <a:pt x="780" y="454"/>
                    <a:pt x="666" y="371"/>
                  </a:cubicBezTo>
                  <a:close/>
                  <a:moveTo>
                    <a:pt x="85" y="1"/>
                  </a:moveTo>
                  <a:cubicBezTo>
                    <a:pt x="67" y="1"/>
                    <a:pt x="54" y="7"/>
                    <a:pt x="47" y="23"/>
                  </a:cubicBezTo>
                  <a:cubicBezTo>
                    <a:pt x="1" y="100"/>
                    <a:pt x="140" y="240"/>
                    <a:pt x="171" y="302"/>
                  </a:cubicBezTo>
                  <a:cubicBezTo>
                    <a:pt x="249" y="395"/>
                    <a:pt x="326" y="442"/>
                    <a:pt x="435" y="535"/>
                  </a:cubicBezTo>
                  <a:cubicBezTo>
                    <a:pt x="636" y="659"/>
                    <a:pt x="916" y="705"/>
                    <a:pt x="1164" y="767"/>
                  </a:cubicBezTo>
                  <a:lnTo>
                    <a:pt x="1226" y="767"/>
                  </a:lnTo>
                  <a:lnTo>
                    <a:pt x="1164" y="721"/>
                  </a:lnTo>
                  <a:cubicBezTo>
                    <a:pt x="1163" y="720"/>
                    <a:pt x="1162" y="720"/>
                    <a:pt x="1161" y="719"/>
                  </a:cubicBezTo>
                  <a:lnTo>
                    <a:pt x="1161" y="719"/>
                  </a:lnTo>
                  <a:cubicBezTo>
                    <a:pt x="1167" y="720"/>
                    <a:pt x="1173" y="720"/>
                    <a:pt x="1179" y="721"/>
                  </a:cubicBezTo>
                  <a:cubicBezTo>
                    <a:pt x="1121" y="686"/>
                    <a:pt x="1063" y="651"/>
                    <a:pt x="1005" y="615"/>
                  </a:cubicBezTo>
                  <a:lnTo>
                    <a:pt x="1005" y="615"/>
                  </a:lnTo>
                  <a:cubicBezTo>
                    <a:pt x="1057" y="650"/>
                    <a:pt x="1109" y="685"/>
                    <a:pt x="1161" y="719"/>
                  </a:cubicBezTo>
                  <a:lnTo>
                    <a:pt x="1161" y="719"/>
                  </a:lnTo>
                  <a:cubicBezTo>
                    <a:pt x="966" y="702"/>
                    <a:pt x="771" y="641"/>
                    <a:pt x="590" y="566"/>
                  </a:cubicBezTo>
                  <a:cubicBezTo>
                    <a:pt x="481" y="519"/>
                    <a:pt x="388" y="442"/>
                    <a:pt x="295" y="380"/>
                  </a:cubicBezTo>
                  <a:cubicBezTo>
                    <a:pt x="233" y="317"/>
                    <a:pt x="47" y="116"/>
                    <a:pt x="94" y="38"/>
                  </a:cubicBezTo>
                  <a:cubicBezTo>
                    <a:pt x="107" y="25"/>
                    <a:pt x="120" y="20"/>
                    <a:pt x="135" y="20"/>
                  </a:cubicBezTo>
                  <a:cubicBezTo>
                    <a:pt x="144" y="20"/>
                    <a:pt x="153" y="22"/>
                    <a:pt x="163" y="24"/>
                  </a:cubicBezTo>
                  <a:lnTo>
                    <a:pt x="163" y="24"/>
                  </a:lnTo>
                  <a:cubicBezTo>
                    <a:pt x="132" y="10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3622436" y="3540236"/>
              <a:ext cx="56926" cy="186862"/>
            </a:xfrm>
            <a:custGeom>
              <a:avLst/>
              <a:gdLst/>
              <a:ahLst/>
              <a:cxnLst/>
              <a:rect l="l" t="t" r="r" b="b"/>
              <a:pathLst>
                <a:path w="637" h="2091" extrusionOk="0">
                  <a:moveTo>
                    <a:pt x="438" y="0"/>
                  </a:moveTo>
                  <a:cubicBezTo>
                    <a:pt x="268" y="0"/>
                    <a:pt x="200" y="579"/>
                    <a:pt x="171" y="679"/>
                  </a:cubicBezTo>
                  <a:cubicBezTo>
                    <a:pt x="140" y="1144"/>
                    <a:pt x="78" y="1594"/>
                    <a:pt x="16" y="2044"/>
                  </a:cubicBezTo>
                  <a:lnTo>
                    <a:pt x="0" y="2059"/>
                  </a:lnTo>
                  <a:lnTo>
                    <a:pt x="0" y="2090"/>
                  </a:lnTo>
                  <a:lnTo>
                    <a:pt x="16" y="2090"/>
                  </a:lnTo>
                  <a:cubicBezTo>
                    <a:pt x="295" y="1811"/>
                    <a:pt x="512" y="1486"/>
                    <a:pt x="590" y="1098"/>
                  </a:cubicBezTo>
                  <a:cubicBezTo>
                    <a:pt x="621" y="896"/>
                    <a:pt x="636" y="710"/>
                    <a:pt x="636" y="477"/>
                  </a:cubicBezTo>
                  <a:cubicBezTo>
                    <a:pt x="621" y="353"/>
                    <a:pt x="621" y="59"/>
                    <a:pt x="481" y="12"/>
                  </a:cubicBezTo>
                  <a:cubicBezTo>
                    <a:pt x="466" y="4"/>
                    <a:pt x="452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3621006" y="3578305"/>
              <a:ext cx="44504" cy="148793"/>
            </a:xfrm>
            <a:custGeom>
              <a:avLst/>
              <a:gdLst/>
              <a:ahLst/>
              <a:cxnLst/>
              <a:rect l="l" t="t" r="r" b="b"/>
              <a:pathLst>
                <a:path w="498" h="1665" extrusionOk="0">
                  <a:moveTo>
                    <a:pt x="426" y="1"/>
                  </a:moveTo>
                  <a:cubicBezTo>
                    <a:pt x="420" y="1"/>
                    <a:pt x="412" y="2"/>
                    <a:pt x="404" y="5"/>
                  </a:cubicBezTo>
                  <a:cubicBezTo>
                    <a:pt x="327" y="67"/>
                    <a:pt x="295" y="377"/>
                    <a:pt x="264" y="470"/>
                  </a:cubicBezTo>
                  <a:cubicBezTo>
                    <a:pt x="218" y="842"/>
                    <a:pt x="140" y="1199"/>
                    <a:pt x="32" y="1540"/>
                  </a:cubicBezTo>
                  <a:lnTo>
                    <a:pt x="16" y="1633"/>
                  </a:lnTo>
                  <a:lnTo>
                    <a:pt x="1" y="1664"/>
                  </a:lnTo>
                  <a:lnTo>
                    <a:pt x="16" y="1664"/>
                  </a:lnTo>
                  <a:lnTo>
                    <a:pt x="32" y="1618"/>
                  </a:lnTo>
                  <a:cubicBezTo>
                    <a:pt x="47" y="1596"/>
                    <a:pt x="62" y="1574"/>
                    <a:pt x="76" y="1552"/>
                  </a:cubicBezTo>
                  <a:lnTo>
                    <a:pt x="76" y="1552"/>
                  </a:lnTo>
                  <a:cubicBezTo>
                    <a:pt x="72" y="1569"/>
                    <a:pt x="67" y="1586"/>
                    <a:pt x="63" y="1602"/>
                  </a:cubicBezTo>
                  <a:cubicBezTo>
                    <a:pt x="167" y="1449"/>
                    <a:pt x="255" y="1280"/>
                    <a:pt x="322" y="1102"/>
                  </a:cubicBezTo>
                  <a:lnTo>
                    <a:pt x="322" y="1102"/>
                  </a:lnTo>
                  <a:cubicBezTo>
                    <a:pt x="251" y="1262"/>
                    <a:pt x="171" y="1408"/>
                    <a:pt x="76" y="1552"/>
                  </a:cubicBezTo>
                  <a:lnTo>
                    <a:pt x="76" y="1552"/>
                  </a:lnTo>
                  <a:cubicBezTo>
                    <a:pt x="149" y="1278"/>
                    <a:pt x="220" y="1027"/>
                    <a:pt x="249" y="749"/>
                  </a:cubicBezTo>
                  <a:cubicBezTo>
                    <a:pt x="264" y="610"/>
                    <a:pt x="295" y="455"/>
                    <a:pt x="327" y="315"/>
                  </a:cubicBezTo>
                  <a:cubicBezTo>
                    <a:pt x="342" y="269"/>
                    <a:pt x="373" y="82"/>
                    <a:pt x="420" y="67"/>
                  </a:cubicBezTo>
                  <a:cubicBezTo>
                    <a:pt x="426" y="65"/>
                    <a:pt x="432" y="65"/>
                    <a:pt x="438" y="65"/>
                  </a:cubicBezTo>
                  <a:cubicBezTo>
                    <a:pt x="482" y="65"/>
                    <a:pt x="482" y="117"/>
                    <a:pt x="482" y="145"/>
                  </a:cubicBezTo>
                  <a:lnTo>
                    <a:pt x="482" y="238"/>
                  </a:lnTo>
                  <a:cubicBezTo>
                    <a:pt x="482" y="537"/>
                    <a:pt x="425" y="831"/>
                    <a:pt x="322" y="1102"/>
                  </a:cubicBezTo>
                  <a:lnTo>
                    <a:pt x="322" y="1102"/>
                  </a:lnTo>
                  <a:cubicBezTo>
                    <a:pt x="340" y="1063"/>
                    <a:pt x="357" y="1023"/>
                    <a:pt x="373" y="982"/>
                  </a:cubicBezTo>
                  <a:cubicBezTo>
                    <a:pt x="404" y="842"/>
                    <a:pt x="451" y="687"/>
                    <a:pt x="466" y="532"/>
                  </a:cubicBezTo>
                  <a:cubicBezTo>
                    <a:pt x="497" y="393"/>
                    <a:pt x="497" y="222"/>
                    <a:pt x="482" y="67"/>
                  </a:cubicBezTo>
                  <a:cubicBezTo>
                    <a:pt x="469" y="29"/>
                    <a:pt x="456" y="1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3461668" y="3398503"/>
              <a:ext cx="167738" cy="415905"/>
            </a:xfrm>
            <a:custGeom>
              <a:avLst/>
              <a:gdLst/>
              <a:ahLst/>
              <a:cxnLst/>
              <a:rect l="l" t="t" r="r" b="b"/>
              <a:pathLst>
                <a:path w="1877" h="4654" extrusionOk="0">
                  <a:moveTo>
                    <a:pt x="16" y="1"/>
                  </a:moveTo>
                  <a:cubicBezTo>
                    <a:pt x="16" y="1"/>
                    <a:pt x="0" y="1"/>
                    <a:pt x="0" y="16"/>
                  </a:cubicBezTo>
                  <a:cubicBezTo>
                    <a:pt x="233" y="357"/>
                    <a:pt x="419" y="683"/>
                    <a:pt x="636" y="1009"/>
                  </a:cubicBezTo>
                  <a:cubicBezTo>
                    <a:pt x="652" y="1009"/>
                    <a:pt x="652" y="1024"/>
                    <a:pt x="652" y="1024"/>
                  </a:cubicBezTo>
                  <a:lnTo>
                    <a:pt x="652" y="1055"/>
                  </a:lnTo>
                  <a:lnTo>
                    <a:pt x="791" y="1288"/>
                  </a:lnTo>
                  <a:cubicBezTo>
                    <a:pt x="962" y="1552"/>
                    <a:pt x="1132" y="1800"/>
                    <a:pt x="1287" y="2079"/>
                  </a:cubicBezTo>
                  <a:cubicBezTo>
                    <a:pt x="1319" y="2079"/>
                    <a:pt x="1319" y="2094"/>
                    <a:pt x="1319" y="2094"/>
                  </a:cubicBezTo>
                  <a:lnTo>
                    <a:pt x="1334" y="2110"/>
                  </a:lnTo>
                  <a:cubicBezTo>
                    <a:pt x="1350" y="2110"/>
                    <a:pt x="1350" y="2141"/>
                    <a:pt x="1350" y="2141"/>
                  </a:cubicBezTo>
                  <a:cubicBezTo>
                    <a:pt x="1396" y="2234"/>
                    <a:pt x="1443" y="2312"/>
                    <a:pt x="1489" y="2405"/>
                  </a:cubicBezTo>
                  <a:cubicBezTo>
                    <a:pt x="1629" y="2684"/>
                    <a:pt x="1675" y="2994"/>
                    <a:pt x="1722" y="3273"/>
                  </a:cubicBezTo>
                  <a:lnTo>
                    <a:pt x="1722" y="3320"/>
                  </a:lnTo>
                  <a:lnTo>
                    <a:pt x="1722" y="3366"/>
                  </a:lnTo>
                  <a:lnTo>
                    <a:pt x="1722" y="3382"/>
                  </a:lnTo>
                  <a:cubicBezTo>
                    <a:pt x="1737" y="3521"/>
                    <a:pt x="1768" y="3645"/>
                    <a:pt x="1768" y="3785"/>
                  </a:cubicBezTo>
                  <a:cubicBezTo>
                    <a:pt x="1784" y="4018"/>
                    <a:pt x="1799" y="4250"/>
                    <a:pt x="1799" y="4483"/>
                  </a:cubicBezTo>
                  <a:lnTo>
                    <a:pt x="1799" y="4654"/>
                  </a:lnTo>
                  <a:lnTo>
                    <a:pt x="1877" y="4654"/>
                  </a:lnTo>
                  <a:cubicBezTo>
                    <a:pt x="1861" y="4576"/>
                    <a:pt x="1861" y="4498"/>
                    <a:pt x="1799" y="4390"/>
                  </a:cubicBezTo>
                  <a:cubicBezTo>
                    <a:pt x="1799" y="4157"/>
                    <a:pt x="1799" y="3925"/>
                    <a:pt x="1784" y="3692"/>
                  </a:cubicBezTo>
                  <a:lnTo>
                    <a:pt x="1784" y="3630"/>
                  </a:lnTo>
                  <a:lnTo>
                    <a:pt x="1784" y="3614"/>
                  </a:lnTo>
                  <a:lnTo>
                    <a:pt x="1784" y="3583"/>
                  </a:lnTo>
                  <a:lnTo>
                    <a:pt x="1784" y="3568"/>
                  </a:lnTo>
                  <a:lnTo>
                    <a:pt x="1784" y="3537"/>
                  </a:lnTo>
                  <a:lnTo>
                    <a:pt x="1784" y="3459"/>
                  </a:lnTo>
                  <a:cubicBezTo>
                    <a:pt x="1753" y="3087"/>
                    <a:pt x="1675" y="2730"/>
                    <a:pt x="1551" y="2405"/>
                  </a:cubicBezTo>
                  <a:cubicBezTo>
                    <a:pt x="1551" y="2389"/>
                    <a:pt x="1520" y="2374"/>
                    <a:pt x="1520" y="2343"/>
                  </a:cubicBezTo>
                  <a:cubicBezTo>
                    <a:pt x="1520" y="2327"/>
                    <a:pt x="1520" y="2312"/>
                    <a:pt x="1505" y="2296"/>
                  </a:cubicBezTo>
                  <a:cubicBezTo>
                    <a:pt x="1489" y="2265"/>
                    <a:pt x="1489" y="2234"/>
                    <a:pt x="1474" y="2219"/>
                  </a:cubicBezTo>
                  <a:cubicBezTo>
                    <a:pt x="1287" y="1862"/>
                    <a:pt x="1101" y="1536"/>
                    <a:pt x="869" y="1226"/>
                  </a:cubicBezTo>
                  <a:cubicBezTo>
                    <a:pt x="791" y="1133"/>
                    <a:pt x="714" y="1009"/>
                    <a:pt x="636" y="900"/>
                  </a:cubicBezTo>
                  <a:lnTo>
                    <a:pt x="512" y="714"/>
                  </a:lnTo>
                  <a:lnTo>
                    <a:pt x="465" y="637"/>
                  </a:lnTo>
                  <a:cubicBezTo>
                    <a:pt x="310" y="435"/>
                    <a:pt x="171" y="218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7"/>
            <p:cNvSpPr/>
            <p:nvPr/>
          </p:nvSpPr>
          <p:spPr>
            <a:xfrm>
              <a:off x="3414484" y="3336126"/>
              <a:ext cx="112421" cy="164253"/>
            </a:xfrm>
            <a:custGeom>
              <a:avLst/>
              <a:gdLst/>
              <a:ahLst/>
              <a:cxnLst/>
              <a:rect l="l" t="t" r="r" b="b"/>
              <a:pathLst>
                <a:path w="1258" h="1838" extrusionOk="0">
                  <a:moveTo>
                    <a:pt x="460" y="0"/>
                  </a:moveTo>
                  <a:cubicBezTo>
                    <a:pt x="385" y="0"/>
                    <a:pt x="308" y="28"/>
                    <a:pt x="249" y="78"/>
                  </a:cubicBezTo>
                  <a:cubicBezTo>
                    <a:pt x="1" y="342"/>
                    <a:pt x="234" y="838"/>
                    <a:pt x="404" y="1086"/>
                  </a:cubicBezTo>
                  <a:cubicBezTo>
                    <a:pt x="637" y="1366"/>
                    <a:pt x="947" y="1583"/>
                    <a:pt x="1226" y="1784"/>
                  </a:cubicBezTo>
                  <a:cubicBezTo>
                    <a:pt x="1226" y="1800"/>
                    <a:pt x="1242" y="1800"/>
                    <a:pt x="1242" y="1831"/>
                  </a:cubicBezTo>
                  <a:cubicBezTo>
                    <a:pt x="1242" y="1836"/>
                    <a:pt x="1243" y="1838"/>
                    <a:pt x="1246" y="1838"/>
                  </a:cubicBezTo>
                  <a:cubicBezTo>
                    <a:pt x="1250" y="1838"/>
                    <a:pt x="1257" y="1831"/>
                    <a:pt x="1257" y="1831"/>
                  </a:cubicBezTo>
                  <a:lnTo>
                    <a:pt x="1242" y="1784"/>
                  </a:lnTo>
                  <a:cubicBezTo>
                    <a:pt x="1087" y="1366"/>
                    <a:pt x="1009" y="931"/>
                    <a:pt x="900" y="513"/>
                  </a:cubicBezTo>
                  <a:cubicBezTo>
                    <a:pt x="854" y="357"/>
                    <a:pt x="776" y="156"/>
                    <a:pt x="637" y="63"/>
                  </a:cubicBezTo>
                  <a:cubicBezTo>
                    <a:pt x="587" y="20"/>
                    <a:pt x="524" y="0"/>
                    <a:pt x="4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7"/>
            <p:cNvSpPr/>
            <p:nvPr/>
          </p:nvSpPr>
          <p:spPr>
            <a:xfrm>
              <a:off x="3455949" y="3367404"/>
              <a:ext cx="70956" cy="128239"/>
            </a:xfrm>
            <a:custGeom>
              <a:avLst/>
              <a:gdLst/>
              <a:ahLst/>
              <a:cxnLst/>
              <a:rect l="l" t="t" r="r" b="b"/>
              <a:pathLst>
                <a:path w="794" h="1435" extrusionOk="0">
                  <a:moveTo>
                    <a:pt x="2" y="250"/>
                  </a:moveTo>
                  <a:lnTo>
                    <a:pt x="2" y="250"/>
                  </a:lnTo>
                  <a:cubicBezTo>
                    <a:pt x="2" y="252"/>
                    <a:pt x="2" y="254"/>
                    <a:pt x="2" y="256"/>
                  </a:cubicBezTo>
                  <a:lnTo>
                    <a:pt x="2" y="395"/>
                  </a:lnTo>
                  <a:cubicBezTo>
                    <a:pt x="18" y="426"/>
                    <a:pt x="18" y="488"/>
                    <a:pt x="49" y="550"/>
                  </a:cubicBezTo>
                  <a:cubicBezTo>
                    <a:pt x="79" y="657"/>
                    <a:pt x="140" y="779"/>
                    <a:pt x="215" y="871"/>
                  </a:cubicBezTo>
                  <a:lnTo>
                    <a:pt x="215" y="871"/>
                  </a:lnTo>
                  <a:cubicBezTo>
                    <a:pt x="195" y="842"/>
                    <a:pt x="176" y="813"/>
                    <a:pt x="157" y="783"/>
                  </a:cubicBezTo>
                  <a:cubicBezTo>
                    <a:pt x="80" y="643"/>
                    <a:pt x="49" y="504"/>
                    <a:pt x="18" y="349"/>
                  </a:cubicBezTo>
                  <a:cubicBezTo>
                    <a:pt x="8" y="315"/>
                    <a:pt x="3" y="282"/>
                    <a:pt x="2" y="250"/>
                  </a:cubicBezTo>
                  <a:close/>
                  <a:moveTo>
                    <a:pt x="215" y="871"/>
                  </a:moveTo>
                  <a:lnTo>
                    <a:pt x="215" y="871"/>
                  </a:lnTo>
                  <a:cubicBezTo>
                    <a:pt x="305" y="1001"/>
                    <a:pt x="409" y="1121"/>
                    <a:pt x="526" y="1225"/>
                  </a:cubicBezTo>
                  <a:lnTo>
                    <a:pt x="526" y="1225"/>
                  </a:lnTo>
                  <a:cubicBezTo>
                    <a:pt x="413" y="1117"/>
                    <a:pt x="310" y="997"/>
                    <a:pt x="219" y="876"/>
                  </a:cubicBezTo>
                  <a:cubicBezTo>
                    <a:pt x="218" y="874"/>
                    <a:pt x="217" y="873"/>
                    <a:pt x="215" y="871"/>
                  </a:cubicBezTo>
                  <a:close/>
                  <a:moveTo>
                    <a:pt x="134" y="0"/>
                  </a:moveTo>
                  <a:cubicBezTo>
                    <a:pt x="112" y="0"/>
                    <a:pt x="89" y="12"/>
                    <a:pt x="64" y="38"/>
                  </a:cubicBezTo>
                  <a:cubicBezTo>
                    <a:pt x="22" y="113"/>
                    <a:pt x="1" y="180"/>
                    <a:pt x="2" y="250"/>
                  </a:cubicBezTo>
                  <a:lnTo>
                    <a:pt x="2" y="250"/>
                  </a:lnTo>
                  <a:cubicBezTo>
                    <a:pt x="4" y="158"/>
                    <a:pt x="50" y="54"/>
                    <a:pt x="95" y="54"/>
                  </a:cubicBezTo>
                  <a:cubicBezTo>
                    <a:pt x="103" y="52"/>
                    <a:pt x="110" y="51"/>
                    <a:pt x="117" y="51"/>
                  </a:cubicBezTo>
                  <a:cubicBezTo>
                    <a:pt x="165" y="51"/>
                    <a:pt x="194" y="97"/>
                    <a:pt x="235" y="178"/>
                  </a:cubicBezTo>
                  <a:cubicBezTo>
                    <a:pt x="250" y="194"/>
                    <a:pt x="250" y="240"/>
                    <a:pt x="281" y="256"/>
                  </a:cubicBezTo>
                  <a:cubicBezTo>
                    <a:pt x="312" y="333"/>
                    <a:pt x="328" y="395"/>
                    <a:pt x="359" y="473"/>
                  </a:cubicBezTo>
                  <a:lnTo>
                    <a:pt x="467" y="814"/>
                  </a:lnTo>
                  <a:cubicBezTo>
                    <a:pt x="483" y="892"/>
                    <a:pt x="529" y="969"/>
                    <a:pt x="561" y="1047"/>
                  </a:cubicBezTo>
                  <a:cubicBezTo>
                    <a:pt x="613" y="1164"/>
                    <a:pt x="665" y="1281"/>
                    <a:pt x="726" y="1380"/>
                  </a:cubicBezTo>
                  <a:lnTo>
                    <a:pt x="726" y="1380"/>
                  </a:lnTo>
                  <a:cubicBezTo>
                    <a:pt x="655" y="1333"/>
                    <a:pt x="589" y="1281"/>
                    <a:pt x="526" y="1225"/>
                  </a:cubicBezTo>
                  <a:lnTo>
                    <a:pt x="526" y="1225"/>
                  </a:lnTo>
                  <a:cubicBezTo>
                    <a:pt x="587" y="1284"/>
                    <a:pt x="650" y="1339"/>
                    <a:pt x="716" y="1388"/>
                  </a:cubicBezTo>
                  <a:lnTo>
                    <a:pt x="762" y="1434"/>
                  </a:lnTo>
                  <a:cubicBezTo>
                    <a:pt x="750" y="1417"/>
                    <a:pt x="738" y="1399"/>
                    <a:pt x="726" y="1380"/>
                  </a:cubicBezTo>
                  <a:lnTo>
                    <a:pt x="726" y="1380"/>
                  </a:lnTo>
                  <a:cubicBezTo>
                    <a:pt x="738" y="1388"/>
                    <a:pt x="750" y="1396"/>
                    <a:pt x="762" y="1403"/>
                  </a:cubicBezTo>
                  <a:lnTo>
                    <a:pt x="784" y="1414"/>
                  </a:lnTo>
                  <a:lnTo>
                    <a:pt x="784" y="1414"/>
                  </a:lnTo>
                  <a:cubicBezTo>
                    <a:pt x="739" y="1314"/>
                    <a:pt x="681" y="1225"/>
                    <a:pt x="623" y="1109"/>
                  </a:cubicBezTo>
                  <a:cubicBezTo>
                    <a:pt x="529" y="876"/>
                    <a:pt x="436" y="643"/>
                    <a:pt x="374" y="411"/>
                  </a:cubicBezTo>
                  <a:cubicBezTo>
                    <a:pt x="335" y="332"/>
                    <a:pt x="252" y="0"/>
                    <a:pt x="134" y="0"/>
                  </a:cubicBezTo>
                  <a:close/>
                  <a:moveTo>
                    <a:pt x="784" y="1414"/>
                  </a:moveTo>
                  <a:lnTo>
                    <a:pt x="784" y="1414"/>
                  </a:lnTo>
                  <a:cubicBezTo>
                    <a:pt x="787" y="1421"/>
                    <a:pt x="790" y="1428"/>
                    <a:pt x="793" y="1434"/>
                  </a:cubicBezTo>
                  <a:lnTo>
                    <a:pt x="793" y="1419"/>
                  </a:lnTo>
                  <a:lnTo>
                    <a:pt x="784" y="14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7"/>
            <p:cNvSpPr/>
            <p:nvPr/>
          </p:nvSpPr>
          <p:spPr>
            <a:xfrm>
              <a:off x="1759623" y="3411103"/>
              <a:ext cx="54155" cy="225915"/>
            </a:xfrm>
            <a:custGeom>
              <a:avLst/>
              <a:gdLst/>
              <a:ahLst/>
              <a:cxnLst/>
              <a:rect l="l" t="t" r="r" b="b"/>
              <a:pathLst>
                <a:path w="606" h="2528" extrusionOk="0">
                  <a:moveTo>
                    <a:pt x="398" y="0"/>
                  </a:moveTo>
                  <a:cubicBezTo>
                    <a:pt x="372" y="0"/>
                    <a:pt x="343" y="13"/>
                    <a:pt x="311" y="46"/>
                  </a:cubicBezTo>
                  <a:cubicBezTo>
                    <a:pt x="202" y="201"/>
                    <a:pt x="125" y="449"/>
                    <a:pt x="78" y="620"/>
                  </a:cubicBezTo>
                  <a:cubicBezTo>
                    <a:pt x="31" y="852"/>
                    <a:pt x="0" y="1069"/>
                    <a:pt x="0" y="1302"/>
                  </a:cubicBezTo>
                  <a:cubicBezTo>
                    <a:pt x="0" y="1550"/>
                    <a:pt x="47" y="1798"/>
                    <a:pt x="125" y="2031"/>
                  </a:cubicBezTo>
                  <a:lnTo>
                    <a:pt x="233" y="2388"/>
                  </a:lnTo>
                  <a:lnTo>
                    <a:pt x="295" y="2496"/>
                  </a:lnTo>
                  <a:lnTo>
                    <a:pt x="295" y="2527"/>
                  </a:lnTo>
                  <a:lnTo>
                    <a:pt x="311" y="2527"/>
                  </a:lnTo>
                  <a:lnTo>
                    <a:pt x="311" y="2496"/>
                  </a:lnTo>
                  <a:cubicBezTo>
                    <a:pt x="295" y="2372"/>
                    <a:pt x="311" y="2217"/>
                    <a:pt x="357" y="2062"/>
                  </a:cubicBezTo>
                  <a:cubicBezTo>
                    <a:pt x="373" y="1922"/>
                    <a:pt x="419" y="1783"/>
                    <a:pt x="435" y="1643"/>
                  </a:cubicBezTo>
                  <a:cubicBezTo>
                    <a:pt x="466" y="1411"/>
                    <a:pt x="512" y="1178"/>
                    <a:pt x="543" y="930"/>
                  </a:cubicBezTo>
                  <a:cubicBezTo>
                    <a:pt x="574" y="697"/>
                    <a:pt x="605" y="449"/>
                    <a:pt x="559" y="216"/>
                  </a:cubicBezTo>
                  <a:cubicBezTo>
                    <a:pt x="535" y="145"/>
                    <a:pt x="484" y="0"/>
                    <a:pt x="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7"/>
            <p:cNvSpPr/>
            <p:nvPr/>
          </p:nvSpPr>
          <p:spPr>
            <a:xfrm>
              <a:off x="1766504" y="3447028"/>
              <a:ext cx="33423" cy="191330"/>
            </a:xfrm>
            <a:custGeom>
              <a:avLst/>
              <a:gdLst/>
              <a:ahLst/>
              <a:cxnLst/>
              <a:rect l="l" t="t" r="r" b="b"/>
              <a:pathLst>
                <a:path w="374" h="2141" extrusionOk="0">
                  <a:moveTo>
                    <a:pt x="1" y="1046"/>
                  </a:moveTo>
                  <a:cubicBezTo>
                    <a:pt x="1" y="1076"/>
                    <a:pt x="1" y="1104"/>
                    <a:pt x="1" y="1133"/>
                  </a:cubicBezTo>
                  <a:cubicBezTo>
                    <a:pt x="2" y="1146"/>
                    <a:pt x="4" y="1159"/>
                    <a:pt x="5" y="1172"/>
                  </a:cubicBezTo>
                  <a:lnTo>
                    <a:pt x="5" y="1172"/>
                  </a:lnTo>
                  <a:cubicBezTo>
                    <a:pt x="3" y="1131"/>
                    <a:pt x="2" y="1089"/>
                    <a:pt x="1" y="1046"/>
                  </a:cubicBezTo>
                  <a:close/>
                  <a:moveTo>
                    <a:pt x="5" y="1172"/>
                  </a:moveTo>
                  <a:cubicBezTo>
                    <a:pt x="21" y="1485"/>
                    <a:pt x="81" y="1786"/>
                    <a:pt x="187" y="2063"/>
                  </a:cubicBezTo>
                  <a:cubicBezTo>
                    <a:pt x="83" y="1766"/>
                    <a:pt x="36" y="1469"/>
                    <a:pt x="5" y="1172"/>
                  </a:cubicBezTo>
                  <a:close/>
                  <a:moveTo>
                    <a:pt x="265" y="1"/>
                  </a:moveTo>
                  <a:cubicBezTo>
                    <a:pt x="156" y="1"/>
                    <a:pt x="110" y="295"/>
                    <a:pt x="79" y="419"/>
                  </a:cubicBezTo>
                  <a:cubicBezTo>
                    <a:pt x="32" y="605"/>
                    <a:pt x="1" y="807"/>
                    <a:pt x="1" y="1009"/>
                  </a:cubicBezTo>
                  <a:cubicBezTo>
                    <a:pt x="1" y="1021"/>
                    <a:pt x="1" y="1034"/>
                    <a:pt x="1" y="1046"/>
                  </a:cubicBezTo>
                  <a:lnTo>
                    <a:pt x="1" y="1046"/>
                  </a:lnTo>
                  <a:cubicBezTo>
                    <a:pt x="2" y="901"/>
                    <a:pt x="9" y="748"/>
                    <a:pt x="48" y="605"/>
                  </a:cubicBezTo>
                  <a:cubicBezTo>
                    <a:pt x="63" y="512"/>
                    <a:pt x="79" y="419"/>
                    <a:pt x="125" y="342"/>
                  </a:cubicBezTo>
                  <a:cubicBezTo>
                    <a:pt x="141" y="295"/>
                    <a:pt x="203" y="63"/>
                    <a:pt x="265" y="63"/>
                  </a:cubicBezTo>
                  <a:cubicBezTo>
                    <a:pt x="296" y="63"/>
                    <a:pt x="296" y="295"/>
                    <a:pt x="296" y="295"/>
                  </a:cubicBezTo>
                  <a:lnTo>
                    <a:pt x="296" y="435"/>
                  </a:lnTo>
                  <a:cubicBezTo>
                    <a:pt x="296" y="528"/>
                    <a:pt x="296" y="605"/>
                    <a:pt x="280" y="698"/>
                  </a:cubicBezTo>
                  <a:lnTo>
                    <a:pt x="218" y="1288"/>
                  </a:lnTo>
                  <a:cubicBezTo>
                    <a:pt x="187" y="1505"/>
                    <a:pt x="156" y="1753"/>
                    <a:pt x="187" y="2017"/>
                  </a:cubicBezTo>
                  <a:cubicBezTo>
                    <a:pt x="187" y="2040"/>
                    <a:pt x="191" y="2059"/>
                    <a:pt x="195" y="2079"/>
                  </a:cubicBezTo>
                  <a:cubicBezTo>
                    <a:pt x="191" y="2075"/>
                    <a:pt x="187" y="2071"/>
                    <a:pt x="187" y="2063"/>
                  </a:cubicBezTo>
                  <a:lnTo>
                    <a:pt x="187" y="2063"/>
                  </a:lnTo>
                  <a:cubicBezTo>
                    <a:pt x="187" y="2079"/>
                    <a:pt x="187" y="2110"/>
                    <a:pt x="203" y="2141"/>
                  </a:cubicBezTo>
                  <a:cubicBezTo>
                    <a:pt x="203" y="2118"/>
                    <a:pt x="199" y="2098"/>
                    <a:pt x="195" y="2079"/>
                  </a:cubicBezTo>
                  <a:lnTo>
                    <a:pt x="195" y="2079"/>
                  </a:lnTo>
                  <a:cubicBezTo>
                    <a:pt x="199" y="2083"/>
                    <a:pt x="203" y="2087"/>
                    <a:pt x="203" y="2094"/>
                  </a:cubicBezTo>
                  <a:lnTo>
                    <a:pt x="203" y="2125"/>
                  </a:lnTo>
                  <a:lnTo>
                    <a:pt x="218" y="2141"/>
                  </a:lnTo>
                  <a:cubicBezTo>
                    <a:pt x="218" y="2094"/>
                    <a:pt x="203" y="2079"/>
                    <a:pt x="203" y="2048"/>
                  </a:cubicBezTo>
                  <a:lnTo>
                    <a:pt x="203" y="1970"/>
                  </a:lnTo>
                  <a:cubicBezTo>
                    <a:pt x="187" y="1676"/>
                    <a:pt x="203" y="1381"/>
                    <a:pt x="265" y="1086"/>
                  </a:cubicBezTo>
                  <a:cubicBezTo>
                    <a:pt x="296" y="745"/>
                    <a:pt x="373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7"/>
            <p:cNvSpPr/>
            <p:nvPr/>
          </p:nvSpPr>
          <p:spPr>
            <a:xfrm>
              <a:off x="1780445" y="3528886"/>
              <a:ext cx="162197" cy="160768"/>
            </a:xfrm>
            <a:custGeom>
              <a:avLst/>
              <a:gdLst/>
              <a:ahLst/>
              <a:cxnLst/>
              <a:rect l="l" t="t" r="r" b="b"/>
              <a:pathLst>
                <a:path w="1815" h="1799" extrusionOk="0">
                  <a:moveTo>
                    <a:pt x="1656" y="1"/>
                  </a:moveTo>
                  <a:cubicBezTo>
                    <a:pt x="1552" y="1"/>
                    <a:pt x="1425" y="53"/>
                    <a:pt x="1365" y="77"/>
                  </a:cubicBezTo>
                  <a:cubicBezTo>
                    <a:pt x="1008" y="217"/>
                    <a:pt x="745" y="449"/>
                    <a:pt x="527" y="744"/>
                  </a:cubicBezTo>
                  <a:cubicBezTo>
                    <a:pt x="310" y="1023"/>
                    <a:pt x="47" y="1395"/>
                    <a:pt x="0" y="1768"/>
                  </a:cubicBezTo>
                  <a:lnTo>
                    <a:pt x="0" y="1783"/>
                  </a:lnTo>
                  <a:lnTo>
                    <a:pt x="0" y="1799"/>
                  </a:lnTo>
                  <a:cubicBezTo>
                    <a:pt x="31" y="1768"/>
                    <a:pt x="47" y="1721"/>
                    <a:pt x="78" y="1690"/>
                  </a:cubicBezTo>
                  <a:lnTo>
                    <a:pt x="109" y="1675"/>
                  </a:lnTo>
                  <a:cubicBezTo>
                    <a:pt x="233" y="1551"/>
                    <a:pt x="372" y="1457"/>
                    <a:pt x="512" y="1364"/>
                  </a:cubicBezTo>
                  <a:cubicBezTo>
                    <a:pt x="667" y="1240"/>
                    <a:pt x="822" y="1147"/>
                    <a:pt x="977" y="1023"/>
                  </a:cubicBezTo>
                  <a:cubicBezTo>
                    <a:pt x="1272" y="837"/>
                    <a:pt x="1520" y="589"/>
                    <a:pt x="1691" y="279"/>
                  </a:cubicBezTo>
                  <a:cubicBezTo>
                    <a:pt x="1737" y="217"/>
                    <a:pt x="1815" y="93"/>
                    <a:pt x="1737" y="15"/>
                  </a:cubicBezTo>
                  <a:cubicBezTo>
                    <a:pt x="1713" y="5"/>
                    <a:pt x="1685" y="1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1783215" y="3552121"/>
              <a:ext cx="133064" cy="137533"/>
            </a:xfrm>
            <a:custGeom>
              <a:avLst/>
              <a:gdLst/>
              <a:ahLst/>
              <a:cxnLst/>
              <a:rect l="l" t="t" r="r" b="b"/>
              <a:pathLst>
                <a:path w="1489" h="1539" extrusionOk="0">
                  <a:moveTo>
                    <a:pt x="1380" y="25"/>
                  </a:moveTo>
                  <a:cubicBezTo>
                    <a:pt x="1430" y="25"/>
                    <a:pt x="1390" y="136"/>
                    <a:pt x="1349" y="189"/>
                  </a:cubicBezTo>
                  <a:cubicBezTo>
                    <a:pt x="1163" y="500"/>
                    <a:pt x="822" y="732"/>
                    <a:pt x="558" y="965"/>
                  </a:cubicBezTo>
                  <a:cubicBezTo>
                    <a:pt x="357" y="1120"/>
                    <a:pt x="186" y="1291"/>
                    <a:pt x="16" y="1461"/>
                  </a:cubicBezTo>
                  <a:cubicBezTo>
                    <a:pt x="171" y="1182"/>
                    <a:pt x="341" y="918"/>
                    <a:pt x="574" y="686"/>
                  </a:cubicBezTo>
                  <a:cubicBezTo>
                    <a:pt x="698" y="546"/>
                    <a:pt x="822" y="422"/>
                    <a:pt x="962" y="298"/>
                  </a:cubicBezTo>
                  <a:cubicBezTo>
                    <a:pt x="1039" y="251"/>
                    <a:pt x="1117" y="158"/>
                    <a:pt x="1194" y="112"/>
                  </a:cubicBezTo>
                  <a:cubicBezTo>
                    <a:pt x="1256" y="65"/>
                    <a:pt x="1287" y="50"/>
                    <a:pt x="1349" y="34"/>
                  </a:cubicBezTo>
                  <a:cubicBezTo>
                    <a:pt x="1362" y="28"/>
                    <a:pt x="1373" y="25"/>
                    <a:pt x="1380" y="25"/>
                  </a:cubicBezTo>
                  <a:close/>
                  <a:moveTo>
                    <a:pt x="1376" y="0"/>
                  </a:moveTo>
                  <a:cubicBezTo>
                    <a:pt x="1275" y="0"/>
                    <a:pt x="1106" y="133"/>
                    <a:pt x="1055" y="158"/>
                  </a:cubicBezTo>
                  <a:cubicBezTo>
                    <a:pt x="884" y="298"/>
                    <a:pt x="729" y="453"/>
                    <a:pt x="589" y="608"/>
                  </a:cubicBezTo>
                  <a:cubicBezTo>
                    <a:pt x="341" y="856"/>
                    <a:pt x="155" y="1151"/>
                    <a:pt x="0" y="1477"/>
                  </a:cubicBezTo>
                  <a:lnTo>
                    <a:pt x="0" y="1508"/>
                  </a:lnTo>
                  <a:lnTo>
                    <a:pt x="0" y="1523"/>
                  </a:lnTo>
                  <a:lnTo>
                    <a:pt x="0" y="1539"/>
                  </a:lnTo>
                  <a:lnTo>
                    <a:pt x="16" y="1523"/>
                  </a:lnTo>
                  <a:cubicBezTo>
                    <a:pt x="31" y="1477"/>
                    <a:pt x="78" y="1446"/>
                    <a:pt x="109" y="1430"/>
                  </a:cubicBezTo>
                  <a:lnTo>
                    <a:pt x="124" y="1399"/>
                  </a:lnTo>
                  <a:cubicBezTo>
                    <a:pt x="341" y="1197"/>
                    <a:pt x="574" y="980"/>
                    <a:pt x="822" y="779"/>
                  </a:cubicBezTo>
                  <a:cubicBezTo>
                    <a:pt x="1008" y="655"/>
                    <a:pt x="1163" y="500"/>
                    <a:pt x="1287" y="344"/>
                  </a:cubicBezTo>
                  <a:cubicBezTo>
                    <a:pt x="1287" y="298"/>
                    <a:pt x="1489" y="96"/>
                    <a:pt x="1427" y="19"/>
                  </a:cubicBezTo>
                  <a:cubicBezTo>
                    <a:pt x="1414" y="6"/>
                    <a:pt x="1396" y="0"/>
                    <a:pt x="1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7"/>
            <p:cNvSpPr/>
            <p:nvPr/>
          </p:nvSpPr>
          <p:spPr>
            <a:xfrm>
              <a:off x="1700016" y="3570977"/>
              <a:ext cx="77748" cy="188024"/>
            </a:xfrm>
            <a:custGeom>
              <a:avLst/>
              <a:gdLst/>
              <a:ahLst/>
              <a:cxnLst/>
              <a:rect l="l" t="t" r="r" b="b"/>
              <a:pathLst>
                <a:path w="870" h="2104" extrusionOk="0">
                  <a:moveTo>
                    <a:pt x="173" y="0"/>
                  </a:moveTo>
                  <a:cubicBezTo>
                    <a:pt x="152" y="0"/>
                    <a:pt x="131" y="8"/>
                    <a:pt x="109" y="25"/>
                  </a:cubicBezTo>
                  <a:cubicBezTo>
                    <a:pt x="1" y="133"/>
                    <a:pt x="16" y="382"/>
                    <a:pt x="16" y="490"/>
                  </a:cubicBezTo>
                  <a:cubicBezTo>
                    <a:pt x="32" y="676"/>
                    <a:pt x="78" y="847"/>
                    <a:pt x="125" y="1018"/>
                  </a:cubicBezTo>
                  <a:cubicBezTo>
                    <a:pt x="280" y="1436"/>
                    <a:pt x="543" y="1793"/>
                    <a:pt x="869" y="2103"/>
                  </a:cubicBezTo>
                  <a:lnTo>
                    <a:pt x="869" y="2088"/>
                  </a:lnTo>
                  <a:lnTo>
                    <a:pt x="869" y="2072"/>
                  </a:lnTo>
                  <a:cubicBezTo>
                    <a:pt x="792" y="1840"/>
                    <a:pt x="729" y="1607"/>
                    <a:pt x="667" y="1374"/>
                  </a:cubicBezTo>
                  <a:cubicBezTo>
                    <a:pt x="636" y="1157"/>
                    <a:pt x="590" y="940"/>
                    <a:pt x="543" y="723"/>
                  </a:cubicBezTo>
                  <a:cubicBezTo>
                    <a:pt x="515" y="625"/>
                    <a:pt x="362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7"/>
            <p:cNvSpPr/>
            <p:nvPr/>
          </p:nvSpPr>
          <p:spPr>
            <a:xfrm>
              <a:off x="1712795" y="3599217"/>
              <a:ext cx="66309" cy="158355"/>
            </a:xfrm>
            <a:custGeom>
              <a:avLst/>
              <a:gdLst/>
              <a:ahLst/>
              <a:cxnLst/>
              <a:rect l="l" t="t" r="r" b="b"/>
              <a:pathLst>
                <a:path w="742" h="1772" extrusionOk="0">
                  <a:moveTo>
                    <a:pt x="83" y="1"/>
                  </a:moveTo>
                  <a:cubicBezTo>
                    <a:pt x="79" y="1"/>
                    <a:pt x="74" y="2"/>
                    <a:pt x="70" y="4"/>
                  </a:cubicBezTo>
                  <a:lnTo>
                    <a:pt x="70" y="4"/>
                  </a:lnTo>
                  <a:cubicBezTo>
                    <a:pt x="67" y="4"/>
                    <a:pt x="63" y="4"/>
                    <a:pt x="59" y="4"/>
                  </a:cubicBezTo>
                  <a:cubicBezTo>
                    <a:pt x="52" y="4"/>
                    <a:pt x="44" y="14"/>
                    <a:pt x="38" y="40"/>
                  </a:cubicBezTo>
                  <a:lnTo>
                    <a:pt x="38" y="40"/>
                  </a:lnTo>
                  <a:cubicBezTo>
                    <a:pt x="40" y="38"/>
                    <a:pt x="42" y="36"/>
                    <a:pt x="44" y="35"/>
                  </a:cubicBezTo>
                  <a:cubicBezTo>
                    <a:pt x="53" y="19"/>
                    <a:pt x="62" y="9"/>
                    <a:pt x="70" y="4"/>
                  </a:cubicBezTo>
                  <a:lnTo>
                    <a:pt x="70" y="4"/>
                  </a:lnTo>
                  <a:cubicBezTo>
                    <a:pt x="94" y="8"/>
                    <a:pt x="110" y="29"/>
                    <a:pt x="137" y="97"/>
                  </a:cubicBezTo>
                  <a:lnTo>
                    <a:pt x="199" y="283"/>
                  </a:lnTo>
                  <a:cubicBezTo>
                    <a:pt x="214" y="360"/>
                    <a:pt x="245" y="453"/>
                    <a:pt x="261" y="531"/>
                  </a:cubicBezTo>
                  <a:cubicBezTo>
                    <a:pt x="292" y="702"/>
                    <a:pt x="338" y="857"/>
                    <a:pt x="369" y="1027"/>
                  </a:cubicBezTo>
                  <a:cubicBezTo>
                    <a:pt x="447" y="1260"/>
                    <a:pt x="540" y="1492"/>
                    <a:pt x="664" y="1710"/>
                  </a:cubicBezTo>
                  <a:cubicBezTo>
                    <a:pt x="555" y="1524"/>
                    <a:pt x="416" y="1306"/>
                    <a:pt x="292" y="1089"/>
                  </a:cubicBezTo>
                  <a:cubicBezTo>
                    <a:pt x="214" y="934"/>
                    <a:pt x="137" y="764"/>
                    <a:pt x="90" y="562"/>
                  </a:cubicBezTo>
                  <a:cubicBezTo>
                    <a:pt x="59" y="484"/>
                    <a:pt x="44" y="438"/>
                    <a:pt x="44" y="360"/>
                  </a:cubicBezTo>
                  <a:cubicBezTo>
                    <a:pt x="44" y="298"/>
                    <a:pt x="28" y="236"/>
                    <a:pt x="28" y="174"/>
                  </a:cubicBezTo>
                  <a:cubicBezTo>
                    <a:pt x="28" y="110"/>
                    <a:pt x="32" y="67"/>
                    <a:pt x="38" y="40"/>
                  </a:cubicBezTo>
                  <a:lnTo>
                    <a:pt x="38" y="40"/>
                  </a:lnTo>
                  <a:cubicBezTo>
                    <a:pt x="1" y="91"/>
                    <a:pt x="44" y="379"/>
                    <a:pt x="44" y="453"/>
                  </a:cubicBezTo>
                  <a:cubicBezTo>
                    <a:pt x="75" y="624"/>
                    <a:pt x="137" y="826"/>
                    <a:pt x="214" y="981"/>
                  </a:cubicBezTo>
                  <a:cubicBezTo>
                    <a:pt x="354" y="1275"/>
                    <a:pt x="509" y="1539"/>
                    <a:pt x="695" y="1772"/>
                  </a:cubicBezTo>
                  <a:lnTo>
                    <a:pt x="742" y="1772"/>
                  </a:lnTo>
                  <a:cubicBezTo>
                    <a:pt x="726" y="1756"/>
                    <a:pt x="726" y="1725"/>
                    <a:pt x="695" y="1710"/>
                  </a:cubicBezTo>
                  <a:cubicBezTo>
                    <a:pt x="524" y="1384"/>
                    <a:pt x="385" y="1043"/>
                    <a:pt x="307" y="686"/>
                  </a:cubicBezTo>
                  <a:cubicBezTo>
                    <a:pt x="276" y="500"/>
                    <a:pt x="245" y="314"/>
                    <a:pt x="183" y="143"/>
                  </a:cubicBezTo>
                  <a:cubicBezTo>
                    <a:pt x="159" y="119"/>
                    <a:pt x="126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7"/>
            <p:cNvSpPr/>
            <p:nvPr/>
          </p:nvSpPr>
          <p:spPr>
            <a:xfrm>
              <a:off x="1784555" y="3660342"/>
              <a:ext cx="83288" cy="142984"/>
            </a:xfrm>
            <a:custGeom>
              <a:avLst/>
              <a:gdLst/>
              <a:ahLst/>
              <a:cxnLst/>
              <a:rect l="l" t="t" r="r" b="b"/>
              <a:pathLst>
                <a:path w="932" h="1600" extrusionOk="0">
                  <a:moveTo>
                    <a:pt x="834" y="1"/>
                  </a:moveTo>
                  <a:cubicBezTo>
                    <a:pt x="718" y="1"/>
                    <a:pt x="618" y="129"/>
                    <a:pt x="559" y="173"/>
                  </a:cubicBezTo>
                  <a:cubicBezTo>
                    <a:pt x="450" y="312"/>
                    <a:pt x="342" y="467"/>
                    <a:pt x="264" y="622"/>
                  </a:cubicBezTo>
                  <a:cubicBezTo>
                    <a:pt x="156" y="917"/>
                    <a:pt x="78" y="1227"/>
                    <a:pt x="16" y="1537"/>
                  </a:cubicBezTo>
                  <a:cubicBezTo>
                    <a:pt x="32" y="1491"/>
                    <a:pt x="63" y="1460"/>
                    <a:pt x="94" y="1413"/>
                  </a:cubicBezTo>
                  <a:cubicBezTo>
                    <a:pt x="295" y="1181"/>
                    <a:pt x="528" y="995"/>
                    <a:pt x="699" y="746"/>
                  </a:cubicBezTo>
                  <a:cubicBezTo>
                    <a:pt x="792" y="622"/>
                    <a:pt x="854" y="483"/>
                    <a:pt x="885" y="328"/>
                  </a:cubicBezTo>
                  <a:cubicBezTo>
                    <a:pt x="916" y="250"/>
                    <a:pt x="931" y="49"/>
                    <a:pt x="854" y="2"/>
                  </a:cubicBezTo>
                  <a:cubicBezTo>
                    <a:pt x="847" y="1"/>
                    <a:pt x="841" y="1"/>
                    <a:pt x="834" y="1"/>
                  </a:cubicBezTo>
                  <a:close/>
                  <a:moveTo>
                    <a:pt x="16" y="1537"/>
                  </a:moveTo>
                  <a:lnTo>
                    <a:pt x="16" y="1537"/>
                  </a:lnTo>
                  <a:cubicBezTo>
                    <a:pt x="1" y="1568"/>
                    <a:pt x="1" y="1599"/>
                    <a:pt x="1" y="1599"/>
                  </a:cubicBezTo>
                  <a:lnTo>
                    <a:pt x="16" y="153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1784555" y="3680718"/>
              <a:ext cx="70777" cy="117068"/>
            </a:xfrm>
            <a:custGeom>
              <a:avLst/>
              <a:gdLst/>
              <a:ahLst/>
              <a:cxnLst/>
              <a:rect l="l" t="t" r="r" b="b"/>
              <a:pathLst>
                <a:path w="792" h="1310" extrusionOk="0">
                  <a:moveTo>
                    <a:pt x="708" y="1"/>
                  </a:moveTo>
                  <a:cubicBezTo>
                    <a:pt x="591" y="1"/>
                    <a:pt x="370" y="415"/>
                    <a:pt x="326" y="487"/>
                  </a:cubicBezTo>
                  <a:cubicBezTo>
                    <a:pt x="187" y="720"/>
                    <a:pt x="94" y="953"/>
                    <a:pt x="16" y="1232"/>
                  </a:cubicBezTo>
                  <a:cubicBezTo>
                    <a:pt x="16" y="1237"/>
                    <a:pt x="15" y="1244"/>
                    <a:pt x="12" y="1251"/>
                  </a:cubicBezTo>
                  <a:lnTo>
                    <a:pt x="12" y="1251"/>
                  </a:lnTo>
                  <a:cubicBezTo>
                    <a:pt x="13" y="1250"/>
                    <a:pt x="15" y="1249"/>
                    <a:pt x="16" y="1247"/>
                  </a:cubicBezTo>
                  <a:cubicBezTo>
                    <a:pt x="78" y="1030"/>
                    <a:pt x="156" y="844"/>
                    <a:pt x="264" y="643"/>
                  </a:cubicBezTo>
                  <a:cubicBezTo>
                    <a:pt x="326" y="534"/>
                    <a:pt x="404" y="410"/>
                    <a:pt x="481" y="301"/>
                  </a:cubicBezTo>
                  <a:cubicBezTo>
                    <a:pt x="528" y="239"/>
                    <a:pt x="559" y="177"/>
                    <a:pt x="621" y="131"/>
                  </a:cubicBezTo>
                  <a:cubicBezTo>
                    <a:pt x="636" y="100"/>
                    <a:pt x="699" y="53"/>
                    <a:pt x="730" y="53"/>
                  </a:cubicBezTo>
                  <a:cubicBezTo>
                    <a:pt x="730" y="53"/>
                    <a:pt x="714" y="131"/>
                    <a:pt x="699" y="146"/>
                  </a:cubicBezTo>
                  <a:cubicBezTo>
                    <a:pt x="543" y="565"/>
                    <a:pt x="249" y="875"/>
                    <a:pt x="16" y="1263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5" y="1276"/>
                    <a:pt x="9" y="1263"/>
                    <a:pt x="12" y="1251"/>
                  </a:cubicBezTo>
                  <a:lnTo>
                    <a:pt x="12" y="1251"/>
                  </a:lnTo>
                  <a:cubicBezTo>
                    <a:pt x="1" y="1263"/>
                    <a:pt x="1" y="1266"/>
                    <a:pt x="1" y="1294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1" y="1297"/>
                    <a:pt x="1" y="1303"/>
                    <a:pt x="1" y="1309"/>
                  </a:cubicBezTo>
                  <a:lnTo>
                    <a:pt x="16" y="1278"/>
                  </a:lnTo>
                  <a:cubicBezTo>
                    <a:pt x="32" y="1247"/>
                    <a:pt x="63" y="1232"/>
                    <a:pt x="94" y="1201"/>
                  </a:cubicBezTo>
                  <a:lnTo>
                    <a:pt x="435" y="689"/>
                  </a:lnTo>
                  <a:cubicBezTo>
                    <a:pt x="512" y="549"/>
                    <a:pt x="590" y="425"/>
                    <a:pt x="652" y="270"/>
                  </a:cubicBezTo>
                  <a:cubicBezTo>
                    <a:pt x="683" y="255"/>
                    <a:pt x="792" y="53"/>
                    <a:pt x="730" y="7"/>
                  </a:cubicBezTo>
                  <a:cubicBezTo>
                    <a:pt x="723" y="3"/>
                    <a:pt x="716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1820569" y="3347386"/>
              <a:ext cx="147005" cy="195352"/>
            </a:xfrm>
            <a:custGeom>
              <a:avLst/>
              <a:gdLst/>
              <a:ahLst/>
              <a:cxnLst/>
              <a:rect l="l" t="t" r="r" b="b"/>
              <a:pathLst>
                <a:path w="1645" h="2186" extrusionOk="0">
                  <a:moveTo>
                    <a:pt x="1430" y="0"/>
                  </a:moveTo>
                  <a:cubicBezTo>
                    <a:pt x="1341" y="0"/>
                    <a:pt x="1236" y="58"/>
                    <a:pt x="1180" y="92"/>
                  </a:cubicBezTo>
                  <a:cubicBezTo>
                    <a:pt x="854" y="278"/>
                    <a:pt x="606" y="573"/>
                    <a:pt x="435" y="898"/>
                  </a:cubicBezTo>
                  <a:cubicBezTo>
                    <a:pt x="218" y="1286"/>
                    <a:pt x="78" y="1705"/>
                    <a:pt x="1" y="2139"/>
                  </a:cubicBezTo>
                  <a:lnTo>
                    <a:pt x="1" y="2170"/>
                  </a:lnTo>
                  <a:lnTo>
                    <a:pt x="1" y="2186"/>
                  </a:lnTo>
                  <a:lnTo>
                    <a:pt x="16" y="2186"/>
                  </a:lnTo>
                  <a:cubicBezTo>
                    <a:pt x="47" y="2170"/>
                    <a:pt x="47" y="2155"/>
                    <a:pt x="63" y="2124"/>
                  </a:cubicBezTo>
                  <a:cubicBezTo>
                    <a:pt x="404" y="1457"/>
                    <a:pt x="1226" y="1116"/>
                    <a:pt x="1536" y="402"/>
                  </a:cubicBezTo>
                  <a:cubicBezTo>
                    <a:pt x="1567" y="325"/>
                    <a:pt x="1645" y="123"/>
                    <a:pt x="1521" y="30"/>
                  </a:cubicBezTo>
                  <a:cubicBezTo>
                    <a:pt x="1495" y="8"/>
                    <a:pt x="1464" y="0"/>
                    <a:pt x="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1820569" y="3385634"/>
              <a:ext cx="124843" cy="157104"/>
            </a:xfrm>
            <a:custGeom>
              <a:avLst/>
              <a:gdLst/>
              <a:ahLst/>
              <a:cxnLst/>
              <a:rect l="l" t="t" r="r" b="b"/>
              <a:pathLst>
                <a:path w="1397" h="1758" extrusionOk="0">
                  <a:moveTo>
                    <a:pt x="1220" y="0"/>
                  </a:moveTo>
                  <a:cubicBezTo>
                    <a:pt x="1190" y="0"/>
                    <a:pt x="1154" y="26"/>
                    <a:pt x="1133" y="36"/>
                  </a:cubicBezTo>
                  <a:cubicBezTo>
                    <a:pt x="1056" y="67"/>
                    <a:pt x="978" y="129"/>
                    <a:pt x="900" y="191"/>
                  </a:cubicBezTo>
                  <a:cubicBezTo>
                    <a:pt x="753" y="324"/>
                    <a:pt x="634" y="442"/>
                    <a:pt x="543" y="600"/>
                  </a:cubicBezTo>
                  <a:lnTo>
                    <a:pt x="543" y="600"/>
                  </a:lnTo>
                  <a:cubicBezTo>
                    <a:pt x="609" y="504"/>
                    <a:pt x="680" y="412"/>
                    <a:pt x="761" y="331"/>
                  </a:cubicBezTo>
                  <a:cubicBezTo>
                    <a:pt x="838" y="253"/>
                    <a:pt x="916" y="176"/>
                    <a:pt x="1009" y="114"/>
                  </a:cubicBezTo>
                  <a:cubicBezTo>
                    <a:pt x="1079" y="67"/>
                    <a:pt x="1159" y="20"/>
                    <a:pt x="1200" y="20"/>
                  </a:cubicBezTo>
                  <a:cubicBezTo>
                    <a:pt x="1213" y="20"/>
                    <a:pt x="1222" y="25"/>
                    <a:pt x="1226" y="36"/>
                  </a:cubicBezTo>
                  <a:cubicBezTo>
                    <a:pt x="1288" y="67"/>
                    <a:pt x="1242" y="129"/>
                    <a:pt x="1211" y="176"/>
                  </a:cubicBezTo>
                  <a:cubicBezTo>
                    <a:pt x="1102" y="331"/>
                    <a:pt x="978" y="486"/>
                    <a:pt x="838" y="610"/>
                  </a:cubicBezTo>
                  <a:cubicBezTo>
                    <a:pt x="699" y="750"/>
                    <a:pt x="590" y="905"/>
                    <a:pt x="451" y="1044"/>
                  </a:cubicBezTo>
                  <a:cubicBezTo>
                    <a:pt x="358" y="1153"/>
                    <a:pt x="249" y="1277"/>
                    <a:pt x="171" y="1416"/>
                  </a:cubicBezTo>
                  <a:cubicBezTo>
                    <a:pt x="144" y="1480"/>
                    <a:pt x="112" y="1538"/>
                    <a:pt x="78" y="1602"/>
                  </a:cubicBezTo>
                  <a:lnTo>
                    <a:pt x="78" y="1602"/>
                  </a:lnTo>
                  <a:cubicBezTo>
                    <a:pt x="83" y="1578"/>
                    <a:pt x="88" y="1552"/>
                    <a:pt x="94" y="1525"/>
                  </a:cubicBezTo>
                  <a:cubicBezTo>
                    <a:pt x="202" y="1215"/>
                    <a:pt x="358" y="905"/>
                    <a:pt x="528" y="625"/>
                  </a:cubicBezTo>
                  <a:cubicBezTo>
                    <a:pt x="533" y="617"/>
                    <a:pt x="538" y="608"/>
                    <a:pt x="543" y="600"/>
                  </a:cubicBezTo>
                  <a:lnTo>
                    <a:pt x="543" y="600"/>
                  </a:lnTo>
                  <a:cubicBezTo>
                    <a:pt x="495" y="669"/>
                    <a:pt x="450" y="740"/>
                    <a:pt x="404" y="812"/>
                  </a:cubicBezTo>
                  <a:cubicBezTo>
                    <a:pt x="311" y="998"/>
                    <a:pt x="202" y="1199"/>
                    <a:pt x="125" y="1416"/>
                  </a:cubicBezTo>
                  <a:lnTo>
                    <a:pt x="1" y="1758"/>
                  </a:lnTo>
                  <a:cubicBezTo>
                    <a:pt x="27" y="1699"/>
                    <a:pt x="53" y="1649"/>
                    <a:pt x="78" y="1602"/>
                  </a:cubicBezTo>
                  <a:lnTo>
                    <a:pt x="78" y="1602"/>
                  </a:lnTo>
                  <a:cubicBezTo>
                    <a:pt x="67" y="1648"/>
                    <a:pt x="57" y="1692"/>
                    <a:pt x="47" y="1742"/>
                  </a:cubicBezTo>
                  <a:lnTo>
                    <a:pt x="47" y="1758"/>
                  </a:lnTo>
                  <a:lnTo>
                    <a:pt x="63" y="1758"/>
                  </a:lnTo>
                  <a:cubicBezTo>
                    <a:pt x="63" y="1742"/>
                    <a:pt x="78" y="1711"/>
                    <a:pt x="94" y="1696"/>
                  </a:cubicBezTo>
                  <a:cubicBezTo>
                    <a:pt x="156" y="1572"/>
                    <a:pt x="233" y="1432"/>
                    <a:pt x="311" y="1292"/>
                  </a:cubicBezTo>
                  <a:cubicBezTo>
                    <a:pt x="451" y="1106"/>
                    <a:pt x="606" y="920"/>
                    <a:pt x="776" y="750"/>
                  </a:cubicBezTo>
                  <a:cubicBezTo>
                    <a:pt x="823" y="672"/>
                    <a:pt x="1397" y="114"/>
                    <a:pt x="1257" y="21"/>
                  </a:cubicBezTo>
                  <a:cubicBezTo>
                    <a:pt x="1247" y="6"/>
                    <a:pt x="1234" y="0"/>
                    <a:pt x="1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1773474" y="3457484"/>
              <a:ext cx="88293" cy="356924"/>
            </a:xfrm>
            <a:custGeom>
              <a:avLst/>
              <a:gdLst/>
              <a:ahLst/>
              <a:cxnLst/>
              <a:rect l="l" t="t" r="r" b="b"/>
              <a:pathLst>
                <a:path w="988" h="3994" extrusionOk="0">
                  <a:moveTo>
                    <a:pt x="967" y="1"/>
                  </a:moveTo>
                  <a:cubicBezTo>
                    <a:pt x="959" y="1"/>
                    <a:pt x="947" y="2"/>
                    <a:pt x="931" y="8"/>
                  </a:cubicBezTo>
                  <a:cubicBezTo>
                    <a:pt x="838" y="225"/>
                    <a:pt x="745" y="411"/>
                    <a:pt x="652" y="612"/>
                  </a:cubicBezTo>
                  <a:lnTo>
                    <a:pt x="590" y="737"/>
                  </a:lnTo>
                  <a:lnTo>
                    <a:pt x="543" y="814"/>
                  </a:lnTo>
                  <a:lnTo>
                    <a:pt x="466" y="969"/>
                  </a:lnTo>
                  <a:cubicBezTo>
                    <a:pt x="342" y="1248"/>
                    <a:pt x="218" y="1543"/>
                    <a:pt x="125" y="1822"/>
                  </a:cubicBezTo>
                  <a:lnTo>
                    <a:pt x="125" y="1853"/>
                  </a:lnTo>
                  <a:lnTo>
                    <a:pt x="109" y="1900"/>
                  </a:lnTo>
                  <a:lnTo>
                    <a:pt x="109" y="1946"/>
                  </a:lnTo>
                  <a:lnTo>
                    <a:pt x="109" y="1962"/>
                  </a:lnTo>
                  <a:lnTo>
                    <a:pt x="109" y="1977"/>
                  </a:lnTo>
                  <a:lnTo>
                    <a:pt x="109" y="2008"/>
                  </a:lnTo>
                  <a:cubicBezTo>
                    <a:pt x="32" y="2350"/>
                    <a:pt x="1" y="2706"/>
                    <a:pt x="32" y="3047"/>
                  </a:cubicBezTo>
                  <a:lnTo>
                    <a:pt x="32" y="3218"/>
                  </a:lnTo>
                  <a:lnTo>
                    <a:pt x="32" y="3296"/>
                  </a:lnTo>
                  <a:lnTo>
                    <a:pt x="32" y="3358"/>
                  </a:lnTo>
                  <a:lnTo>
                    <a:pt x="32" y="3373"/>
                  </a:lnTo>
                  <a:cubicBezTo>
                    <a:pt x="47" y="3590"/>
                    <a:pt x="63" y="3792"/>
                    <a:pt x="109" y="3994"/>
                  </a:cubicBezTo>
                  <a:lnTo>
                    <a:pt x="156" y="3994"/>
                  </a:lnTo>
                  <a:cubicBezTo>
                    <a:pt x="156" y="3947"/>
                    <a:pt x="140" y="3869"/>
                    <a:pt x="140" y="3807"/>
                  </a:cubicBezTo>
                  <a:lnTo>
                    <a:pt x="140" y="3792"/>
                  </a:lnTo>
                  <a:lnTo>
                    <a:pt x="140" y="3761"/>
                  </a:lnTo>
                  <a:lnTo>
                    <a:pt x="140" y="3745"/>
                  </a:lnTo>
                  <a:lnTo>
                    <a:pt x="140" y="3730"/>
                  </a:lnTo>
                  <a:cubicBezTo>
                    <a:pt x="125" y="3513"/>
                    <a:pt x="109" y="3296"/>
                    <a:pt x="109" y="3094"/>
                  </a:cubicBezTo>
                  <a:lnTo>
                    <a:pt x="109" y="2629"/>
                  </a:lnTo>
                  <a:lnTo>
                    <a:pt x="109" y="2598"/>
                  </a:lnTo>
                  <a:lnTo>
                    <a:pt x="109" y="2567"/>
                  </a:lnTo>
                  <a:lnTo>
                    <a:pt x="109" y="2505"/>
                  </a:lnTo>
                  <a:cubicBezTo>
                    <a:pt x="125" y="2319"/>
                    <a:pt x="140" y="2132"/>
                    <a:pt x="187" y="1962"/>
                  </a:cubicBezTo>
                  <a:cubicBezTo>
                    <a:pt x="280" y="1636"/>
                    <a:pt x="388" y="1310"/>
                    <a:pt x="543" y="1000"/>
                  </a:cubicBezTo>
                  <a:lnTo>
                    <a:pt x="590" y="892"/>
                  </a:lnTo>
                  <a:lnTo>
                    <a:pt x="698" y="612"/>
                  </a:lnTo>
                  <a:cubicBezTo>
                    <a:pt x="807" y="411"/>
                    <a:pt x="885" y="194"/>
                    <a:pt x="978" y="8"/>
                  </a:cubicBezTo>
                  <a:cubicBezTo>
                    <a:pt x="988" y="8"/>
                    <a:pt x="985" y="1"/>
                    <a:pt x="9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720129" y="3808778"/>
              <a:ext cx="3940460" cy="11171"/>
            </a:xfrm>
            <a:custGeom>
              <a:avLst/>
              <a:gdLst/>
              <a:ahLst/>
              <a:cxnLst/>
              <a:rect l="l" t="t" r="r" b="b"/>
              <a:pathLst>
                <a:path w="44094" h="125" extrusionOk="0">
                  <a:moveTo>
                    <a:pt x="22055" y="1"/>
                  </a:moveTo>
                  <a:lnTo>
                    <a:pt x="11012" y="32"/>
                  </a:lnTo>
                  <a:lnTo>
                    <a:pt x="5506" y="47"/>
                  </a:lnTo>
                  <a:lnTo>
                    <a:pt x="0" y="63"/>
                  </a:lnTo>
                  <a:lnTo>
                    <a:pt x="5506" y="94"/>
                  </a:lnTo>
                  <a:lnTo>
                    <a:pt x="11012" y="109"/>
                  </a:lnTo>
                  <a:lnTo>
                    <a:pt x="22055" y="125"/>
                  </a:lnTo>
                  <a:lnTo>
                    <a:pt x="33067" y="109"/>
                  </a:lnTo>
                  <a:lnTo>
                    <a:pt x="38588" y="94"/>
                  </a:lnTo>
                  <a:lnTo>
                    <a:pt x="44094" y="63"/>
                  </a:lnTo>
                  <a:lnTo>
                    <a:pt x="38588" y="47"/>
                  </a:lnTo>
                  <a:lnTo>
                    <a:pt x="33067" y="32"/>
                  </a:lnTo>
                  <a:lnTo>
                    <a:pt x="2205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7"/>
            <p:cNvSpPr/>
            <p:nvPr/>
          </p:nvSpPr>
          <p:spPr>
            <a:xfrm>
              <a:off x="983487" y="679751"/>
              <a:ext cx="1746460" cy="1385515"/>
            </a:xfrm>
            <a:custGeom>
              <a:avLst/>
              <a:gdLst/>
              <a:ahLst/>
              <a:cxnLst/>
              <a:rect l="l" t="t" r="r" b="b"/>
              <a:pathLst>
                <a:path w="19543" h="15504" extrusionOk="0">
                  <a:moveTo>
                    <a:pt x="16461" y="1"/>
                  </a:moveTo>
                  <a:cubicBezTo>
                    <a:pt x="14030" y="1"/>
                    <a:pt x="10686" y="314"/>
                    <a:pt x="7134" y="924"/>
                  </a:cubicBezTo>
                  <a:cubicBezTo>
                    <a:pt x="2761" y="1700"/>
                    <a:pt x="0" y="2615"/>
                    <a:pt x="0" y="3235"/>
                  </a:cubicBezTo>
                  <a:cubicBezTo>
                    <a:pt x="0" y="5128"/>
                    <a:pt x="31" y="13596"/>
                    <a:pt x="31" y="15503"/>
                  </a:cubicBezTo>
                  <a:cubicBezTo>
                    <a:pt x="31" y="14883"/>
                    <a:pt x="2776" y="13953"/>
                    <a:pt x="7165" y="13193"/>
                  </a:cubicBezTo>
                  <a:cubicBezTo>
                    <a:pt x="10717" y="12582"/>
                    <a:pt x="14055" y="12269"/>
                    <a:pt x="16481" y="12269"/>
                  </a:cubicBezTo>
                  <a:cubicBezTo>
                    <a:pt x="17817" y="12269"/>
                    <a:pt x="18876" y="12364"/>
                    <a:pt x="19542" y="12557"/>
                  </a:cubicBezTo>
                  <a:lnTo>
                    <a:pt x="19527" y="289"/>
                  </a:lnTo>
                  <a:cubicBezTo>
                    <a:pt x="18860" y="96"/>
                    <a:pt x="17799" y="1"/>
                    <a:pt x="164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7"/>
            <p:cNvSpPr/>
            <p:nvPr/>
          </p:nvSpPr>
          <p:spPr>
            <a:xfrm>
              <a:off x="1263468" y="1739442"/>
              <a:ext cx="73458" cy="95710"/>
            </a:xfrm>
            <a:custGeom>
              <a:avLst/>
              <a:gdLst/>
              <a:ahLst/>
              <a:cxnLst/>
              <a:rect l="l" t="t" r="r" b="b"/>
              <a:pathLst>
                <a:path w="822" h="1071" extrusionOk="0">
                  <a:moveTo>
                    <a:pt x="822" y="1"/>
                  </a:moveTo>
                  <a:cubicBezTo>
                    <a:pt x="558" y="78"/>
                    <a:pt x="264" y="156"/>
                    <a:pt x="0" y="233"/>
                  </a:cubicBezTo>
                  <a:lnTo>
                    <a:pt x="0" y="1071"/>
                  </a:lnTo>
                  <a:cubicBezTo>
                    <a:pt x="264" y="993"/>
                    <a:pt x="558" y="916"/>
                    <a:pt x="822" y="838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1389562" y="1610577"/>
              <a:ext cx="819209" cy="135924"/>
            </a:xfrm>
            <a:custGeom>
              <a:avLst/>
              <a:gdLst/>
              <a:ahLst/>
              <a:cxnLst/>
              <a:rect l="l" t="t" r="r" b="b"/>
              <a:pathLst>
                <a:path w="9167" h="1521" extrusionOk="0">
                  <a:moveTo>
                    <a:pt x="9167" y="0"/>
                  </a:moveTo>
                  <a:cubicBezTo>
                    <a:pt x="6065" y="78"/>
                    <a:pt x="3009" y="512"/>
                    <a:pt x="0" y="1272"/>
                  </a:cubicBezTo>
                  <a:lnTo>
                    <a:pt x="0" y="1520"/>
                  </a:lnTo>
                  <a:cubicBezTo>
                    <a:pt x="3009" y="776"/>
                    <a:pt x="6080" y="357"/>
                    <a:pt x="9167" y="264"/>
                  </a:cubicBezTo>
                  <a:lnTo>
                    <a:pt x="9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1389562" y="1684035"/>
              <a:ext cx="528147" cy="115102"/>
            </a:xfrm>
            <a:custGeom>
              <a:avLst/>
              <a:gdLst/>
              <a:ahLst/>
              <a:cxnLst/>
              <a:rect l="l" t="t" r="r" b="b"/>
              <a:pathLst>
                <a:path w="5910" h="1288" extrusionOk="0">
                  <a:moveTo>
                    <a:pt x="5910" y="0"/>
                  </a:moveTo>
                  <a:cubicBezTo>
                    <a:pt x="3909" y="202"/>
                    <a:pt x="1939" y="559"/>
                    <a:pt x="0" y="1039"/>
                  </a:cubicBezTo>
                  <a:lnTo>
                    <a:pt x="0" y="1288"/>
                  </a:lnTo>
                  <a:cubicBezTo>
                    <a:pt x="1939" y="807"/>
                    <a:pt x="3909" y="466"/>
                    <a:pt x="5910" y="248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1214943" y="861162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16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1214943" y="988150"/>
              <a:ext cx="1284890" cy="162376"/>
            </a:xfrm>
            <a:custGeom>
              <a:avLst/>
              <a:gdLst/>
              <a:ahLst/>
              <a:cxnLst/>
              <a:rect l="l" t="t" r="r" b="b"/>
              <a:pathLst>
                <a:path w="14378" h="1817" extrusionOk="0">
                  <a:moveTo>
                    <a:pt x="12299" y="1"/>
                  </a:moveTo>
                  <a:cubicBezTo>
                    <a:pt x="10589" y="1"/>
                    <a:pt x="8881" y="97"/>
                    <a:pt x="7181" y="296"/>
                  </a:cubicBezTo>
                  <a:cubicBezTo>
                    <a:pt x="4746" y="591"/>
                    <a:pt x="2342" y="1103"/>
                    <a:pt x="0" y="1816"/>
                  </a:cubicBezTo>
                  <a:cubicBezTo>
                    <a:pt x="2342" y="1118"/>
                    <a:pt x="4746" y="637"/>
                    <a:pt x="7181" y="327"/>
                  </a:cubicBezTo>
                  <a:cubicBezTo>
                    <a:pt x="8927" y="112"/>
                    <a:pt x="10680" y="4"/>
                    <a:pt x="12436" y="4"/>
                  </a:cubicBezTo>
                  <a:cubicBezTo>
                    <a:pt x="13083" y="4"/>
                    <a:pt x="13730" y="19"/>
                    <a:pt x="14378" y="48"/>
                  </a:cubicBezTo>
                  <a:cubicBezTo>
                    <a:pt x="13685" y="17"/>
                    <a:pt x="12992" y="1"/>
                    <a:pt x="1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1214943" y="1116210"/>
              <a:ext cx="1284890" cy="161840"/>
            </a:xfrm>
            <a:custGeom>
              <a:avLst/>
              <a:gdLst/>
              <a:ahLst/>
              <a:cxnLst/>
              <a:rect l="l" t="t" r="r" b="b"/>
              <a:pathLst>
                <a:path w="14378" h="1811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0"/>
                    <a:pt x="2342" y="1097"/>
                    <a:pt x="0" y="1810"/>
                  </a:cubicBezTo>
                  <a:cubicBezTo>
                    <a:pt x="2342" y="1112"/>
                    <a:pt x="4746" y="616"/>
                    <a:pt x="7181" y="321"/>
                  </a:cubicBezTo>
                  <a:cubicBezTo>
                    <a:pt x="8880" y="111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7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1214943" y="1242304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32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1214943" y="1369381"/>
              <a:ext cx="1284890" cy="162287"/>
            </a:xfrm>
            <a:custGeom>
              <a:avLst/>
              <a:gdLst/>
              <a:ahLst/>
              <a:cxnLst/>
              <a:rect l="l" t="t" r="r" b="b"/>
              <a:pathLst>
                <a:path w="14378" h="1816" extrusionOk="0">
                  <a:moveTo>
                    <a:pt x="12299" y="0"/>
                  </a:moveTo>
                  <a:cubicBezTo>
                    <a:pt x="10589" y="0"/>
                    <a:pt x="8881" y="97"/>
                    <a:pt x="7181" y="295"/>
                  </a:cubicBezTo>
                  <a:cubicBezTo>
                    <a:pt x="4746" y="590"/>
                    <a:pt x="2342" y="1102"/>
                    <a:pt x="0" y="1815"/>
                  </a:cubicBezTo>
                  <a:cubicBezTo>
                    <a:pt x="2342" y="1133"/>
                    <a:pt x="4746" y="637"/>
                    <a:pt x="7181" y="326"/>
                  </a:cubicBezTo>
                  <a:cubicBezTo>
                    <a:pt x="8927" y="111"/>
                    <a:pt x="10680" y="3"/>
                    <a:pt x="12436" y="3"/>
                  </a:cubicBezTo>
                  <a:cubicBezTo>
                    <a:pt x="13083" y="3"/>
                    <a:pt x="13730" y="18"/>
                    <a:pt x="14378" y="47"/>
                  </a:cubicBezTo>
                  <a:cubicBezTo>
                    <a:pt x="13685" y="16"/>
                    <a:pt x="12992" y="0"/>
                    <a:pt x="12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1471331" y="873227"/>
              <a:ext cx="2860" cy="712507"/>
            </a:xfrm>
            <a:custGeom>
              <a:avLst/>
              <a:gdLst/>
              <a:ahLst/>
              <a:cxnLst/>
              <a:rect l="l" t="t" r="r" b="b"/>
              <a:pathLst>
                <a:path w="32" h="7973" extrusionOk="0">
                  <a:moveTo>
                    <a:pt x="16" y="0"/>
                  </a:moveTo>
                  <a:cubicBezTo>
                    <a:pt x="0" y="1334"/>
                    <a:pt x="0" y="2652"/>
                    <a:pt x="0" y="3986"/>
                  </a:cubicBezTo>
                  <a:cubicBezTo>
                    <a:pt x="0" y="5305"/>
                    <a:pt x="0" y="6654"/>
                    <a:pt x="16" y="7972"/>
                  </a:cubicBezTo>
                  <a:cubicBezTo>
                    <a:pt x="31" y="6623"/>
                    <a:pt x="31" y="5305"/>
                    <a:pt x="31" y="3971"/>
                  </a:cubicBezTo>
                  <a:cubicBezTo>
                    <a:pt x="31" y="2652"/>
                    <a:pt x="31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1693046" y="830242"/>
              <a:ext cx="2860" cy="711077"/>
            </a:xfrm>
            <a:custGeom>
              <a:avLst/>
              <a:gdLst/>
              <a:ahLst/>
              <a:cxnLst/>
              <a:rect l="l" t="t" r="r" b="b"/>
              <a:pathLst>
                <a:path w="32" h="7957" extrusionOk="0">
                  <a:moveTo>
                    <a:pt x="16" y="0"/>
                  </a:moveTo>
                  <a:cubicBezTo>
                    <a:pt x="1" y="1334"/>
                    <a:pt x="16" y="2653"/>
                    <a:pt x="1" y="3986"/>
                  </a:cubicBezTo>
                  <a:cubicBezTo>
                    <a:pt x="1" y="5305"/>
                    <a:pt x="1" y="6639"/>
                    <a:pt x="16" y="7957"/>
                  </a:cubicBezTo>
                  <a:cubicBezTo>
                    <a:pt x="32" y="6623"/>
                    <a:pt x="32" y="5305"/>
                    <a:pt x="32" y="3971"/>
                  </a:cubicBezTo>
                  <a:cubicBezTo>
                    <a:pt x="32" y="2653"/>
                    <a:pt x="32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1916279" y="798339"/>
              <a:ext cx="2860" cy="713937"/>
            </a:xfrm>
            <a:custGeom>
              <a:avLst/>
              <a:gdLst/>
              <a:ahLst/>
              <a:cxnLst/>
              <a:rect l="l" t="t" r="r" b="b"/>
              <a:pathLst>
                <a:path w="32" h="7989" extrusionOk="0">
                  <a:moveTo>
                    <a:pt x="16" y="1"/>
                  </a:moveTo>
                  <a:cubicBezTo>
                    <a:pt x="0" y="1335"/>
                    <a:pt x="0" y="2684"/>
                    <a:pt x="0" y="4018"/>
                  </a:cubicBezTo>
                  <a:cubicBezTo>
                    <a:pt x="0" y="5336"/>
                    <a:pt x="0" y="6670"/>
                    <a:pt x="16" y="7988"/>
                  </a:cubicBezTo>
                  <a:cubicBezTo>
                    <a:pt x="31" y="6654"/>
                    <a:pt x="31" y="5336"/>
                    <a:pt x="31" y="4002"/>
                  </a:cubicBezTo>
                  <a:cubicBezTo>
                    <a:pt x="31" y="2653"/>
                    <a:pt x="31" y="131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2139424" y="783147"/>
              <a:ext cx="4200" cy="713848"/>
            </a:xfrm>
            <a:custGeom>
              <a:avLst/>
              <a:gdLst/>
              <a:ahLst/>
              <a:cxnLst/>
              <a:rect l="l" t="t" r="r" b="b"/>
              <a:pathLst>
                <a:path w="47" h="7988" extrusionOk="0">
                  <a:moveTo>
                    <a:pt x="16" y="0"/>
                  </a:moveTo>
                  <a:cubicBezTo>
                    <a:pt x="0" y="1318"/>
                    <a:pt x="0" y="2652"/>
                    <a:pt x="0" y="3986"/>
                  </a:cubicBezTo>
                  <a:cubicBezTo>
                    <a:pt x="0" y="5335"/>
                    <a:pt x="0" y="6654"/>
                    <a:pt x="16" y="7988"/>
                  </a:cubicBezTo>
                  <a:cubicBezTo>
                    <a:pt x="47" y="6654"/>
                    <a:pt x="47" y="5335"/>
                    <a:pt x="47" y="3986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2361138" y="777606"/>
              <a:ext cx="4290" cy="713848"/>
            </a:xfrm>
            <a:custGeom>
              <a:avLst/>
              <a:gdLst/>
              <a:ahLst/>
              <a:cxnLst/>
              <a:rect l="l" t="t" r="r" b="b"/>
              <a:pathLst>
                <a:path w="48" h="7988" extrusionOk="0">
                  <a:moveTo>
                    <a:pt x="16" y="0"/>
                  </a:moveTo>
                  <a:cubicBezTo>
                    <a:pt x="1" y="1334"/>
                    <a:pt x="16" y="2652"/>
                    <a:pt x="1" y="4002"/>
                  </a:cubicBezTo>
                  <a:cubicBezTo>
                    <a:pt x="1" y="5335"/>
                    <a:pt x="1" y="6654"/>
                    <a:pt x="16" y="7988"/>
                  </a:cubicBezTo>
                  <a:cubicBezTo>
                    <a:pt x="47" y="6654"/>
                    <a:pt x="47" y="5335"/>
                    <a:pt x="47" y="4002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1244691" y="992350"/>
              <a:ext cx="1254417" cy="651560"/>
            </a:xfrm>
            <a:custGeom>
              <a:avLst/>
              <a:gdLst/>
              <a:ahLst/>
              <a:cxnLst/>
              <a:rect l="l" t="t" r="r" b="b"/>
              <a:pathLst>
                <a:path w="14037" h="7291" extrusionOk="0">
                  <a:moveTo>
                    <a:pt x="14008" y="1"/>
                  </a:moveTo>
                  <a:cubicBezTo>
                    <a:pt x="13164" y="1"/>
                    <a:pt x="12961" y="1381"/>
                    <a:pt x="12501" y="1381"/>
                  </a:cubicBezTo>
                  <a:cubicBezTo>
                    <a:pt x="12044" y="1381"/>
                    <a:pt x="11961" y="512"/>
                    <a:pt x="11339" y="512"/>
                  </a:cubicBezTo>
                  <a:cubicBezTo>
                    <a:pt x="11329" y="512"/>
                    <a:pt x="11318" y="512"/>
                    <a:pt x="11307" y="513"/>
                  </a:cubicBezTo>
                  <a:cubicBezTo>
                    <a:pt x="10640" y="528"/>
                    <a:pt x="10531" y="2002"/>
                    <a:pt x="10004" y="2017"/>
                  </a:cubicBezTo>
                  <a:cubicBezTo>
                    <a:pt x="9993" y="2018"/>
                    <a:pt x="9982" y="2018"/>
                    <a:pt x="9971" y="2018"/>
                  </a:cubicBezTo>
                  <a:cubicBezTo>
                    <a:pt x="9488" y="2018"/>
                    <a:pt x="9256" y="1705"/>
                    <a:pt x="8890" y="1705"/>
                  </a:cubicBezTo>
                  <a:cubicBezTo>
                    <a:pt x="8874" y="1705"/>
                    <a:pt x="8858" y="1706"/>
                    <a:pt x="8841" y="1707"/>
                  </a:cubicBezTo>
                  <a:cubicBezTo>
                    <a:pt x="8220" y="1754"/>
                    <a:pt x="8034" y="2529"/>
                    <a:pt x="7523" y="2576"/>
                  </a:cubicBezTo>
                  <a:cubicBezTo>
                    <a:pt x="7505" y="2578"/>
                    <a:pt x="7489" y="2579"/>
                    <a:pt x="7473" y="2579"/>
                  </a:cubicBezTo>
                  <a:cubicBezTo>
                    <a:pt x="6760" y="2579"/>
                    <a:pt x="7013" y="323"/>
                    <a:pt x="6315" y="323"/>
                  </a:cubicBezTo>
                  <a:cubicBezTo>
                    <a:pt x="6299" y="323"/>
                    <a:pt x="6283" y="324"/>
                    <a:pt x="6266" y="327"/>
                  </a:cubicBezTo>
                  <a:cubicBezTo>
                    <a:pt x="5491" y="451"/>
                    <a:pt x="5754" y="2141"/>
                    <a:pt x="5025" y="2265"/>
                  </a:cubicBezTo>
                  <a:cubicBezTo>
                    <a:pt x="4970" y="2275"/>
                    <a:pt x="4919" y="2279"/>
                    <a:pt x="4873" y="2279"/>
                  </a:cubicBezTo>
                  <a:cubicBezTo>
                    <a:pt x="4351" y="2279"/>
                    <a:pt x="4374" y="1737"/>
                    <a:pt x="3896" y="1737"/>
                  </a:cubicBezTo>
                  <a:cubicBezTo>
                    <a:pt x="3848" y="1737"/>
                    <a:pt x="3796" y="1742"/>
                    <a:pt x="3738" y="1754"/>
                  </a:cubicBezTo>
                  <a:cubicBezTo>
                    <a:pt x="3025" y="1893"/>
                    <a:pt x="3040" y="3723"/>
                    <a:pt x="2528" y="3863"/>
                  </a:cubicBezTo>
                  <a:cubicBezTo>
                    <a:pt x="2496" y="3872"/>
                    <a:pt x="2464" y="3876"/>
                    <a:pt x="2435" y="3876"/>
                  </a:cubicBezTo>
                  <a:cubicBezTo>
                    <a:pt x="2024" y="3876"/>
                    <a:pt x="1916" y="3087"/>
                    <a:pt x="1439" y="3087"/>
                  </a:cubicBezTo>
                  <a:cubicBezTo>
                    <a:pt x="1401" y="3087"/>
                    <a:pt x="1361" y="3092"/>
                    <a:pt x="1319" y="3103"/>
                  </a:cubicBezTo>
                  <a:cubicBezTo>
                    <a:pt x="698" y="3258"/>
                    <a:pt x="435" y="4794"/>
                    <a:pt x="0" y="4902"/>
                  </a:cubicBezTo>
                  <a:lnTo>
                    <a:pt x="0" y="7291"/>
                  </a:lnTo>
                  <a:cubicBezTo>
                    <a:pt x="3889" y="6153"/>
                    <a:pt x="7912" y="5580"/>
                    <a:pt x="11946" y="5580"/>
                  </a:cubicBezTo>
                  <a:cubicBezTo>
                    <a:pt x="12643" y="5580"/>
                    <a:pt x="13340" y="5597"/>
                    <a:pt x="14037" y="5631"/>
                  </a:cubicBezTo>
                  <a:lnTo>
                    <a:pt x="14037" y="1"/>
                  </a:lnTo>
                  <a:cubicBezTo>
                    <a:pt x="14027" y="1"/>
                    <a:pt x="14018" y="1"/>
                    <a:pt x="14008" y="1"/>
                  </a:cubicBezTo>
                  <a:close/>
                </a:path>
              </a:pathLst>
            </a:custGeom>
            <a:solidFill>
              <a:srgbClr val="302F2F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1245416" y="989491"/>
              <a:ext cx="1254417" cy="446557"/>
            </a:xfrm>
            <a:custGeom>
              <a:avLst/>
              <a:gdLst/>
              <a:ahLst/>
              <a:cxnLst/>
              <a:rect l="l" t="t" r="r" b="b"/>
              <a:pathLst>
                <a:path w="14037" h="4997" extrusionOk="0">
                  <a:moveTo>
                    <a:pt x="13986" y="1"/>
                  </a:moveTo>
                  <a:cubicBezTo>
                    <a:pt x="13445" y="1"/>
                    <a:pt x="13161" y="479"/>
                    <a:pt x="12935" y="871"/>
                  </a:cubicBezTo>
                  <a:cubicBezTo>
                    <a:pt x="12796" y="1103"/>
                    <a:pt x="12641" y="1367"/>
                    <a:pt x="12501" y="1367"/>
                  </a:cubicBezTo>
                  <a:cubicBezTo>
                    <a:pt x="12346" y="1367"/>
                    <a:pt x="12237" y="1196"/>
                    <a:pt x="12098" y="1026"/>
                  </a:cubicBezTo>
                  <a:cubicBezTo>
                    <a:pt x="11927" y="778"/>
                    <a:pt x="11710" y="498"/>
                    <a:pt x="11307" y="498"/>
                  </a:cubicBezTo>
                  <a:cubicBezTo>
                    <a:pt x="10904" y="498"/>
                    <a:pt x="10686" y="933"/>
                    <a:pt x="10485" y="1351"/>
                  </a:cubicBezTo>
                  <a:cubicBezTo>
                    <a:pt x="10361" y="1646"/>
                    <a:pt x="10175" y="2018"/>
                    <a:pt x="10004" y="2018"/>
                  </a:cubicBezTo>
                  <a:cubicBezTo>
                    <a:pt x="9787" y="2018"/>
                    <a:pt x="9585" y="1972"/>
                    <a:pt x="9399" y="1863"/>
                  </a:cubicBezTo>
                  <a:cubicBezTo>
                    <a:pt x="9229" y="1739"/>
                    <a:pt x="9042" y="1708"/>
                    <a:pt x="8841" y="1708"/>
                  </a:cubicBezTo>
                  <a:cubicBezTo>
                    <a:pt x="8469" y="1724"/>
                    <a:pt x="8236" y="1972"/>
                    <a:pt x="8050" y="2204"/>
                  </a:cubicBezTo>
                  <a:cubicBezTo>
                    <a:pt x="7864" y="2375"/>
                    <a:pt x="7724" y="2561"/>
                    <a:pt x="7523" y="2577"/>
                  </a:cubicBezTo>
                  <a:cubicBezTo>
                    <a:pt x="7519" y="2577"/>
                    <a:pt x="7515" y="2577"/>
                    <a:pt x="7511" y="2577"/>
                  </a:cubicBezTo>
                  <a:cubicBezTo>
                    <a:pt x="7209" y="2577"/>
                    <a:pt x="7072" y="1966"/>
                    <a:pt x="6980" y="1475"/>
                  </a:cubicBezTo>
                  <a:cubicBezTo>
                    <a:pt x="6848" y="891"/>
                    <a:pt x="6758" y="321"/>
                    <a:pt x="6347" y="321"/>
                  </a:cubicBezTo>
                  <a:cubicBezTo>
                    <a:pt x="6321" y="321"/>
                    <a:pt x="6294" y="323"/>
                    <a:pt x="6266" y="328"/>
                  </a:cubicBezTo>
                  <a:cubicBezTo>
                    <a:pt x="5785" y="405"/>
                    <a:pt x="5661" y="886"/>
                    <a:pt x="5522" y="1367"/>
                  </a:cubicBezTo>
                  <a:cubicBezTo>
                    <a:pt x="5413" y="1801"/>
                    <a:pt x="5320" y="2220"/>
                    <a:pt x="5025" y="2266"/>
                  </a:cubicBezTo>
                  <a:cubicBezTo>
                    <a:pt x="4993" y="2270"/>
                    <a:pt x="4963" y="2271"/>
                    <a:pt x="4934" y="2271"/>
                  </a:cubicBezTo>
                  <a:cubicBezTo>
                    <a:pt x="4689" y="2271"/>
                    <a:pt x="4578" y="2157"/>
                    <a:pt x="4467" y="2018"/>
                  </a:cubicBezTo>
                  <a:cubicBezTo>
                    <a:pt x="4336" y="1887"/>
                    <a:pt x="4204" y="1722"/>
                    <a:pt x="3912" y="1722"/>
                  </a:cubicBezTo>
                  <a:cubicBezTo>
                    <a:pt x="3860" y="1722"/>
                    <a:pt x="3802" y="1727"/>
                    <a:pt x="3738" y="1739"/>
                  </a:cubicBezTo>
                  <a:cubicBezTo>
                    <a:pt x="3288" y="1817"/>
                    <a:pt x="3118" y="2422"/>
                    <a:pt x="2947" y="2980"/>
                  </a:cubicBezTo>
                  <a:cubicBezTo>
                    <a:pt x="2854" y="3337"/>
                    <a:pt x="2699" y="3802"/>
                    <a:pt x="2544" y="3833"/>
                  </a:cubicBezTo>
                  <a:cubicBezTo>
                    <a:pt x="2524" y="3838"/>
                    <a:pt x="2505" y="3840"/>
                    <a:pt x="2486" y="3840"/>
                  </a:cubicBezTo>
                  <a:cubicBezTo>
                    <a:pt x="2318" y="3840"/>
                    <a:pt x="2204" y="3659"/>
                    <a:pt x="2079" y="3492"/>
                  </a:cubicBezTo>
                  <a:cubicBezTo>
                    <a:pt x="1932" y="3265"/>
                    <a:pt x="1774" y="3038"/>
                    <a:pt x="1476" y="3038"/>
                  </a:cubicBezTo>
                  <a:cubicBezTo>
                    <a:pt x="1428" y="3038"/>
                    <a:pt x="1375" y="3044"/>
                    <a:pt x="1319" y="3057"/>
                  </a:cubicBezTo>
                  <a:cubicBezTo>
                    <a:pt x="915" y="3150"/>
                    <a:pt x="683" y="3662"/>
                    <a:pt x="450" y="4143"/>
                  </a:cubicBezTo>
                  <a:cubicBezTo>
                    <a:pt x="311" y="4438"/>
                    <a:pt x="140" y="4826"/>
                    <a:pt x="0" y="4857"/>
                  </a:cubicBezTo>
                  <a:lnTo>
                    <a:pt x="0" y="4996"/>
                  </a:lnTo>
                  <a:cubicBezTo>
                    <a:pt x="280" y="4919"/>
                    <a:pt x="450" y="4593"/>
                    <a:pt x="636" y="4159"/>
                  </a:cubicBezTo>
                  <a:cubicBezTo>
                    <a:pt x="822" y="3771"/>
                    <a:pt x="1071" y="3275"/>
                    <a:pt x="1319" y="3213"/>
                  </a:cubicBezTo>
                  <a:cubicBezTo>
                    <a:pt x="1352" y="3202"/>
                    <a:pt x="1384" y="3197"/>
                    <a:pt x="1414" y="3197"/>
                  </a:cubicBezTo>
                  <a:cubicBezTo>
                    <a:pt x="1609" y="3197"/>
                    <a:pt x="1743" y="3397"/>
                    <a:pt x="1877" y="3585"/>
                  </a:cubicBezTo>
                  <a:cubicBezTo>
                    <a:pt x="2038" y="3786"/>
                    <a:pt x="2153" y="3988"/>
                    <a:pt x="2402" y="3988"/>
                  </a:cubicBezTo>
                  <a:cubicBezTo>
                    <a:pt x="2441" y="3988"/>
                    <a:pt x="2483" y="3983"/>
                    <a:pt x="2528" y="3972"/>
                  </a:cubicBezTo>
                  <a:cubicBezTo>
                    <a:pt x="2854" y="3895"/>
                    <a:pt x="2963" y="3492"/>
                    <a:pt x="3118" y="2964"/>
                  </a:cubicBezTo>
                  <a:cubicBezTo>
                    <a:pt x="3273" y="2499"/>
                    <a:pt x="3459" y="1910"/>
                    <a:pt x="3738" y="1863"/>
                  </a:cubicBezTo>
                  <a:cubicBezTo>
                    <a:pt x="3795" y="1851"/>
                    <a:pt x="3844" y="1846"/>
                    <a:pt x="3887" y="1846"/>
                  </a:cubicBezTo>
                  <a:cubicBezTo>
                    <a:pt x="4071" y="1846"/>
                    <a:pt x="4156" y="1945"/>
                    <a:pt x="4281" y="2096"/>
                  </a:cubicBezTo>
                  <a:cubicBezTo>
                    <a:pt x="4398" y="2239"/>
                    <a:pt x="4526" y="2393"/>
                    <a:pt x="4830" y="2393"/>
                  </a:cubicBezTo>
                  <a:cubicBezTo>
                    <a:pt x="4889" y="2393"/>
                    <a:pt x="4953" y="2387"/>
                    <a:pt x="5025" y="2375"/>
                  </a:cubicBezTo>
                  <a:cubicBezTo>
                    <a:pt x="5475" y="2297"/>
                    <a:pt x="5584" y="1832"/>
                    <a:pt x="5723" y="1351"/>
                  </a:cubicBezTo>
                  <a:cubicBezTo>
                    <a:pt x="5832" y="948"/>
                    <a:pt x="5956" y="483"/>
                    <a:pt x="6266" y="436"/>
                  </a:cubicBezTo>
                  <a:cubicBezTo>
                    <a:pt x="6274" y="436"/>
                    <a:pt x="6281" y="435"/>
                    <a:pt x="6289" y="435"/>
                  </a:cubicBezTo>
                  <a:cubicBezTo>
                    <a:pt x="6582" y="435"/>
                    <a:pt x="6688" y="1022"/>
                    <a:pt x="6794" y="1491"/>
                  </a:cubicBezTo>
                  <a:cubicBezTo>
                    <a:pt x="6912" y="2111"/>
                    <a:pt x="7044" y="2690"/>
                    <a:pt x="7472" y="2690"/>
                  </a:cubicBezTo>
                  <a:cubicBezTo>
                    <a:pt x="7493" y="2690"/>
                    <a:pt x="7515" y="2688"/>
                    <a:pt x="7538" y="2685"/>
                  </a:cubicBezTo>
                  <a:cubicBezTo>
                    <a:pt x="7833" y="2670"/>
                    <a:pt x="8050" y="2453"/>
                    <a:pt x="8220" y="2251"/>
                  </a:cubicBezTo>
                  <a:cubicBezTo>
                    <a:pt x="8422" y="2049"/>
                    <a:pt x="8593" y="1832"/>
                    <a:pt x="8856" y="1817"/>
                  </a:cubicBezTo>
                  <a:cubicBezTo>
                    <a:pt x="9011" y="1832"/>
                    <a:pt x="9167" y="1879"/>
                    <a:pt x="9306" y="1956"/>
                  </a:cubicBezTo>
                  <a:cubicBezTo>
                    <a:pt x="9523" y="2096"/>
                    <a:pt x="9771" y="2142"/>
                    <a:pt x="10020" y="2142"/>
                  </a:cubicBezTo>
                  <a:cubicBezTo>
                    <a:pt x="10330" y="2127"/>
                    <a:pt x="10485" y="1786"/>
                    <a:pt x="10686" y="1398"/>
                  </a:cubicBezTo>
                  <a:cubicBezTo>
                    <a:pt x="10842" y="1041"/>
                    <a:pt x="11028" y="638"/>
                    <a:pt x="11307" y="638"/>
                  </a:cubicBezTo>
                  <a:cubicBezTo>
                    <a:pt x="11602" y="638"/>
                    <a:pt x="11772" y="871"/>
                    <a:pt x="11927" y="1088"/>
                  </a:cubicBezTo>
                  <a:cubicBezTo>
                    <a:pt x="12082" y="1289"/>
                    <a:pt x="12237" y="1506"/>
                    <a:pt x="12501" y="1506"/>
                  </a:cubicBezTo>
                  <a:cubicBezTo>
                    <a:pt x="12780" y="1506"/>
                    <a:pt x="12935" y="1258"/>
                    <a:pt x="13121" y="933"/>
                  </a:cubicBezTo>
                  <a:cubicBezTo>
                    <a:pt x="13335" y="552"/>
                    <a:pt x="13608" y="126"/>
                    <a:pt x="14015" y="126"/>
                  </a:cubicBezTo>
                  <a:cubicBezTo>
                    <a:pt x="14022" y="126"/>
                    <a:pt x="14029" y="126"/>
                    <a:pt x="14037" y="126"/>
                  </a:cubicBezTo>
                  <a:lnTo>
                    <a:pt x="14037" y="2"/>
                  </a:lnTo>
                  <a:cubicBezTo>
                    <a:pt x="14019" y="1"/>
                    <a:pt x="14002" y="1"/>
                    <a:pt x="13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1243986" y="938374"/>
              <a:ext cx="1255846" cy="708307"/>
            </a:xfrm>
            <a:custGeom>
              <a:avLst/>
              <a:gdLst/>
              <a:ahLst/>
              <a:cxnLst/>
              <a:rect l="l" t="t" r="r" b="b"/>
              <a:pathLst>
                <a:path w="14053" h="7926" extrusionOk="0">
                  <a:moveTo>
                    <a:pt x="16" y="0"/>
                  </a:moveTo>
                  <a:cubicBezTo>
                    <a:pt x="16" y="1318"/>
                    <a:pt x="1" y="2637"/>
                    <a:pt x="16" y="3940"/>
                  </a:cubicBezTo>
                  <a:cubicBezTo>
                    <a:pt x="1" y="5258"/>
                    <a:pt x="1" y="6576"/>
                    <a:pt x="1" y="7895"/>
                  </a:cubicBezTo>
                  <a:lnTo>
                    <a:pt x="1" y="7926"/>
                  </a:lnTo>
                  <a:lnTo>
                    <a:pt x="32" y="7910"/>
                  </a:lnTo>
                  <a:cubicBezTo>
                    <a:pt x="2327" y="7228"/>
                    <a:pt x="4685" y="6762"/>
                    <a:pt x="7058" y="6483"/>
                  </a:cubicBezTo>
                  <a:cubicBezTo>
                    <a:pt x="8221" y="6344"/>
                    <a:pt x="9400" y="6251"/>
                    <a:pt x="10563" y="6204"/>
                  </a:cubicBezTo>
                  <a:cubicBezTo>
                    <a:pt x="11045" y="6191"/>
                    <a:pt x="11527" y="6184"/>
                    <a:pt x="12008" y="6184"/>
                  </a:cubicBezTo>
                  <a:cubicBezTo>
                    <a:pt x="12690" y="6184"/>
                    <a:pt x="13371" y="6199"/>
                    <a:pt x="14053" y="6235"/>
                  </a:cubicBezTo>
                  <a:cubicBezTo>
                    <a:pt x="13287" y="6194"/>
                    <a:pt x="12508" y="6173"/>
                    <a:pt x="11730" y="6173"/>
                  </a:cubicBezTo>
                  <a:cubicBezTo>
                    <a:pt x="11340" y="6173"/>
                    <a:pt x="10951" y="6178"/>
                    <a:pt x="10563" y="6189"/>
                  </a:cubicBezTo>
                  <a:cubicBezTo>
                    <a:pt x="9400" y="6235"/>
                    <a:pt x="8236" y="6313"/>
                    <a:pt x="7058" y="6437"/>
                  </a:cubicBezTo>
                  <a:cubicBezTo>
                    <a:pt x="4701" y="6729"/>
                    <a:pt x="2359" y="7190"/>
                    <a:pt x="78" y="7850"/>
                  </a:cubicBezTo>
                  <a:lnTo>
                    <a:pt x="78" y="7850"/>
                  </a:lnTo>
                  <a:cubicBezTo>
                    <a:pt x="78" y="6542"/>
                    <a:pt x="63" y="5248"/>
                    <a:pt x="63" y="3940"/>
                  </a:cubicBezTo>
                  <a:cubicBezTo>
                    <a:pt x="63" y="2621"/>
                    <a:pt x="32" y="1303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3643169" y="2556416"/>
              <a:ext cx="373010" cy="316888"/>
            </a:xfrm>
            <a:custGeom>
              <a:avLst/>
              <a:gdLst/>
              <a:ahLst/>
              <a:cxnLst/>
              <a:rect l="l" t="t" r="r" b="b"/>
              <a:pathLst>
                <a:path w="4174" h="3546" extrusionOk="0">
                  <a:moveTo>
                    <a:pt x="3229" y="1"/>
                  </a:moveTo>
                  <a:cubicBezTo>
                    <a:pt x="3040" y="1"/>
                    <a:pt x="2852" y="64"/>
                    <a:pt x="2700" y="195"/>
                  </a:cubicBezTo>
                  <a:lnTo>
                    <a:pt x="1" y="2444"/>
                  </a:lnTo>
                  <a:lnTo>
                    <a:pt x="854" y="3546"/>
                  </a:lnTo>
                  <a:lnTo>
                    <a:pt x="3708" y="1514"/>
                  </a:lnTo>
                  <a:cubicBezTo>
                    <a:pt x="3723" y="1514"/>
                    <a:pt x="3723" y="1498"/>
                    <a:pt x="3739" y="1498"/>
                  </a:cubicBezTo>
                  <a:cubicBezTo>
                    <a:pt x="4095" y="1219"/>
                    <a:pt x="4173" y="707"/>
                    <a:pt x="3878" y="335"/>
                  </a:cubicBezTo>
                  <a:cubicBezTo>
                    <a:pt x="3878" y="320"/>
                    <a:pt x="3863" y="320"/>
                    <a:pt x="3863" y="289"/>
                  </a:cubicBezTo>
                  <a:cubicBezTo>
                    <a:pt x="3699" y="99"/>
                    <a:pt x="3464" y="1"/>
                    <a:pt x="3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4178197" y="2896808"/>
              <a:ext cx="152546" cy="496244"/>
            </a:xfrm>
            <a:custGeom>
              <a:avLst/>
              <a:gdLst/>
              <a:ahLst/>
              <a:cxnLst/>
              <a:rect l="l" t="t" r="r" b="b"/>
              <a:pathLst>
                <a:path w="1707" h="5553" extrusionOk="0">
                  <a:moveTo>
                    <a:pt x="854" y="0"/>
                  </a:moveTo>
                  <a:cubicBezTo>
                    <a:pt x="388" y="0"/>
                    <a:pt x="1" y="388"/>
                    <a:pt x="1" y="853"/>
                  </a:cubicBezTo>
                  <a:lnTo>
                    <a:pt x="1" y="4715"/>
                  </a:lnTo>
                  <a:cubicBezTo>
                    <a:pt x="1" y="5165"/>
                    <a:pt x="388" y="5553"/>
                    <a:pt x="854" y="5553"/>
                  </a:cubicBezTo>
                  <a:cubicBezTo>
                    <a:pt x="1319" y="5553"/>
                    <a:pt x="1707" y="5165"/>
                    <a:pt x="1707" y="4715"/>
                  </a:cubicBezTo>
                  <a:lnTo>
                    <a:pt x="1707" y="853"/>
                  </a:lnTo>
                  <a:cubicBezTo>
                    <a:pt x="1707" y="388"/>
                    <a:pt x="1319" y="16"/>
                    <a:pt x="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3379899" y="4102610"/>
              <a:ext cx="1280690" cy="221893"/>
            </a:xfrm>
            <a:custGeom>
              <a:avLst/>
              <a:gdLst/>
              <a:ahLst/>
              <a:cxnLst/>
              <a:rect l="l" t="t" r="r" b="b"/>
              <a:pathLst>
                <a:path w="14331" h="2483" extrusionOk="0">
                  <a:moveTo>
                    <a:pt x="1210" y="1"/>
                  </a:moveTo>
                  <a:cubicBezTo>
                    <a:pt x="527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21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353369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505" y="0"/>
                  </a:moveTo>
                  <a:lnTo>
                    <a:pt x="1" y="4452"/>
                  </a:lnTo>
                  <a:lnTo>
                    <a:pt x="10857" y="4452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353369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19" y="0"/>
                  </a:moveTo>
                  <a:lnTo>
                    <a:pt x="1" y="1164"/>
                  </a:lnTo>
                  <a:lnTo>
                    <a:pt x="10857" y="1164"/>
                  </a:lnTo>
                  <a:lnTo>
                    <a:pt x="10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3859432" y="3231212"/>
              <a:ext cx="508755" cy="617155"/>
            </a:xfrm>
            <a:custGeom>
              <a:avLst/>
              <a:gdLst/>
              <a:ahLst/>
              <a:cxnLst/>
              <a:rect l="l" t="t" r="r" b="b"/>
              <a:pathLst>
                <a:path w="5693" h="6906" extrusionOk="0">
                  <a:moveTo>
                    <a:pt x="4424" y="1"/>
                  </a:moveTo>
                  <a:cubicBezTo>
                    <a:pt x="4075" y="1"/>
                    <a:pt x="3738" y="165"/>
                    <a:pt x="3521" y="461"/>
                  </a:cubicBezTo>
                  <a:lnTo>
                    <a:pt x="512" y="4416"/>
                  </a:lnTo>
                  <a:cubicBezTo>
                    <a:pt x="0" y="5114"/>
                    <a:pt x="156" y="6107"/>
                    <a:pt x="853" y="6603"/>
                  </a:cubicBezTo>
                  <a:cubicBezTo>
                    <a:pt x="900" y="6619"/>
                    <a:pt x="916" y="6650"/>
                    <a:pt x="962" y="6665"/>
                  </a:cubicBezTo>
                  <a:cubicBezTo>
                    <a:pt x="1217" y="6828"/>
                    <a:pt x="1500" y="6905"/>
                    <a:pt x="1781" y="6905"/>
                  </a:cubicBezTo>
                  <a:cubicBezTo>
                    <a:pt x="2305" y="6905"/>
                    <a:pt x="2821" y="6638"/>
                    <a:pt x="3133" y="6153"/>
                  </a:cubicBezTo>
                  <a:cubicBezTo>
                    <a:pt x="3149" y="6122"/>
                    <a:pt x="3164" y="6107"/>
                    <a:pt x="3180" y="6060"/>
                  </a:cubicBezTo>
                  <a:lnTo>
                    <a:pt x="5413" y="1625"/>
                  </a:lnTo>
                  <a:cubicBezTo>
                    <a:pt x="5692" y="1128"/>
                    <a:pt x="5506" y="477"/>
                    <a:pt x="5010" y="167"/>
                  </a:cubicBezTo>
                  <a:cubicBezTo>
                    <a:pt x="4824" y="54"/>
                    <a:pt x="4622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3883024" y="3588761"/>
              <a:ext cx="273099" cy="241822"/>
            </a:xfrm>
            <a:custGeom>
              <a:avLst/>
              <a:gdLst/>
              <a:ahLst/>
              <a:cxnLst/>
              <a:rect l="l" t="t" r="r" b="b"/>
              <a:pathLst>
                <a:path w="3056" h="2706" extrusionOk="0">
                  <a:moveTo>
                    <a:pt x="1540" y="0"/>
                  </a:moveTo>
                  <a:cubicBezTo>
                    <a:pt x="1087" y="0"/>
                    <a:pt x="651" y="227"/>
                    <a:pt x="388" y="632"/>
                  </a:cubicBezTo>
                  <a:cubicBezTo>
                    <a:pt x="0" y="1268"/>
                    <a:pt x="186" y="2090"/>
                    <a:pt x="807" y="2494"/>
                  </a:cubicBezTo>
                  <a:cubicBezTo>
                    <a:pt x="1033" y="2637"/>
                    <a:pt x="1284" y="2706"/>
                    <a:pt x="1532" y="2706"/>
                  </a:cubicBezTo>
                  <a:cubicBezTo>
                    <a:pt x="1981" y="2706"/>
                    <a:pt x="2418" y="2479"/>
                    <a:pt x="2668" y="2059"/>
                  </a:cubicBezTo>
                  <a:cubicBezTo>
                    <a:pt x="3056" y="1423"/>
                    <a:pt x="2869" y="617"/>
                    <a:pt x="2249" y="198"/>
                  </a:cubicBezTo>
                  <a:cubicBezTo>
                    <a:pt x="2023" y="64"/>
                    <a:pt x="1779" y="0"/>
                    <a:pt x="1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3934230" y="3625847"/>
              <a:ext cx="169257" cy="169168"/>
            </a:xfrm>
            <a:custGeom>
              <a:avLst/>
              <a:gdLst/>
              <a:ahLst/>
              <a:cxnLst/>
              <a:rect l="l" t="t" r="r" b="b"/>
              <a:pathLst>
                <a:path w="1894" h="1893" extrusionOk="0">
                  <a:moveTo>
                    <a:pt x="947" y="0"/>
                  </a:moveTo>
                  <a:cubicBezTo>
                    <a:pt x="420" y="0"/>
                    <a:pt x="1" y="419"/>
                    <a:pt x="1" y="946"/>
                  </a:cubicBezTo>
                  <a:cubicBezTo>
                    <a:pt x="1" y="1474"/>
                    <a:pt x="420" y="1892"/>
                    <a:pt x="947" y="1892"/>
                  </a:cubicBezTo>
                  <a:cubicBezTo>
                    <a:pt x="1474" y="1892"/>
                    <a:pt x="1893" y="1474"/>
                    <a:pt x="1893" y="946"/>
                  </a:cubicBezTo>
                  <a:cubicBezTo>
                    <a:pt x="1893" y="419"/>
                    <a:pt x="1474" y="0"/>
                    <a:pt x="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4164345" y="3252391"/>
              <a:ext cx="180249" cy="158265"/>
            </a:xfrm>
            <a:custGeom>
              <a:avLst/>
              <a:gdLst/>
              <a:ahLst/>
              <a:cxnLst/>
              <a:rect l="l" t="t" r="r" b="b"/>
              <a:pathLst>
                <a:path w="2017" h="1771" extrusionOk="0">
                  <a:moveTo>
                    <a:pt x="1013" y="0"/>
                  </a:moveTo>
                  <a:cubicBezTo>
                    <a:pt x="722" y="0"/>
                    <a:pt x="435" y="145"/>
                    <a:pt x="264" y="426"/>
                  </a:cubicBezTo>
                  <a:cubicBezTo>
                    <a:pt x="1" y="829"/>
                    <a:pt x="125" y="1372"/>
                    <a:pt x="543" y="1636"/>
                  </a:cubicBezTo>
                  <a:cubicBezTo>
                    <a:pt x="689" y="1727"/>
                    <a:pt x="850" y="1770"/>
                    <a:pt x="1008" y="1770"/>
                  </a:cubicBezTo>
                  <a:cubicBezTo>
                    <a:pt x="1306" y="1770"/>
                    <a:pt x="1597" y="1619"/>
                    <a:pt x="1769" y="1357"/>
                  </a:cubicBezTo>
                  <a:cubicBezTo>
                    <a:pt x="2017" y="938"/>
                    <a:pt x="1908" y="395"/>
                    <a:pt x="1474" y="131"/>
                  </a:cubicBezTo>
                  <a:cubicBezTo>
                    <a:pt x="1332" y="44"/>
                    <a:pt x="1172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4192048" y="3276788"/>
              <a:ext cx="124843" cy="109383"/>
            </a:xfrm>
            <a:custGeom>
              <a:avLst/>
              <a:gdLst/>
              <a:ahLst/>
              <a:cxnLst/>
              <a:rect l="l" t="t" r="r" b="b"/>
              <a:pathLst>
                <a:path w="1397" h="1224" extrusionOk="0">
                  <a:moveTo>
                    <a:pt x="704" y="1"/>
                  </a:moveTo>
                  <a:cubicBezTo>
                    <a:pt x="497" y="1"/>
                    <a:pt x="297" y="97"/>
                    <a:pt x="187" y="277"/>
                  </a:cubicBezTo>
                  <a:cubicBezTo>
                    <a:pt x="1" y="572"/>
                    <a:pt x="78" y="959"/>
                    <a:pt x="373" y="1130"/>
                  </a:cubicBezTo>
                  <a:cubicBezTo>
                    <a:pt x="481" y="1193"/>
                    <a:pt x="602" y="1224"/>
                    <a:pt x="719" y="1224"/>
                  </a:cubicBezTo>
                  <a:cubicBezTo>
                    <a:pt x="923" y="1224"/>
                    <a:pt x="1118" y="1131"/>
                    <a:pt x="1226" y="944"/>
                  </a:cubicBezTo>
                  <a:cubicBezTo>
                    <a:pt x="1397" y="649"/>
                    <a:pt x="1319" y="262"/>
                    <a:pt x="1040" y="91"/>
                  </a:cubicBezTo>
                  <a:cubicBezTo>
                    <a:pt x="935" y="30"/>
                    <a:pt x="819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3851121" y="2552842"/>
              <a:ext cx="486592" cy="500444"/>
            </a:xfrm>
            <a:custGeom>
              <a:avLst/>
              <a:gdLst/>
              <a:ahLst/>
              <a:cxnLst/>
              <a:rect l="l" t="t" r="r" b="b"/>
              <a:pathLst>
                <a:path w="5445" h="5600" extrusionOk="0">
                  <a:moveTo>
                    <a:pt x="943" y="0"/>
                  </a:moveTo>
                  <a:cubicBezTo>
                    <a:pt x="739" y="0"/>
                    <a:pt x="533" y="74"/>
                    <a:pt x="373" y="220"/>
                  </a:cubicBezTo>
                  <a:cubicBezTo>
                    <a:pt x="16" y="546"/>
                    <a:pt x="0" y="1073"/>
                    <a:pt x="311" y="1430"/>
                  </a:cubicBezTo>
                  <a:lnTo>
                    <a:pt x="3878" y="5323"/>
                  </a:lnTo>
                  <a:cubicBezTo>
                    <a:pt x="4044" y="5505"/>
                    <a:pt x="4277" y="5599"/>
                    <a:pt x="4512" y="5599"/>
                  </a:cubicBezTo>
                  <a:cubicBezTo>
                    <a:pt x="4716" y="5599"/>
                    <a:pt x="4922" y="5529"/>
                    <a:pt x="5088" y="5385"/>
                  </a:cubicBezTo>
                  <a:cubicBezTo>
                    <a:pt x="5429" y="5074"/>
                    <a:pt x="5444" y="4532"/>
                    <a:pt x="5134" y="4175"/>
                  </a:cubicBezTo>
                  <a:lnTo>
                    <a:pt x="1567" y="282"/>
                  </a:lnTo>
                  <a:cubicBezTo>
                    <a:pt x="1403" y="93"/>
                    <a:pt x="1174" y="0"/>
                    <a:pt x="9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4222522" y="2946584"/>
              <a:ext cx="58355" cy="55764"/>
            </a:xfrm>
            <a:custGeom>
              <a:avLst/>
              <a:gdLst/>
              <a:ahLst/>
              <a:cxnLst/>
              <a:rect l="l" t="t" r="r" b="b"/>
              <a:pathLst>
                <a:path w="653" h="624" extrusionOk="0">
                  <a:moveTo>
                    <a:pt x="316" y="0"/>
                  </a:moveTo>
                  <a:cubicBezTo>
                    <a:pt x="156" y="0"/>
                    <a:pt x="16" y="134"/>
                    <a:pt x="16" y="296"/>
                  </a:cubicBezTo>
                  <a:cubicBezTo>
                    <a:pt x="1" y="467"/>
                    <a:pt x="125" y="622"/>
                    <a:pt x="311" y="622"/>
                  </a:cubicBezTo>
                  <a:cubicBezTo>
                    <a:pt x="321" y="623"/>
                    <a:pt x="330" y="623"/>
                    <a:pt x="340" y="623"/>
                  </a:cubicBezTo>
                  <a:cubicBezTo>
                    <a:pt x="499" y="623"/>
                    <a:pt x="637" y="503"/>
                    <a:pt x="637" y="327"/>
                  </a:cubicBezTo>
                  <a:cubicBezTo>
                    <a:pt x="652" y="172"/>
                    <a:pt x="513" y="17"/>
                    <a:pt x="342" y="2"/>
                  </a:cubicBezTo>
                  <a:cubicBezTo>
                    <a:pt x="333" y="1"/>
                    <a:pt x="325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3900987" y="2598418"/>
              <a:ext cx="61126" cy="57372"/>
            </a:xfrm>
            <a:custGeom>
              <a:avLst/>
              <a:gdLst/>
              <a:ahLst/>
              <a:cxnLst/>
              <a:rect l="l" t="t" r="r" b="b"/>
              <a:pathLst>
                <a:path w="684" h="642" extrusionOk="0">
                  <a:moveTo>
                    <a:pt x="325" y="0"/>
                  </a:moveTo>
                  <a:cubicBezTo>
                    <a:pt x="174" y="0"/>
                    <a:pt x="46" y="131"/>
                    <a:pt x="32" y="299"/>
                  </a:cubicBezTo>
                  <a:cubicBezTo>
                    <a:pt x="1" y="470"/>
                    <a:pt x="140" y="625"/>
                    <a:pt x="311" y="641"/>
                  </a:cubicBezTo>
                  <a:cubicBezTo>
                    <a:pt x="321" y="641"/>
                    <a:pt x="332" y="642"/>
                    <a:pt x="342" y="642"/>
                  </a:cubicBezTo>
                  <a:cubicBezTo>
                    <a:pt x="514" y="642"/>
                    <a:pt x="653" y="521"/>
                    <a:pt x="668" y="346"/>
                  </a:cubicBezTo>
                  <a:cubicBezTo>
                    <a:pt x="683" y="175"/>
                    <a:pt x="544" y="20"/>
                    <a:pt x="373" y="5"/>
                  </a:cubicBezTo>
                  <a:cubicBezTo>
                    <a:pt x="357" y="2"/>
                    <a:pt x="341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3594733" y="2755432"/>
              <a:ext cx="138694" cy="162197"/>
            </a:xfrm>
            <a:custGeom>
              <a:avLst/>
              <a:gdLst/>
              <a:ahLst/>
              <a:cxnLst/>
              <a:rect l="l" t="t" r="r" b="b"/>
              <a:pathLst>
                <a:path w="1552" h="1815" extrusionOk="0">
                  <a:moveTo>
                    <a:pt x="372" y="0"/>
                  </a:moveTo>
                  <a:lnTo>
                    <a:pt x="0" y="295"/>
                  </a:lnTo>
                  <a:lnTo>
                    <a:pt x="1163" y="1815"/>
                  </a:lnTo>
                  <a:lnTo>
                    <a:pt x="1551" y="1520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3475520" y="2801187"/>
              <a:ext cx="209382" cy="202412"/>
            </a:xfrm>
            <a:custGeom>
              <a:avLst/>
              <a:gdLst/>
              <a:ahLst/>
              <a:cxnLst/>
              <a:rect l="l" t="t" r="r" b="b"/>
              <a:pathLst>
                <a:path w="2343" h="2265" extrusionOk="0">
                  <a:moveTo>
                    <a:pt x="1505" y="0"/>
                  </a:moveTo>
                  <a:lnTo>
                    <a:pt x="0" y="1163"/>
                  </a:lnTo>
                  <a:lnTo>
                    <a:pt x="838" y="2264"/>
                  </a:lnTo>
                  <a:lnTo>
                    <a:pt x="2342" y="1101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3368818" y="2855164"/>
              <a:ext cx="220463" cy="249596"/>
            </a:xfrm>
            <a:custGeom>
              <a:avLst/>
              <a:gdLst/>
              <a:ahLst/>
              <a:cxnLst/>
              <a:rect l="l" t="t" r="r" b="b"/>
              <a:pathLst>
                <a:path w="2467" h="2793" extrusionOk="0">
                  <a:moveTo>
                    <a:pt x="776" y="1"/>
                  </a:moveTo>
                  <a:lnTo>
                    <a:pt x="0" y="590"/>
                  </a:lnTo>
                  <a:lnTo>
                    <a:pt x="1706" y="2793"/>
                  </a:lnTo>
                  <a:lnTo>
                    <a:pt x="2466" y="21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3408943" y="2900650"/>
              <a:ext cx="47274" cy="41733"/>
            </a:xfrm>
            <a:custGeom>
              <a:avLst/>
              <a:gdLst/>
              <a:ahLst/>
              <a:cxnLst/>
              <a:rect l="l" t="t" r="r" b="b"/>
              <a:pathLst>
                <a:path w="529" h="467" extrusionOk="0">
                  <a:moveTo>
                    <a:pt x="269" y="1"/>
                  </a:moveTo>
                  <a:cubicBezTo>
                    <a:pt x="217" y="1"/>
                    <a:pt x="165" y="17"/>
                    <a:pt x="125" y="50"/>
                  </a:cubicBezTo>
                  <a:cubicBezTo>
                    <a:pt x="32" y="128"/>
                    <a:pt x="1" y="283"/>
                    <a:pt x="78" y="376"/>
                  </a:cubicBezTo>
                  <a:cubicBezTo>
                    <a:pt x="126" y="433"/>
                    <a:pt x="202" y="466"/>
                    <a:pt x="279" y="466"/>
                  </a:cubicBezTo>
                  <a:cubicBezTo>
                    <a:pt x="328" y="466"/>
                    <a:pt x="377" y="453"/>
                    <a:pt x="420" y="423"/>
                  </a:cubicBezTo>
                  <a:cubicBezTo>
                    <a:pt x="513" y="345"/>
                    <a:pt x="528" y="190"/>
                    <a:pt x="451" y="81"/>
                  </a:cubicBezTo>
                  <a:cubicBezTo>
                    <a:pt x="407" y="28"/>
                    <a:pt x="338" y="1"/>
                    <a:pt x="26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3501793" y="3019953"/>
              <a:ext cx="48615" cy="42002"/>
            </a:xfrm>
            <a:custGeom>
              <a:avLst/>
              <a:gdLst/>
              <a:ahLst/>
              <a:cxnLst/>
              <a:rect l="l" t="t" r="r" b="b"/>
              <a:pathLst>
                <a:path w="544" h="470" extrusionOk="0">
                  <a:moveTo>
                    <a:pt x="248" y="1"/>
                  </a:moveTo>
                  <a:cubicBezTo>
                    <a:pt x="198" y="1"/>
                    <a:pt x="148" y="17"/>
                    <a:pt x="110" y="49"/>
                  </a:cubicBezTo>
                  <a:cubicBezTo>
                    <a:pt x="16" y="127"/>
                    <a:pt x="1" y="282"/>
                    <a:pt x="63" y="375"/>
                  </a:cubicBezTo>
                  <a:cubicBezTo>
                    <a:pt x="117" y="438"/>
                    <a:pt x="193" y="470"/>
                    <a:pt x="265" y="470"/>
                  </a:cubicBezTo>
                  <a:cubicBezTo>
                    <a:pt x="316" y="470"/>
                    <a:pt x="365" y="454"/>
                    <a:pt x="404" y="421"/>
                  </a:cubicBezTo>
                  <a:cubicBezTo>
                    <a:pt x="513" y="344"/>
                    <a:pt x="544" y="189"/>
                    <a:pt x="435" y="96"/>
                  </a:cubicBezTo>
                  <a:cubicBezTo>
                    <a:pt x="390" y="32"/>
                    <a:pt x="318" y="1"/>
                    <a:pt x="24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3141474" y="2927281"/>
              <a:ext cx="302232" cy="79088"/>
            </a:xfrm>
            <a:custGeom>
              <a:avLst/>
              <a:gdLst/>
              <a:ahLst/>
              <a:cxnLst/>
              <a:rect l="l" t="t" r="r" b="b"/>
              <a:pathLst>
                <a:path w="3382" h="885" extrusionOk="0">
                  <a:moveTo>
                    <a:pt x="2715" y="0"/>
                  </a:moveTo>
                  <a:lnTo>
                    <a:pt x="0" y="62"/>
                  </a:lnTo>
                  <a:lnTo>
                    <a:pt x="435" y="652"/>
                  </a:lnTo>
                  <a:lnTo>
                    <a:pt x="3382" y="884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3074986" y="2932822"/>
              <a:ext cx="105361" cy="178909"/>
            </a:xfrm>
            <a:custGeom>
              <a:avLst/>
              <a:gdLst/>
              <a:ahLst/>
              <a:cxnLst/>
              <a:rect l="l" t="t" r="r" b="b"/>
              <a:pathLst>
                <a:path w="1179" h="2002" extrusionOk="0">
                  <a:moveTo>
                    <a:pt x="744" y="0"/>
                  </a:moveTo>
                  <a:lnTo>
                    <a:pt x="0" y="1707"/>
                  </a:lnTo>
                  <a:lnTo>
                    <a:pt x="233" y="2001"/>
                  </a:lnTo>
                  <a:lnTo>
                    <a:pt x="1179" y="590"/>
                  </a:lnTo>
                  <a:lnTo>
                    <a:pt x="74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3400632" y="3009050"/>
              <a:ext cx="105451" cy="311973"/>
            </a:xfrm>
            <a:custGeom>
              <a:avLst/>
              <a:gdLst/>
              <a:ahLst/>
              <a:cxnLst/>
              <a:rect l="l" t="t" r="r" b="b"/>
              <a:pathLst>
                <a:path w="1180" h="3491" extrusionOk="0">
                  <a:moveTo>
                    <a:pt x="513" y="0"/>
                  </a:moveTo>
                  <a:lnTo>
                    <a:pt x="1" y="2916"/>
                  </a:lnTo>
                  <a:lnTo>
                    <a:pt x="451" y="3490"/>
                  </a:lnTo>
                  <a:lnTo>
                    <a:pt x="1180" y="869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3256486" y="3269639"/>
              <a:ext cx="184449" cy="76318"/>
            </a:xfrm>
            <a:custGeom>
              <a:avLst/>
              <a:gdLst/>
              <a:ahLst/>
              <a:cxnLst/>
              <a:rect l="l" t="t" r="r" b="b"/>
              <a:pathLst>
                <a:path w="2064" h="854" extrusionOk="0">
                  <a:moveTo>
                    <a:pt x="1614" y="0"/>
                  </a:moveTo>
                  <a:lnTo>
                    <a:pt x="1" y="559"/>
                  </a:lnTo>
                  <a:lnTo>
                    <a:pt x="233" y="853"/>
                  </a:lnTo>
                  <a:lnTo>
                    <a:pt x="2064" y="5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789387" y="2176079"/>
              <a:ext cx="384001" cy="299909"/>
            </a:xfrm>
            <a:custGeom>
              <a:avLst/>
              <a:gdLst/>
              <a:ahLst/>
              <a:cxnLst/>
              <a:rect l="l" t="t" r="r" b="b"/>
              <a:pathLst>
                <a:path w="4297" h="3356" extrusionOk="0">
                  <a:moveTo>
                    <a:pt x="3521" y="0"/>
                  </a:moveTo>
                  <a:lnTo>
                    <a:pt x="528" y="1799"/>
                  </a:lnTo>
                  <a:cubicBezTo>
                    <a:pt x="140" y="2032"/>
                    <a:pt x="1" y="2544"/>
                    <a:pt x="233" y="2947"/>
                  </a:cubicBezTo>
                  <a:cubicBezTo>
                    <a:pt x="233" y="2963"/>
                    <a:pt x="264" y="2963"/>
                    <a:pt x="264" y="2978"/>
                  </a:cubicBezTo>
                  <a:cubicBezTo>
                    <a:pt x="420" y="3222"/>
                    <a:pt x="674" y="3355"/>
                    <a:pt x="938" y="3355"/>
                  </a:cubicBezTo>
                  <a:cubicBezTo>
                    <a:pt x="1094" y="3355"/>
                    <a:pt x="1253" y="3309"/>
                    <a:pt x="1397" y="3211"/>
                  </a:cubicBezTo>
                  <a:cubicBezTo>
                    <a:pt x="1428" y="3211"/>
                    <a:pt x="1428" y="3195"/>
                    <a:pt x="1443" y="3195"/>
                  </a:cubicBezTo>
                  <a:lnTo>
                    <a:pt x="4297" y="117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855964" y="2804851"/>
              <a:ext cx="580783" cy="547807"/>
            </a:xfrm>
            <a:custGeom>
              <a:avLst/>
              <a:gdLst/>
              <a:ahLst/>
              <a:cxnLst/>
              <a:rect l="l" t="t" r="r" b="b"/>
              <a:pathLst>
                <a:path w="6499" h="6130" extrusionOk="0">
                  <a:moveTo>
                    <a:pt x="940" y="0"/>
                  </a:moveTo>
                  <a:cubicBezTo>
                    <a:pt x="804" y="0"/>
                    <a:pt x="670" y="40"/>
                    <a:pt x="543" y="130"/>
                  </a:cubicBezTo>
                  <a:cubicBezTo>
                    <a:pt x="140" y="393"/>
                    <a:pt x="0" y="936"/>
                    <a:pt x="295" y="1293"/>
                  </a:cubicBezTo>
                  <a:cubicBezTo>
                    <a:pt x="1303" y="2518"/>
                    <a:pt x="3722" y="4891"/>
                    <a:pt x="4762" y="5822"/>
                  </a:cubicBezTo>
                  <a:cubicBezTo>
                    <a:pt x="4965" y="5998"/>
                    <a:pt x="5214" y="6130"/>
                    <a:pt x="5482" y="6130"/>
                  </a:cubicBezTo>
                  <a:cubicBezTo>
                    <a:pt x="5684" y="6130"/>
                    <a:pt x="5897" y="6055"/>
                    <a:pt x="6111" y="5868"/>
                  </a:cubicBezTo>
                  <a:cubicBezTo>
                    <a:pt x="6452" y="5543"/>
                    <a:pt x="6499" y="5000"/>
                    <a:pt x="6204" y="4612"/>
                  </a:cubicBezTo>
                  <a:cubicBezTo>
                    <a:pt x="5180" y="3418"/>
                    <a:pt x="2637" y="1262"/>
                    <a:pt x="1706" y="362"/>
                  </a:cubicBezTo>
                  <a:cubicBezTo>
                    <a:pt x="1471" y="148"/>
                    <a:pt x="1202" y="0"/>
                    <a:pt x="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720129" y="4102610"/>
              <a:ext cx="1280779" cy="221893"/>
            </a:xfrm>
            <a:custGeom>
              <a:avLst/>
              <a:gdLst/>
              <a:ahLst/>
              <a:cxnLst/>
              <a:rect l="l" t="t" r="r" b="b"/>
              <a:pathLst>
                <a:path w="14332" h="2483" extrusionOk="0">
                  <a:moveTo>
                    <a:pt x="1210" y="1"/>
                  </a:moveTo>
                  <a:cubicBezTo>
                    <a:pt x="528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37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87535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489" y="0"/>
                  </a:moveTo>
                  <a:lnTo>
                    <a:pt x="0" y="4452"/>
                  </a:lnTo>
                  <a:lnTo>
                    <a:pt x="10857" y="4452"/>
                  </a:lnTo>
                  <a:lnTo>
                    <a:pt x="93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87535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04" y="0"/>
                  </a:moveTo>
                  <a:lnTo>
                    <a:pt x="0" y="1164"/>
                  </a:lnTo>
                  <a:lnTo>
                    <a:pt x="10857" y="1164"/>
                  </a:lnTo>
                  <a:lnTo>
                    <a:pt x="10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1216283" y="3187870"/>
              <a:ext cx="285611" cy="684715"/>
            </a:xfrm>
            <a:custGeom>
              <a:avLst/>
              <a:gdLst/>
              <a:ahLst/>
              <a:cxnLst/>
              <a:rect l="l" t="t" r="r" b="b"/>
              <a:pathLst>
                <a:path w="3196" h="7662" extrusionOk="0">
                  <a:moveTo>
                    <a:pt x="1614" y="0"/>
                  </a:moveTo>
                  <a:cubicBezTo>
                    <a:pt x="1024" y="0"/>
                    <a:pt x="544" y="435"/>
                    <a:pt x="497" y="1024"/>
                  </a:cubicBezTo>
                  <a:lnTo>
                    <a:pt x="63" y="5971"/>
                  </a:lnTo>
                  <a:cubicBezTo>
                    <a:pt x="1" y="6840"/>
                    <a:pt x="637" y="7569"/>
                    <a:pt x="1505" y="7662"/>
                  </a:cubicBezTo>
                  <a:lnTo>
                    <a:pt x="1629" y="7662"/>
                  </a:lnTo>
                  <a:cubicBezTo>
                    <a:pt x="2498" y="7662"/>
                    <a:pt x="3196" y="6949"/>
                    <a:pt x="3196" y="6080"/>
                  </a:cubicBezTo>
                  <a:lnTo>
                    <a:pt x="3196" y="5971"/>
                  </a:lnTo>
                  <a:lnTo>
                    <a:pt x="2746" y="1024"/>
                  </a:lnTo>
                  <a:cubicBezTo>
                    <a:pt x="2668" y="450"/>
                    <a:pt x="2188" y="0"/>
                    <a:pt x="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1238446" y="3611996"/>
              <a:ext cx="242626" cy="242626"/>
            </a:xfrm>
            <a:custGeom>
              <a:avLst/>
              <a:gdLst/>
              <a:ahLst/>
              <a:cxnLst/>
              <a:rect l="l" t="t" r="r" b="b"/>
              <a:pathLst>
                <a:path w="2715" h="2715" extrusionOk="0">
                  <a:moveTo>
                    <a:pt x="1350" y="0"/>
                  </a:moveTo>
                  <a:cubicBezTo>
                    <a:pt x="606" y="0"/>
                    <a:pt x="1" y="605"/>
                    <a:pt x="1" y="1365"/>
                  </a:cubicBezTo>
                  <a:cubicBezTo>
                    <a:pt x="1" y="2109"/>
                    <a:pt x="606" y="2714"/>
                    <a:pt x="1350" y="2714"/>
                  </a:cubicBezTo>
                  <a:cubicBezTo>
                    <a:pt x="2110" y="2714"/>
                    <a:pt x="2715" y="2109"/>
                    <a:pt x="2715" y="1365"/>
                  </a:cubicBezTo>
                  <a:cubicBezTo>
                    <a:pt x="2715" y="605"/>
                    <a:pt x="2110" y="0"/>
                    <a:pt x="1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1274549" y="3648010"/>
              <a:ext cx="170508" cy="170598"/>
            </a:xfrm>
            <a:custGeom>
              <a:avLst/>
              <a:gdLst/>
              <a:ahLst/>
              <a:cxnLst/>
              <a:rect l="l" t="t" r="r" b="b"/>
              <a:pathLst>
                <a:path w="1908" h="1909" extrusionOk="0">
                  <a:moveTo>
                    <a:pt x="962" y="0"/>
                  </a:moveTo>
                  <a:cubicBezTo>
                    <a:pt x="434" y="0"/>
                    <a:pt x="0" y="435"/>
                    <a:pt x="0" y="962"/>
                  </a:cubicBezTo>
                  <a:cubicBezTo>
                    <a:pt x="0" y="1474"/>
                    <a:pt x="434" y="1908"/>
                    <a:pt x="962" y="1908"/>
                  </a:cubicBezTo>
                  <a:cubicBezTo>
                    <a:pt x="1473" y="1893"/>
                    <a:pt x="1908" y="1474"/>
                    <a:pt x="1908" y="962"/>
                  </a:cubicBezTo>
                  <a:cubicBezTo>
                    <a:pt x="1908" y="435"/>
                    <a:pt x="1473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1274549" y="3207977"/>
              <a:ext cx="170508" cy="156657"/>
            </a:xfrm>
            <a:custGeom>
              <a:avLst/>
              <a:gdLst/>
              <a:ahLst/>
              <a:cxnLst/>
              <a:rect l="l" t="t" r="r" b="b"/>
              <a:pathLst>
                <a:path w="1908" h="1753" extrusionOk="0">
                  <a:moveTo>
                    <a:pt x="954" y="0"/>
                  </a:moveTo>
                  <a:cubicBezTo>
                    <a:pt x="733" y="0"/>
                    <a:pt x="512" y="85"/>
                    <a:pt x="341" y="256"/>
                  </a:cubicBezTo>
                  <a:cubicBezTo>
                    <a:pt x="0" y="597"/>
                    <a:pt x="0" y="1156"/>
                    <a:pt x="341" y="1497"/>
                  </a:cubicBezTo>
                  <a:cubicBezTo>
                    <a:pt x="512" y="1667"/>
                    <a:pt x="733" y="1753"/>
                    <a:pt x="954" y="1753"/>
                  </a:cubicBezTo>
                  <a:cubicBezTo>
                    <a:pt x="1175" y="1753"/>
                    <a:pt x="1396" y="1667"/>
                    <a:pt x="1567" y="1497"/>
                  </a:cubicBezTo>
                  <a:cubicBezTo>
                    <a:pt x="1908" y="1156"/>
                    <a:pt x="1908" y="597"/>
                    <a:pt x="1567" y="256"/>
                  </a:cubicBezTo>
                  <a:cubicBezTo>
                    <a:pt x="1396" y="85"/>
                    <a:pt x="1175" y="0"/>
                    <a:pt x="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1303593" y="3230854"/>
              <a:ext cx="112421" cy="110902"/>
            </a:xfrm>
            <a:custGeom>
              <a:avLst/>
              <a:gdLst/>
              <a:ahLst/>
              <a:cxnLst/>
              <a:rect l="l" t="t" r="r" b="b"/>
              <a:pathLst>
                <a:path w="1258" h="1241" extrusionOk="0">
                  <a:moveTo>
                    <a:pt x="621" y="0"/>
                  </a:moveTo>
                  <a:cubicBezTo>
                    <a:pt x="280" y="0"/>
                    <a:pt x="1" y="264"/>
                    <a:pt x="1" y="620"/>
                  </a:cubicBezTo>
                  <a:cubicBezTo>
                    <a:pt x="1" y="977"/>
                    <a:pt x="280" y="1241"/>
                    <a:pt x="621" y="1241"/>
                  </a:cubicBezTo>
                  <a:cubicBezTo>
                    <a:pt x="978" y="1241"/>
                    <a:pt x="1257" y="977"/>
                    <a:pt x="1257" y="620"/>
                  </a:cubicBezTo>
                  <a:cubicBezTo>
                    <a:pt x="1257" y="279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792157" y="2325050"/>
              <a:ext cx="224664" cy="618227"/>
            </a:xfrm>
            <a:custGeom>
              <a:avLst/>
              <a:gdLst/>
              <a:ahLst/>
              <a:cxnLst/>
              <a:rect l="l" t="t" r="r" b="b"/>
              <a:pathLst>
                <a:path w="2514" h="6918" extrusionOk="0">
                  <a:moveTo>
                    <a:pt x="883" y="1"/>
                  </a:moveTo>
                  <a:cubicBezTo>
                    <a:pt x="848" y="1"/>
                    <a:pt x="812" y="3"/>
                    <a:pt x="776" y="8"/>
                  </a:cubicBezTo>
                  <a:cubicBezTo>
                    <a:pt x="311" y="70"/>
                    <a:pt x="1" y="505"/>
                    <a:pt x="47" y="970"/>
                  </a:cubicBezTo>
                  <a:lnTo>
                    <a:pt x="792" y="6197"/>
                  </a:lnTo>
                  <a:cubicBezTo>
                    <a:pt x="848" y="6622"/>
                    <a:pt x="1204" y="6918"/>
                    <a:pt x="1620" y="6918"/>
                  </a:cubicBezTo>
                  <a:cubicBezTo>
                    <a:pt x="1659" y="6918"/>
                    <a:pt x="1698" y="6915"/>
                    <a:pt x="1738" y="6910"/>
                  </a:cubicBezTo>
                  <a:cubicBezTo>
                    <a:pt x="2203" y="6864"/>
                    <a:pt x="2513" y="6429"/>
                    <a:pt x="2451" y="5964"/>
                  </a:cubicBezTo>
                  <a:lnTo>
                    <a:pt x="1722" y="737"/>
                  </a:lnTo>
                  <a:cubicBezTo>
                    <a:pt x="1651" y="310"/>
                    <a:pt x="1279" y="1"/>
                    <a:pt x="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904489" y="2836576"/>
              <a:ext cx="63807" cy="56300"/>
            </a:xfrm>
            <a:custGeom>
              <a:avLst/>
              <a:gdLst/>
              <a:ahLst/>
              <a:cxnLst/>
              <a:rect l="l" t="t" r="r" b="b"/>
              <a:pathLst>
                <a:path w="714" h="630" extrusionOk="0">
                  <a:moveTo>
                    <a:pt x="352" y="1"/>
                  </a:moveTo>
                  <a:cubicBezTo>
                    <a:pt x="249" y="1"/>
                    <a:pt x="150" y="45"/>
                    <a:pt x="93" y="131"/>
                  </a:cubicBezTo>
                  <a:cubicBezTo>
                    <a:pt x="0" y="286"/>
                    <a:pt x="31" y="473"/>
                    <a:pt x="171" y="566"/>
                  </a:cubicBezTo>
                  <a:cubicBezTo>
                    <a:pt x="232" y="609"/>
                    <a:pt x="299" y="630"/>
                    <a:pt x="364" y="630"/>
                  </a:cubicBezTo>
                  <a:cubicBezTo>
                    <a:pt x="461" y="630"/>
                    <a:pt x="555" y="582"/>
                    <a:pt x="620" y="488"/>
                  </a:cubicBezTo>
                  <a:cubicBezTo>
                    <a:pt x="713" y="349"/>
                    <a:pt x="682" y="147"/>
                    <a:pt x="543" y="54"/>
                  </a:cubicBezTo>
                  <a:cubicBezTo>
                    <a:pt x="483" y="18"/>
                    <a:pt x="417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837912" y="2370269"/>
              <a:ext cx="65236" cy="56568"/>
            </a:xfrm>
            <a:custGeom>
              <a:avLst/>
              <a:gdLst/>
              <a:ahLst/>
              <a:cxnLst/>
              <a:rect l="l" t="t" r="r" b="b"/>
              <a:pathLst>
                <a:path w="730" h="633" extrusionOk="0">
                  <a:moveTo>
                    <a:pt x="361" y="1"/>
                  </a:moveTo>
                  <a:cubicBezTo>
                    <a:pt x="261" y="1"/>
                    <a:pt x="167" y="51"/>
                    <a:pt x="109" y="138"/>
                  </a:cubicBezTo>
                  <a:cubicBezTo>
                    <a:pt x="1" y="262"/>
                    <a:pt x="47" y="464"/>
                    <a:pt x="187" y="572"/>
                  </a:cubicBezTo>
                  <a:cubicBezTo>
                    <a:pt x="245" y="614"/>
                    <a:pt x="309" y="632"/>
                    <a:pt x="369" y="632"/>
                  </a:cubicBezTo>
                  <a:cubicBezTo>
                    <a:pt x="469" y="632"/>
                    <a:pt x="563" y="582"/>
                    <a:pt x="621" y="495"/>
                  </a:cubicBezTo>
                  <a:cubicBezTo>
                    <a:pt x="730" y="340"/>
                    <a:pt x="683" y="154"/>
                    <a:pt x="543" y="61"/>
                  </a:cubicBezTo>
                  <a:cubicBezTo>
                    <a:pt x="485" y="20"/>
                    <a:pt x="421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1092960" y="2134435"/>
              <a:ext cx="128954" cy="167827"/>
            </a:xfrm>
            <a:custGeom>
              <a:avLst/>
              <a:gdLst/>
              <a:ahLst/>
              <a:cxnLst/>
              <a:rect l="l" t="t" r="r" b="b"/>
              <a:pathLst>
                <a:path w="1443" h="1878" extrusionOk="0">
                  <a:moveTo>
                    <a:pt x="404" y="1"/>
                  </a:moveTo>
                  <a:lnTo>
                    <a:pt x="0" y="265"/>
                  </a:lnTo>
                  <a:lnTo>
                    <a:pt x="1039" y="1878"/>
                  </a:lnTo>
                  <a:lnTo>
                    <a:pt x="1443" y="161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1141485" y="2060977"/>
              <a:ext cx="209382" cy="196960"/>
            </a:xfrm>
            <a:custGeom>
              <a:avLst/>
              <a:gdLst/>
              <a:ahLst/>
              <a:cxnLst/>
              <a:rect l="l" t="t" r="r" b="b"/>
              <a:pathLst>
                <a:path w="2343" h="2204" extrusionOk="0">
                  <a:moveTo>
                    <a:pt x="1598" y="1"/>
                  </a:moveTo>
                  <a:lnTo>
                    <a:pt x="0" y="1040"/>
                  </a:lnTo>
                  <a:lnTo>
                    <a:pt x="760" y="2203"/>
                  </a:lnTo>
                  <a:lnTo>
                    <a:pt x="2342" y="116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1249527" y="1961246"/>
              <a:ext cx="208042" cy="255137"/>
            </a:xfrm>
            <a:custGeom>
              <a:avLst/>
              <a:gdLst/>
              <a:ahLst/>
              <a:cxnLst/>
              <a:rect l="l" t="t" r="r" b="b"/>
              <a:pathLst>
                <a:path w="2328" h="2855" extrusionOk="0">
                  <a:moveTo>
                    <a:pt x="807" y="0"/>
                  </a:moveTo>
                  <a:lnTo>
                    <a:pt x="1" y="528"/>
                  </a:lnTo>
                  <a:lnTo>
                    <a:pt x="1521" y="2854"/>
                  </a:lnTo>
                  <a:lnTo>
                    <a:pt x="2327" y="2311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288401" y="2003336"/>
              <a:ext cx="47185" cy="43521"/>
            </a:xfrm>
            <a:custGeom>
              <a:avLst/>
              <a:gdLst/>
              <a:ahLst/>
              <a:cxnLst/>
              <a:rect l="l" t="t" r="r" b="b"/>
              <a:pathLst>
                <a:path w="528" h="487" extrusionOk="0">
                  <a:moveTo>
                    <a:pt x="270" y="1"/>
                  </a:moveTo>
                  <a:cubicBezTo>
                    <a:pt x="227" y="1"/>
                    <a:pt x="183" y="9"/>
                    <a:pt x="140" y="26"/>
                  </a:cubicBezTo>
                  <a:cubicBezTo>
                    <a:pt x="16" y="103"/>
                    <a:pt x="0" y="243"/>
                    <a:pt x="62" y="367"/>
                  </a:cubicBezTo>
                  <a:cubicBezTo>
                    <a:pt x="111" y="445"/>
                    <a:pt x="185" y="487"/>
                    <a:pt x="261" y="487"/>
                  </a:cubicBezTo>
                  <a:cubicBezTo>
                    <a:pt x="304" y="487"/>
                    <a:pt x="348" y="473"/>
                    <a:pt x="388" y="444"/>
                  </a:cubicBezTo>
                  <a:cubicBezTo>
                    <a:pt x="512" y="367"/>
                    <a:pt x="527" y="227"/>
                    <a:pt x="465" y="103"/>
                  </a:cubicBezTo>
                  <a:cubicBezTo>
                    <a:pt x="425" y="32"/>
                    <a:pt x="351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1370170" y="2130682"/>
              <a:ext cx="49955" cy="43074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283" y="1"/>
                  </a:moveTo>
                  <a:cubicBezTo>
                    <a:pt x="239" y="1"/>
                    <a:pt x="195" y="15"/>
                    <a:pt x="155" y="43"/>
                  </a:cubicBezTo>
                  <a:cubicBezTo>
                    <a:pt x="31" y="120"/>
                    <a:pt x="0" y="260"/>
                    <a:pt x="78" y="369"/>
                  </a:cubicBezTo>
                  <a:cubicBezTo>
                    <a:pt x="126" y="447"/>
                    <a:pt x="200" y="482"/>
                    <a:pt x="274" y="482"/>
                  </a:cubicBezTo>
                  <a:cubicBezTo>
                    <a:pt x="318" y="482"/>
                    <a:pt x="363" y="469"/>
                    <a:pt x="403" y="446"/>
                  </a:cubicBezTo>
                  <a:cubicBezTo>
                    <a:pt x="528" y="369"/>
                    <a:pt x="559" y="229"/>
                    <a:pt x="481" y="120"/>
                  </a:cubicBezTo>
                  <a:cubicBezTo>
                    <a:pt x="432" y="42"/>
                    <a:pt x="35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1334066" y="1753293"/>
              <a:ext cx="119302" cy="310543"/>
            </a:xfrm>
            <a:custGeom>
              <a:avLst/>
              <a:gdLst/>
              <a:ahLst/>
              <a:cxnLst/>
              <a:rect l="l" t="t" r="r" b="b"/>
              <a:pathLst>
                <a:path w="1335" h="3475" extrusionOk="0">
                  <a:moveTo>
                    <a:pt x="932" y="1"/>
                  </a:moveTo>
                  <a:lnTo>
                    <a:pt x="1" y="2560"/>
                  </a:lnTo>
                  <a:lnTo>
                    <a:pt x="606" y="3475"/>
                  </a:lnTo>
                  <a:lnTo>
                    <a:pt x="1335" y="621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1417265" y="1740871"/>
              <a:ext cx="183020" cy="68007"/>
            </a:xfrm>
            <a:custGeom>
              <a:avLst/>
              <a:gdLst/>
              <a:ahLst/>
              <a:cxnLst/>
              <a:rect l="l" t="t" r="r" b="b"/>
              <a:pathLst>
                <a:path w="2048" h="761" extrusionOk="0">
                  <a:moveTo>
                    <a:pt x="1862" y="0"/>
                  </a:moveTo>
                  <a:lnTo>
                    <a:pt x="1" y="140"/>
                  </a:lnTo>
                  <a:lnTo>
                    <a:pt x="404" y="760"/>
                  </a:lnTo>
                  <a:lnTo>
                    <a:pt x="2048" y="326"/>
                  </a:lnTo>
                  <a:lnTo>
                    <a:pt x="18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1389562" y="2066518"/>
              <a:ext cx="296692" cy="97140"/>
            </a:xfrm>
            <a:custGeom>
              <a:avLst/>
              <a:gdLst/>
              <a:ahLst/>
              <a:cxnLst/>
              <a:rect l="l" t="t" r="r" b="b"/>
              <a:pathLst>
                <a:path w="3320" h="1087" extrusionOk="0">
                  <a:moveTo>
                    <a:pt x="0" y="1"/>
                  </a:moveTo>
                  <a:lnTo>
                    <a:pt x="621" y="932"/>
                  </a:lnTo>
                  <a:lnTo>
                    <a:pt x="3319" y="1087"/>
                  </a:lnTo>
                  <a:lnTo>
                    <a:pt x="2901" y="4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648721" y="1988949"/>
              <a:ext cx="115102" cy="174709"/>
            </a:xfrm>
            <a:custGeom>
              <a:avLst/>
              <a:gdLst/>
              <a:ahLst/>
              <a:cxnLst/>
              <a:rect l="l" t="t" r="r" b="b"/>
              <a:pathLst>
                <a:path w="1288" h="1955" extrusionOk="0">
                  <a:moveTo>
                    <a:pt x="1071" y="0"/>
                  </a:moveTo>
                  <a:lnTo>
                    <a:pt x="1" y="1334"/>
                  </a:lnTo>
                  <a:lnTo>
                    <a:pt x="419" y="1955"/>
                  </a:lnTo>
                  <a:lnTo>
                    <a:pt x="1288" y="32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2283570" y="4219052"/>
              <a:ext cx="770684" cy="192492"/>
            </a:xfrm>
            <a:custGeom>
              <a:avLst/>
              <a:gdLst/>
              <a:ahLst/>
              <a:cxnLst/>
              <a:rect l="l" t="t" r="r" b="b"/>
              <a:pathLst>
                <a:path w="8624" h="2154" extrusionOk="0">
                  <a:moveTo>
                    <a:pt x="8360" y="0"/>
                  </a:moveTo>
                  <a:cubicBezTo>
                    <a:pt x="8267" y="0"/>
                    <a:pt x="3288" y="202"/>
                    <a:pt x="2885" y="249"/>
                  </a:cubicBezTo>
                  <a:cubicBezTo>
                    <a:pt x="2482" y="280"/>
                    <a:pt x="233" y="729"/>
                    <a:pt x="171" y="791"/>
                  </a:cubicBezTo>
                  <a:cubicBezTo>
                    <a:pt x="78" y="900"/>
                    <a:pt x="0" y="1520"/>
                    <a:pt x="93" y="1582"/>
                  </a:cubicBezTo>
                  <a:cubicBezTo>
                    <a:pt x="207" y="1639"/>
                    <a:pt x="2203" y="2154"/>
                    <a:pt x="3465" y="2154"/>
                  </a:cubicBezTo>
                  <a:cubicBezTo>
                    <a:pt x="3578" y="2154"/>
                    <a:pt x="3685" y="2150"/>
                    <a:pt x="3784" y="2141"/>
                  </a:cubicBezTo>
                  <a:cubicBezTo>
                    <a:pt x="4575" y="2094"/>
                    <a:pt x="8515" y="977"/>
                    <a:pt x="8561" y="884"/>
                  </a:cubicBezTo>
                  <a:cubicBezTo>
                    <a:pt x="8623" y="791"/>
                    <a:pt x="8437" y="0"/>
                    <a:pt x="8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2311273" y="4011100"/>
              <a:ext cx="705537" cy="347987"/>
            </a:xfrm>
            <a:custGeom>
              <a:avLst/>
              <a:gdLst/>
              <a:ahLst/>
              <a:cxnLst/>
              <a:rect l="l" t="t" r="r" b="b"/>
              <a:pathLst>
                <a:path w="7895" h="3894" extrusionOk="0">
                  <a:moveTo>
                    <a:pt x="6809" y="1"/>
                  </a:moveTo>
                  <a:lnTo>
                    <a:pt x="3707" y="730"/>
                  </a:lnTo>
                  <a:cubicBezTo>
                    <a:pt x="3707" y="730"/>
                    <a:pt x="1923" y="1133"/>
                    <a:pt x="1567" y="1335"/>
                  </a:cubicBezTo>
                  <a:cubicBezTo>
                    <a:pt x="698" y="1862"/>
                    <a:pt x="0" y="3273"/>
                    <a:pt x="0" y="3273"/>
                  </a:cubicBezTo>
                  <a:cubicBezTo>
                    <a:pt x="0" y="3273"/>
                    <a:pt x="1319" y="3878"/>
                    <a:pt x="3257" y="3894"/>
                  </a:cubicBezTo>
                  <a:cubicBezTo>
                    <a:pt x="4343" y="3878"/>
                    <a:pt x="7895" y="2669"/>
                    <a:pt x="7895" y="2669"/>
                  </a:cubicBezTo>
                  <a:cubicBezTo>
                    <a:pt x="7895" y="2669"/>
                    <a:pt x="7771" y="1614"/>
                    <a:pt x="7693" y="1335"/>
                  </a:cubicBezTo>
                  <a:cubicBezTo>
                    <a:pt x="7615" y="1040"/>
                    <a:pt x="6809" y="1"/>
                    <a:pt x="6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2458189" y="2654807"/>
              <a:ext cx="389542" cy="735116"/>
            </a:xfrm>
            <a:custGeom>
              <a:avLst/>
              <a:gdLst/>
              <a:ahLst/>
              <a:cxnLst/>
              <a:rect l="l" t="t" r="r" b="b"/>
              <a:pathLst>
                <a:path w="4359" h="8226" extrusionOk="0">
                  <a:moveTo>
                    <a:pt x="2660" y="1"/>
                  </a:moveTo>
                  <a:cubicBezTo>
                    <a:pt x="2616" y="1"/>
                    <a:pt x="2572" y="4"/>
                    <a:pt x="2528" y="10"/>
                  </a:cubicBezTo>
                  <a:cubicBezTo>
                    <a:pt x="2079" y="72"/>
                    <a:pt x="1675" y="211"/>
                    <a:pt x="1288" y="754"/>
                  </a:cubicBezTo>
                  <a:cubicBezTo>
                    <a:pt x="822" y="1405"/>
                    <a:pt x="0" y="6880"/>
                    <a:pt x="217" y="7392"/>
                  </a:cubicBezTo>
                  <a:cubicBezTo>
                    <a:pt x="380" y="7787"/>
                    <a:pt x="1699" y="8225"/>
                    <a:pt x="2586" y="8225"/>
                  </a:cubicBezTo>
                  <a:cubicBezTo>
                    <a:pt x="2884" y="8225"/>
                    <a:pt x="3133" y="8176"/>
                    <a:pt x="3273" y="8059"/>
                  </a:cubicBezTo>
                  <a:cubicBezTo>
                    <a:pt x="3847" y="7594"/>
                    <a:pt x="4358" y="1157"/>
                    <a:pt x="3955" y="692"/>
                  </a:cubicBezTo>
                  <a:cubicBezTo>
                    <a:pt x="3589" y="270"/>
                    <a:pt x="3096" y="1"/>
                    <a:pt x="2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2725658" y="2734074"/>
              <a:ext cx="15907" cy="16443"/>
            </a:xfrm>
            <a:custGeom>
              <a:avLst/>
              <a:gdLst/>
              <a:ahLst/>
              <a:cxnLst/>
              <a:rect l="l" t="t" r="r" b="b"/>
              <a:pathLst>
                <a:path w="178" h="184" extrusionOk="0">
                  <a:moveTo>
                    <a:pt x="178" y="100"/>
                  </a:moveTo>
                  <a:cubicBezTo>
                    <a:pt x="178" y="111"/>
                    <a:pt x="176" y="121"/>
                    <a:pt x="171" y="130"/>
                  </a:cubicBezTo>
                  <a:lnTo>
                    <a:pt x="171" y="130"/>
                  </a:lnTo>
                  <a:cubicBezTo>
                    <a:pt x="176" y="121"/>
                    <a:pt x="178" y="111"/>
                    <a:pt x="178" y="100"/>
                  </a:cubicBezTo>
                  <a:close/>
                  <a:moveTo>
                    <a:pt x="97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100"/>
                    <a:pt x="16" y="146"/>
                    <a:pt x="47" y="177"/>
                  </a:cubicBezTo>
                  <a:cubicBezTo>
                    <a:pt x="63" y="181"/>
                    <a:pt x="77" y="183"/>
                    <a:pt x="91" y="183"/>
                  </a:cubicBezTo>
                  <a:cubicBezTo>
                    <a:pt x="131" y="183"/>
                    <a:pt x="160" y="166"/>
                    <a:pt x="171" y="131"/>
                  </a:cubicBezTo>
                  <a:lnTo>
                    <a:pt x="171" y="131"/>
                  </a:lnTo>
                  <a:cubicBezTo>
                    <a:pt x="125" y="177"/>
                    <a:pt x="94" y="177"/>
                    <a:pt x="78" y="177"/>
                  </a:cubicBezTo>
                  <a:cubicBezTo>
                    <a:pt x="47" y="146"/>
                    <a:pt x="32" y="115"/>
                    <a:pt x="47" y="100"/>
                  </a:cubicBezTo>
                  <a:cubicBezTo>
                    <a:pt x="70" y="65"/>
                    <a:pt x="85" y="47"/>
                    <a:pt x="104" y="47"/>
                  </a:cubicBezTo>
                  <a:cubicBezTo>
                    <a:pt x="110" y="47"/>
                    <a:pt x="117" y="49"/>
                    <a:pt x="125" y="53"/>
                  </a:cubicBezTo>
                  <a:lnTo>
                    <a:pt x="156" y="53"/>
                  </a:lnTo>
                  <a:cubicBezTo>
                    <a:pt x="167" y="53"/>
                    <a:pt x="177" y="76"/>
                    <a:pt x="178" y="100"/>
                  </a:cubicBezTo>
                  <a:lnTo>
                    <a:pt x="178" y="100"/>
                  </a:lnTo>
                  <a:cubicBezTo>
                    <a:pt x="178" y="73"/>
                    <a:pt x="167" y="40"/>
                    <a:pt x="156" y="7"/>
                  </a:cubicBezTo>
                  <a:lnTo>
                    <a:pt x="125" y="7"/>
                  </a:lnTo>
                  <a:cubicBezTo>
                    <a:pt x="117" y="3"/>
                    <a:pt x="107" y="1"/>
                    <a:pt x="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2727088" y="2805566"/>
              <a:ext cx="15907" cy="15639"/>
            </a:xfrm>
            <a:custGeom>
              <a:avLst/>
              <a:gdLst/>
              <a:ahLst/>
              <a:cxnLst/>
              <a:rect l="l" t="t" r="r" b="b"/>
              <a:pathLst>
                <a:path w="178" h="175" extrusionOk="0">
                  <a:moveTo>
                    <a:pt x="177" y="92"/>
                  </a:moveTo>
                  <a:lnTo>
                    <a:pt x="177" y="92"/>
                  </a:lnTo>
                  <a:cubicBezTo>
                    <a:pt x="177" y="102"/>
                    <a:pt x="175" y="112"/>
                    <a:pt x="171" y="121"/>
                  </a:cubicBezTo>
                  <a:lnTo>
                    <a:pt x="171" y="121"/>
                  </a:lnTo>
                  <a:cubicBezTo>
                    <a:pt x="175" y="112"/>
                    <a:pt x="177" y="102"/>
                    <a:pt x="177" y="92"/>
                  </a:cubicBezTo>
                  <a:close/>
                  <a:moveTo>
                    <a:pt x="96" y="0"/>
                  </a:moveTo>
                  <a:cubicBezTo>
                    <a:pt x="61" y="0"/>
                    <a:pt x="27" y="22"/>
                    <a:pt x="16" y="44"/>
                  </a:cubicBezTo>
                  <a:cubicBezTo>
                    <a:pt x="0" y="91"/>
                    <a:pt x="16" y="153"/>
                    <a:pt x="62" y="168"/>
                  </a:cubicBezTo>
                  <a:cubicBezTo>
                    <a:pt x="74" y="172"/>
                    <a:pt x="85" y="174"/>
                    <a:pt x="97" y="174"/>
                  </a:cubicBezTo>
                  <a:cubicBezTo>
                    <a:pt x="130" y="174"/>
                    <a:pt x="159" y="157"/>
                    <a:pt x="171" y="122"/>
                  </a:cubicBezTo>
                  <a:lnTo>
                    <a:pt x="171" y="122"/>
                  </a:lnTo>
                  <a:cubicBezTo>
                    <a:pt x="155" y="168"/>
                    <a:pt x="109" y="168"/>
                    <a:pt x="78" y="168"/>
                  </a:cubicBezTo>
                  <a:cubicBezTo>
                    <a:pt x="62" y="153"/>
                    <a:pt x="31" y="106"/>
                    <a:pt x="62" y="91"/>
                  </a:cubicBezTo>
                  <a:cubicBezTo>
                    <a:pt x="74" y="56"/>
                    <a:pt x="85" y="38"/>
                    <a:pt x="110" y="38"/>
                  </a:cubicBezTo>
                  <a:cubicBezTo>
                    <a:pt x="118" y="38"/>
                    <a:pt x="128" y="40"/>
                    <a:pt x="140" y="44"/>
                  </a:cubicBezTo>
                  <a:lnTo>
                    <a:pt x="155" y="44"/>
                  </a:lnTo>
                  <a:cubicBezTo>
                    <a:pt x="166" y="44"/>
                    <a:pt x="177" y="67"/>
                    <a:pt x="177" y="92"/>
                  </a:cubicBezTo>
                  <a:lnTo>
                    <a:pt x="177" y="92"/>
                  </a:lnTo>
                  <a:cubicBezTo>
                    <a:pt x="177" y="65"/>
                    <a:pt x="166" y="35"/>
                    <a:pt x="155" y="13"/>
                  </a:cubicBezTo>
                  <a:lnTo>
                    <a:pt x="140" y="13"/>
                  </a:lnTo>
                  <a:cubicBezTo>
                    <a:pt x="126" y="4"/>
                    <a:pt x="11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2728428" y="2878220"/>
              <a:ext cx="18141" cy="15639"/>
            </a:xfrm>
            <a:custGeom>
              <a:avLst/>
              <a:gdLst/>
              <a:ahLst/>
              <a:cxnLst/>
              <a:rect l="l" t="t" r="r" b="b"/>
              <a:pathLst>
                <a:path w="203" h="175" extrusionOk="0">
                  <a:moveTo>
                    <a:pt x="106" y="1"/>
                  </a:moveTo>
                  <a:cubicBezTo>
                    <a:pt x="71" y="1"/>
                    <a:pt x="39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81" y="171"/>
                    <a:pt x="96" y="175"/>
                    <a:pt x="110" y="175"/>
                  </a:cubicBezTo>
                  <a:cubicBezTo>
                    <a:pt x="142" y="175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9"/>
                    <a:pt x="148" y="156"/>
                    <a:pt x="128" y="156"/>
                  </a:cubicBezTo>
                  <a:cubicBezTo>
                    <a:pt x="114" y="156"/>
                    <a:pt x="97" y="153"/>
                    <a:pt x="78" y="146"/>
                  </a:cubicBezTo>
                  <a:cubicBezTo>
                    <a:pt x="63" y="131"/>
                    <a:pt x="47" y="84"/>
                    <a:pt x="63" y="69"/>
                  </a:cubicBezTo>
                  <a:cubicBezTo>
                    <a:pt x="78" y="38"/>
                    <a:pt x="94" y="38"/>
                    <a:pt x="140" y="38"/>
                  </a:cubicBezTo>
                  <a:lnTo>
                    <a:pt x="156" y="38"/>
                  </a:lnTo>
                  <a:cubicBezTo>
                    <a:pt x="171" y="53"/>
                    <a:pt x="202" y="84"/>
                    <a:pt x="171" y="131"/>
                  </a:cubicBezTo>
                  <a:cubicBezTo>
                    <a:pt x="202" y="84"/>
                    <a:pt x="202" y="38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2722888" y="2948908"/>
              <a:ext cx="17337" cy="17784"/>
            </a:xfrm>
            <a:custGeom>
              <a:avLst/>
              <a:gdLst/>
              <a:ahLst/>
              <a:cxnLst/>
              <a:rect l="l" t="t" r="r" b="b"/>
              <a:pathLst>
                <a:path w="194" h="199" extrusionOk="0">
                  <a:moveTo>
                    <a:pt x="192" y="112"/>
                  </a:moveTo>
                  <a:cubicBezTo>
                    <a:pt x="192" y="124"/>
                    <a:pt x="190" y="135"/>
                    <a:pt x="187" y="146"/>
                  </a:cubicBezTo>
                  <a:cubicBezTo>
                    <a:pt x="192" y="136"/>
                    <a:pt x="194" y="124"/>
                    <a:pt x="192" y="112"/>
                  </a:cubicBezTo>
                  <a:close/>
                  <a:moveTo>
                    <a:pt x="112" y="1"/>
                  </a:moveTo>
                  <a:cubicBezTo>
                    <a:pt x="81" y="1"/>
                    <a:pt x="43" y="18"/>
                    <a:pt x="32" y="53"/>
                  </a:cubicBezTo>
                  <a:lnTo>
                    <a:pt x="32" y="69"/>
                  </a:lnTo>
                  <a:cubicBezTo>
                    <a:pt x="1" y="115"/>
                    <a:pt x="32" y="177"/>
                    <a:pt x="63" y="193"/>
                  </a:cubicBezTo>
                  <a:cubicBezTo>
                    <a:pt x="74" y="197"/>
                    <a:pt x="86" y="199"/>
                    <a:pt x="97" y="199"/>
                  </a:cubicBezTo>
                  <a:cubicBezTo>
                    <a:pt x="102" y="199"/>
                    <a:pt x="107" y="198"/>
                    <a:pt x="112" y="197"/>
                  </a:cubicBezTo>
                  <a:lnTo>
                    <a:pt x="112" y="197"/>
                  </a:lnTo>
                  <a:cubicBezTo>
                    <a:pt x="113" y="198"/>
                    <a:pt x="115" y="199"/>
                    <a:pt x="117" y="199"/>
                  </a:cubicBezTo>
                  <a:cubicBezTo>
                    <a:pt x="131" y="199"/>
                    <a:pt x="163" y="181"/>
                    <a:pt x="186" y="147"/>
                  </a:cubicBezTo>
                  <a:lnTo>
                    <a:pt x="186" y="147"/>
                  </a:lnTo>
                  <a:cubicBezTo>
                    <a:pt x="166" y="176"/>
                    <a:pt x="140" y="193"/>
                    <a:pt x="112" y="197"/>
                  </a:cubicBezTo>
                  <a:lnTo>
                    <a:pt x="112" y="197"/>
                  </a:lnTo>
                  <a:cubicBezTo>
                    <a:pt x="110" y="196"/>
                    <a:pt x="109" y="195"/>
                    <a:pt x="109" y="193"/>
                  </a:cubicBezTo>
                  <a:cubicBezTo>
                    <a:pt x="63" y="177"/>
                    <a:pt x="63" y="131"/>
                    <a:pt x="78" y="100"/>
                  </a:cubicBezTo>
                  <a:cubicBezTo>
                    <a:pt x="109" y="53"/>
                    <a:pt x="125" y="53"/>
                    <a:pt x="156" y="53"/>
                  </a:cubicBezTo>
                  <a:cubicBezTo>
                    <a:pt x="176" y="64"/>
                    <a:pt x="190" y="88"/>
                    <a:pt x="192" y="112"/>
                  </a:cubicBezTo>
                  <a:lnTo>
                    <a:pt x="192" y="112"/>
                  </a:lnTo>
                  <a:cubicBezTo>
                    <a:pt x="193" y="73"/>
                    <a:pt x="176" y="30"/>
                    <a:pt x="140" y="7"/>
                  </a:cubicBezTo>
                  <a:cubicBezTo>
                    <a:pt x="132" y="3"/>
                    <a:pt x="123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2720118" y="3022366"/>
              <a:ext cx="16622" cy="15013"/>
            </a:xfrm>
            <a:custGeom>
              <a:avLst/>
              <a:gdLst/>
              <a:ahLst/>
              <a:cxnLst/>
              <a:rect l="l" t="t" r="r" b="b"/>
              <a:pathLst>
                <a:path w="186" h="168" extrusionOk="0">
                  <a:moveTo>
                    <a:pt x="181" y="62"/>
                  </a:moveTo>
                  <a:cubicBezTo>
                    <a:pt x="182" y="84"/>
                    <a:pt x="178" y="109"/>
                    <a:pt x="171" y="131"/>
                  </a:cubicBezTo>
                  <a:cubicBezTo>
                    <a:pt x="182" y="109"/>
                    <a:pt x="185" y="88"/>
                    <a:pt x="181" y="62"/>
                  </a:cubicBezTo>
                  <a:close/>
                  <a:moveTo>
                    <a:pt x="103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71" y="166"/>
                    <a:pt x="81" y="168"/>
                    <a:pt x="93" y="168"/>
                  </a:cubicBezTo>
                  <a:cubicBezTo>
                    <a:pt x="124" y="168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0"/>
                    <a:pt x="143" y="149"/>
                    <a:pt x="122" y="149"/>
                  </a:cubicBezTo>
                  <a:cubicBezTo>
                    <a:pt x="107" y="149"/>
                    <a:pt x="91" y="144"/>
                    <a:pt x="78" y="131"/>
                  </a:cubicBezTo>
                  <a:cubicBezTo>
                    <a:pt x="63" y="100"/>
                    <a:pt x="32" y="69"/>
                    <a:pt x="63" y="53"/>
                  </a:cubicBezTo>
                  <a:lnTo>
                    <a:pt x="78" y="22"/>
                  </a:lnTo>
                  <a:cubicBezTo>
                    <a:pt x="94" y="14"/>
                    <a:pt x="113" y="10"/>
                    <a:pt x="130" y="10"/>
                  </a:cubicBezTo>
                  <a:cubicBezTo>
                    <a:pt x="148" y="10"/>
                    <a:pt x="163" y="14"/>
                    <a:pt x="171" y="22"/>
                  </a:cubicBezTo>
                  <a:cubicBezTo>
                    <a:pt x="176" y="37"/>
                    <a:pt x="179" y="50"/>
                    <a:pt x="181" y="62"/>
                  </a:cubicBezTo>
                  <a:lnTo>
                    <a:pt x="181" y="62"/>
                  </a:lnTo>
                  <a:cubicBezTo>
                    <a:pt x="180" y="36"/>
                    <a:pt x="172" y="15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2714577" y="3086172"/>
              <a:ext cx="17784" cy="15550"/>
            </a:xfrm>
            <a:custGeom>
              <a:avLst/>
              <a:gdLst/>
              <a:ahLst/>
              <a:cxnLst/>
              <a:rect l="l" t="t" r="r" b="b"/>
              <a:pathLst>
                <a:path w="199" h="174" extrusionOk="0">
                  <a:moveTo>
                    <a:pt x="193" y="74"/>
                  </a:moveTo>
                  <a:lnTo>
                    <a:pt x="193" y="74"/>
                  </a:lnTo>
                  <a:cubicBezTo>
                    <a:pt x="191" y="92"/>
                    <a:pt x="184" y="111"/>
                    <a:pt x="171" y="130"/>
                  </a:cubicBezTo>
                  <a:cubicBezTo>
                    <a:pt x="191" y="120"/>
                    <a:pt x="198" y="97"/>
                    <a:pt x="193" y="74"/>
                  </a:cubicBezTo>
                  <a:close/>
                  <a:moveTo>
                    <a:pt x="105" y="0"/>
                  </a:moveTo>
                  <a:cubicBezTo>
                    <a:pt x="71" y="0"/>
                    <a:pt x="39" y="18"/>
                    <a:pt x="16" y="53"/>
                  </a:cubicBezTo>
                  <a:cubicBezTo>
                    <a:pt x="1" y="84"/>
                    <a:pt x="16" y="146"/>
                    <a:pt x="63" y="161"/>
                  </a:cubicBezTo>
                  <a:cubicBezTo>
                    <a:pt x="72" y="170"/>
                    <a:pt x="83" y="174"/>
                    <a:pt x="96" y="174"/>
                  </a:cubicBezTo>
                  <a:cubicBezTo>
                    <a:pt x="126" y="174"/>
                    <a:pt x="160" y="152"/>
                    <a:pt x="171" y="130"/>
                  </a:cubicBezTo>
                  <a:lnTo>
                    <a:pt x="171" y="130"/>
                  </a:lnTo>
                  <a:cubicBezTo>
                    <a:pt x="162" y="139"/>
                    <a:pt x="148" y="148"/>
                    <a:pt x="129" y="148"/>
                  </a:cubicBezTo>
                  <a:cubicBezTo>
                    <a:pt x="115" y="148"/>
                    <a:pt x="98" y="143"/>
                    <a:pt x="78" y="130"/>
                  </a:cubicBezTo>
                  <a:cubicBezTo>
                    <a:pt x="63" y="115"/>
                    <a:pt x="47" y="68"/>
                    <a:pt x="63" y="53"/>
                  </a:cubicBezTo>
                  <a:lnTo>
                    <a:pt x="78" y="37"/>
                  </a:lnTo>
                  <a:cubicBezTo>
                    <a:pt x="101" y="22"/>
                    <a:pt x="121" y="14"/>
                    <a:pt x="136" y="14"/>
                  </a:cubicBezTo>
                  <a:cubicBezTo>
                    <a:pt x="152" y="14"/>
                    <a:pt x="163" y="22"/>
                    <a:pt x="171" y="37"/>
                  </a:cubicBezTo>
                  <a:cubicBezTo>
                    <a:pt x="182" y="48"/>
                    <a:pt x="189" y="61"/>
                    <a:pt x="193" y="74"/>
                  </a:cubicBezTo>
                  <a:lnTo>
                    <a:pt x="193" y="74"/>
                  </a:lnTo>
                  <a:cubicBezTo>
                    <a:pt x="194" y="48"/>
                    <a:pt x="183" y="24"/>
                    <a:pt x="156" y="6"/>
                  </a:cubicBezTo>
                  <a:lnTo>
                    <a:pt x="140" y="6"/>
                  </a:lnTo>
                  <a:cubicBezTo>
                    <a:pt x="128" y="2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2706266" y="3149889"/>
              <a:ext cx="16711" cy="16354"/>
            </a:xfrm>
            <a:custGeom>
              <a:avLst/>
              <a:gdLst/>
              <a:ahLst/>
              <a:cxnLst/>
              <a:rect l="l" t="t" r="r" b="b"/>
              <a:pathLst>
                <a:path w="187" h="183" extrusionOk="0">
                  <a:moveTo>
                    <a:pt x="171" y="131"/>
                  </a:moveTo>
                  <a:cubicBezTo>
                    <a:pt x="168" y="141"/>
                    <a:pt x="162" y="149"/>
                    <a:pt x="156" y="156"/>
                  </a:cubicBezTo>
                  <a:lnTo>
                    <a:pt x="156" y="156"/>
                  </a:lnTo>
                  <a:cubicBezTo>
                    <a:pt x="162" y="150"/>
                    <a:pt x="167" y="142"/>
                    <a:pt x="171" y="131"/>
                  </a:cubicBezTo>
                  <a:close/>
                  <a:moveTo>
                    <a:pt x="103" y="1"/>
                  </a:moveTo>
                  <a:cubicBezTo>
                    <a:pt x="65" y="1"/>
                    <a:pt x="28" y="18"/>
                    <a:pt x="16" y="53"/>
                  </a:cubicBezTo>
                  <a:cubicBezTo>
                    <a:pt x="0" y="100"/>
                    <a:pt x="16" y="146"/>
                    <a:pt x="63" y="177"/>
                  </a:cubicBezTo>
                  <a:cubicBezTo>
                    <a:pt x="70" y="181"/>
                    <a:pt x="80" y="183"/>
                    <a:pt x="90" y="183"/>
                  </a:cubicBezTo>
                  <a:cubicBezTo>
                    <a:pt x="113" y="183"/>
                    <a:pt x="139" y="174"/>
                    <a:pt x="156" y="156"/>
                  </a:cubicBezTo>
                  <a:lnTo>
                    <a:pt x="156" y="156"/>
                  </a:lnTo>
                  <a:cubicBezTo>
                    <a:pt x="147" y="164"/>
                    <a:pt x="137" y="168"/>
                    <a:pt x="128" y="168"/>
                  </a:cubicBezTo>
                  <a:cubicBezTo>
                    <a:pt x="114" y="168"/>
                    <a:pt x="101" y="160"/>
                    <a:pt x="94" y="146"/>
                  </a:cubicBezTo>
                  <a:cubicBezTo>
                    <a:pt x="78" y="131"/>
                    <a:pt x="63" y="100"/>
                    <a:pt x="78" y="69"/>
                  </a:cubicBezTo>
                  <a:cubicBezTo>
                    <a:pt x="89" y="47"/>
                    <a:pt x="100" y="25"/>
                    <a:pt x="122" y="25"/>
                  </a:cubicBezTo>
                  <a:cubicBezTo>
                    <a:pt x="131" y="25"/>
                    <a:pt x="142" y="28"/>
                    <a:pt x="156" y="37"/>
                  </a:cubicBezTo>
                  <a:cubicBezTo>
                    <a:pt x="171" y="53"/>
                    <a:pt x="187" y="84"/>
                    <a:pt x="171" y="131"/>
                  </a:cubicBezTo>
                  <a:cubicBezTo>
                    <a:pt x="187" y="100"/>
                    <a:pt x="187" y="53"/>
                    <a:pt x="156" y="6"/>
                  </a:cubicBezTo>
                  <a:lnTo>
                    <a:pt x="140" y="6"/>
                  </a:lnTo>
                  <a:cubicBezTo>
                    <a:pt x="128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2699474" y="3213070"/>
              <a:ext cx="15818" cy="17516"/>
            </a:xfrm>
            <a:custGeom>
              <a:avLst/>
              <a:gdLst/>
              <a:ahLst/>
              <a:cxnLst/>
              <a:rect l="l" t="t" r="r" b="b"/>
              <a:pathLst>
                <a:path w="177" h="196" extrusionOk="0">
                  <a:moveTo>
                    <a:pt x="176" y="85"/>
                  </a:moveTo>
                  <a:cubicBezTo>
                    <a:pt x="176" y="95"/>
                    <a:pt x="174" y="107"/>
                    <a:pt x="170" y="120"/>
                  </a:cubicBezTo>
                  <a:lnTo>
                    <a:pt x="170" y="120"/>
                  </a:lnTo>
                  <a:cubicBezTo>
                    <a:pt x="174" y="107"/>
                    <a:pt x="176" y="95"/>
                    <a:pt x="176" y="85"/>
                  </a:cubicBezTo>
                  <a:close/>
                  <a:moveTo>
                    <a:pt x="170" y="121"/>
                  </a:moveTo>
                  <a:cubicBezTo>
                    <a:pt x="160" y="131"/>
                    <a:pt x="157" y="134"/>
                    <a:pt x="155" y="146"/>
                  </a:cubicBezTo>
                  <a:lnTo>
                    <a:pt x="155" y="146"/>
                  </a:lnTo>
                  <a:cubicBezTo>
                    <a:pt x="161" y="139"/>
                    <a:pt x="166" y="131"/>
                    <a:pt x="170" y="121"/>
                  </a:cubicBezTo>
                  <a:close/>
                  <a:moveTo>
                    <a:pt x="90" y="0"/>
                  </a:moveTo>
                  <a:cubicBezTo>
                    <a:pt x="60" y="0"/>
                    <a:pt x="25" y="22"/>
                    <a:pt x="14" y="44"/>
                  </a:cubicBezTo>
                  <a:cubicBezTo>
                    <a:pt x="1" y="85"/>
                    <a:pt x="11" y="126"/>
                    <a:pt x="45" y="156"/>
                  </a:cubicBezTo>
                  <a:lnTo>
                    <a:pt x="45" y="156"/>
                  </a:lnTo>
                  <a:cubicBezTo>
                    <a:pt x="31" y="125"/>
                    <a:pt x="36" y="103"/>
                    <a:pt x="61" y="90"/>
                  </a:cubicBezTo>
                  <a:cubicBezTo>
                    <a:pt x="73" y="56"/>
                    <a:pt x="84" y="38"/>
                    <a:pt x="102" y="38"/>
                  </a:cubicBezTo>
                  <a:cubicBezTo>
                    <a:pt x="108" y="38"/>
                    <a:pt x="115" y="40"/>
                    <a:pt x="123" y="44"/>
                  </a:cubicBezTo>
                  <a:lnTo>
                    <a:pt x="154" y="44"/>
                  </a:lnTo>
                  <a:cubicBezTo>
                    <a:pt x="165" y="44"/>
                    <a:pt x="176" y="59"/>
                    <a:pt x="176" y="85"/>
                  </a:cubicBezTo>
                  <a:lnTo>
                    <a:pt x="176" y="85"/>
                  </a:lnTo>
                  <a:cubicBezTo>
                    <a:pt x="176" y="57"/>
                    <a:pt x="165" y="35"/>
                    <a:pt x="154" y="13"/>
                  </a:cubicBezTo>
                  <a:lnTo>
                    <a:pt x="123" y="13"/>
                  </a:lnTo>
                  <a:cubicBezTo>
                    <a:pt x="114" y="4"/>
                    <a:pt x="102" y="0"/>
                    <a:pt x="90" y="0"/>
                  </a:cubicBezTo>
                  <a:close/>
                  <a:moveTo>
                    <a:pt x="155" y="146"/>
                  </a:moveTo>
                  <a:cubicBezTo>
                    <a:pt x="138" y="165"/>
                    <a:pt x="112" y="174"/>
                    <a:pt x="89" y="174"/>
                  </a:cubicBezTo>
                  <a:cubicBezTo>
                    <a:pt x="78" y="174"/>
                    <a:pt x="69" y="172"/>
                    <a:pt x="61" y="168"/>
                  </a:cubicBezTo>
                  <a:cubicBezTo>
                    <a:pt x="55" y="164"/>
                    <a:pt x="50" y="160"/>
                    <a:pt x="45" y="156"/>
                  </a:cubicBezTo>
                  <a:lnTo>
                    <a:pt x="45" y="156"/>
                  </a:lnTo>
                  <a:cubicBezTo>
                    <a:pt x="49" y="165"/>
                    <a:pt x="54" y="174"/>
                    <a:pt x="61" y="184"/>
                  </a:cubicBezTo>
                  <a:cubicBezTo>
                    <a:pt x="69" y="191"/>
                    <a:pt x="80" y="195"/>
                    <a:pt x="96" y="195"/>
                  </a:cubicBezTo>
                  <a:cubicBezTo>
                    <a:pt x="111" y="195"/>
                    <a:pt x="131" y="191"/>
                    <a:pt x="154" y="184"/>
                  </a:cubicBezTo>
                  <a:cubicBezTo>
                    <a:pt x="154" y="165"/>
                    <a:pt x="154" y="154"/>
                    <a:pt x="155" y="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2690985" y="3270443"/>
              <a:ext cx="16711" cy="16979"/>
            </a:xfrm>
            <a:custGeom>
              <a:avLst/>
              <a:gdLst/>
              <a:ahLst/>
              <a:cxnLst/>
              <a:rect l="l" t="t" r="r" b="b"/>
              <a:pathLst>
                <a:path w="187" h="190" extrusionOk="0">
                  <a:moveTo>
                    <a:pt x="95" y="1"/>
                  </a:moveTo>
                  <a:cubicBezTo>
                    <a:pt x="64" y="1"/>
                    <a:pt x="28" y="15"/>
                    <a:pt x="16" y="38"/>
                  </a:cubicBezTo>
                  <a:lnTo>
                    <a:pt x="16" y="69"/>
                  </a:lnTo>
                  <a:cubicBezTo>
                    <a:pt x="1" y="100"/>
                    <a:pt x="16" y="162"/>
                    <a:pt x="47" y="177"/>
                  </a:cubicBezTo>
                  <a:cubicBezTo>
                    <a:pt x="60" y="182"/>
                    <a:pt x="73" y="183"/>
                    <a:pt x="87" y="183"/>
                  </a:cubicBezTo>
                  <a:lnTo>
                    <a:pt x="87" y="183"/>
                  </a:lnTo>
                  <a:cubicBezTo>
                    <a:pt x="84" y="182"/>
                    <a:pt x="81" y="180"/>
                    <a:pt x="78" y="177"/>
                  </a:cubicBezTo>
                  <a:cubicBezTo>
                    <a:pt x="47" y="146"/>
                    <a:pt x="47" y="100"/>
                    <a:pt x="78" y="84"/>
                  </a:cubicBezTo>
                  <a:cubicBezTo>
                    <a:pt x="94" y="38"/>
                    <a:pt x="109" y="38"/>
                    <a:pt x="156" y="38"/>
                  </a:cubicBezTo>
                  <a:cubicBezTo>
                    <a:pt x="171" y="69"/>
                    <a:pt x="187" y="100"/>
                    <a:pt x="172" y="146"/>
                  </a:cubicBezTo>
                  <a:lnTo>
                    <a:pt x="172" y="146"/>
                  </a:lnTo>
                  <a:cubicBezTo>
                    <a:pt x="187" y="100"/>
                    <a:pt x="187" y="38"/>
                    <a:pt x="125" y="7"/>
                  </a:cubicBezTo>
                  <a:cubicBezTo>
                    <a:pt x="117" y="3"/>
                    <a:pt x="106" y="1"/>
                    <a:pt x="95" y="1"/>
                  </a:cubicBezTo>
                  <a:close/>
                  <a:moveTo>
                    <a:pt x="171" y="146"/>
                  </a:moveTo>
                  <a:cubicBezTo>
                    <a:pt x="160" y="169"/>
                    <a:pt x="124" y="183"/>
                    <a:pt x="87" y="183"/>
                  </a:cubicBezTo>
                  <a:cubicBezTo>
                    <a:pt x="87" y="183"/>
                    <a:pt x="87" y="183"/>
                    <a:pt x="87" y="183"/>
                  </a:cubicBezTo>
                  <a:lnTo>
                    <a:pt x="87" y="183"/>
                  </a:lnTo>
                  <a:cubicBezTo>
                    <a:pt x="94" y="187"/>
                    <a:pt x="103" y="189"/>
                    <a:pt x="113" y="189"/>
                  </a:cubicBezTo>
                  <a:cubicBezTo>
                    <a:pt x="129" y="189"/>
                    <a:pt x="148" y="185"/>
                    <a:pt x="171" y="177"/>
                  </a:cubicBezTo>
                  <a:lnTo>
                    <a:pt x="171" y="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2679903" y="3329156"/>
              <a:ext cx="16711" cy="17337"/>
            </a:xfrm>
            <a:custGeom>
              <a:avLst/>
              <a:gdLst/>
              <a:ahLst/>
              <a:cxnLst/>
              <a:rect l="l" t="t" r="r" b="b"/>
              <a:pathLst>
                <a:path w="187" h="194" extrusionOk="0">
                  <a:moveTo>
                    <a:pt x="175" y="75"/>
                  </a:moveTo>
                  <a:cubicBezTo>
                    <a:pt x="181" y="87"/>
                    <a:pt x="184" y="98"/>
                    <a:pt x="184" y="109"/>
                  </a:cubicBezTo>
                  <a:lnTo>
                    <a:pt x="184" y="109"/>
                  </a:lnTo>
                  <a:cubicBezTo>
                    <a:pt x="186" y="94"/>
                    <a:pt x="182" y="82"/>
                    <a:pt x="175" y="75"/>
                  </a:cubicBezTo>
                  <a:close/>
                  <a:moveTo>
                    <a:pt x="184" y="109"/>
                  </a:moveTo>
                  <a:lnTo>
                    <a:pt x="184" y="109"/>
                  </a:lnTo>
                  <a:cubicBezTo>
                    <a:pt x="183" y="119"/>
                    <a:pt x="179" y="129"/>
                    <a:pt x="171" y="141"/>
                  </a:cubicBezTo>
                  <a:cubicBezTo>
                    <a:pt x="181" y="131"/>
                    <a:pt x="184" y="121"/>
                    <a:pt x="184" y="109"/>
                  </a:cubicBezTo>
                  <a:close/>
                  <a:moveTo>
                    <a:pt x="92" y="1"/>
                  </a:moveTo>
                  <a:cubicBezTo>
                    <a:pt x="63" y="1"/>
                    <a:pt x="36" y="18"/>
                    <a:pt x="16" y="48"/>
                  </a:cubicBezTo>
                  <a:lnTo>
                    <a:pt x="16" y="63"/>
                  </a:lnTo>
                  <a:cubicBezTo>
                    <a:pt x="1" y="110"/>
                    <a:pt x="16" y="156"/>
                    <a:pt x="63" y="187"/>
                  </a:cubicBezTo>
                  <a:cubicBezTo>
                    <a:pt x="71" y="191"/>
                    <a:pt x="80" y="193"/>
                    <a:pt x="91" y="193"/>
                  </a:cubicBezTo>
                  <a:cubicBezTo>
                    <a:pt x="122" y="193"/>
                    <a:pt x="160" y="176"/>
                    <a:pt x="171" y="141"/>
                  </a:cubicBezTo>
                  <a:lnTo>
                    <a:pt x="171" y="141"/>
                  </a:lnTo>
                  <a:cubicBezTo>
                    <a:pt x="140" y="187"/>
                    <a:pt x="94" y="187"/>
                    <a:pt x="78" y="187"/>
                  </a:cubicBezTo>
                  <a:cubicBezTo>
                    <a:pt x="63" y="156"/>
                    <a:pt x="47" y="125"/>
                    <a:pt x="63" y="110"/>
                  </a:cubicBezTo>
                  <a:cubicBezTo>
                    <a:pt x="74" y="75"/>
                    <a:pt x="86" y="57"/>
                    <a:pt x="111" y="57"/>
                  </a:cubicBezTo>
                  <a:cubicBezTo>
                    <a:pt x="119" y="57"/>
                    <a:pt x="129" y="59"/>
                    <a:pt x="140" y="63"/>
                  </a:cubicBezTo>
                  <a:lnTo>
                    <a:pt x="156" y="63"/>
                  </a:lnTo>
                  <a:cubicBezTo>
                    <a:pt x="161" y="63"/>
                    <a:pt x="169" y="67"/>
                    <a:pt x="175" y="75"/>
                  </a:cubicBezTo>
                  <a:lnTo>
                    <a:pt x="175" y="75"/>
                  </a:lnTo>
                  <a:cubicBezTo>
                    <a:pt x="167" y="56"/>
                    <a:pt x="153" y="36"/>
                    <a:pt x="140" y="17"/>
                  </a:cubicBezTo>
                  <a:cubicBezTo>
                    <a:pt x="124" y="6"/>
                    <a:pt x="10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2704836" y="2704137"/>
              <a:ext cx="63896" cy="655671"/>
            </a:xfrm>
            <a:custGeom>
              <a:avLst/>
              <a:gdLst/>
              <a:ahLst/>
              <a:cxnLst/>
              <a:rect l="l" t="t" r="r" b="b"/>
              <a:pathLst>
                <a:path w="715" h="7337" extrusionOk="0">
                  <a:moveTo>
                    <a:pt x="637" y="0"/>
                  </a:moveTo>
                  <a:cubicBezTo>
                    <a:pt x="652" y="311"/>
                    <a:pt x="652" y="621"/>
                    <a:pt x="637" y="931"/>
                  </a:cubicBezTo>
                  <a:cubicBezTo>
                    <a:pt x="637" y="1226"/>
                    <a:pt x="621" y="1536"/>
                    <a:pt x="621" y="1846"/>
                  </a:cubicBezTo>
                  <a:cubicBezTo>
                    <a:pt x="590" y="2466"/>
                    <a:pt x="559" y="3056"/>
                    <a:pt x="497" y="3692"/>
                  </a:cubicBezTo>
                  <a:cubicBezTo>
                    <a:pt x="451" y="3971"/>
                    <a:pt x="435" y="4281"/>
                    <a:pt x="404" y="4591"/>
                  </a:cubicBezTo>
                  <a:cubicBezTo>
                    <a:pt x="358" y="4901"/>
                    <a:pt x="327" y="5196"/>
                    <a:pt x="280" y="5506"/>
                  </a:cubicBezTo>
                  <a:cubicBezTo>
                    <a:pt x="249" y="5816"/>
                    <a:pt x="187" y="6111"/>
                    <a:pt x="141" y="6421"/>
                  </a:cubicBezTo>
                  <a:lnTo>
                    <a:pt x="1" y="7336"/>
                  </a:lnTo>
                  <a:lnTo>
                    <a:pt x="1" y="7336"/>
                  </a:lnTo>
                  <a:lnTo>
                    <a:pt x="172" y="6421"/>
                  </a:lnTo>
                  <a:cubicBezTo>
                    <a:pt x="218" y="6111"/>
                    <a:pt x="265" y="5816"/>
                    <a:pt x="327" y="5506"/>
                  </a:cubicBezTo>
                  <a:cubicBezTo>
                    <a:pt x="389" y="5196"/>
                    <a:pt x="420" y="4901"/>
                    <a:pt x="451" y="4591"/>
                  </a:cubicBezTo>
                  <a:cubicBezTo>
                    <a:pt x="513" y="4312"/>
                    <a:pt x="528" y="4002"/>
                    <a:pt x="575" y="3692"/>
                  </a:cubicBezTo>
                  <a:cubicBezTo>
                    <a:pt x="637" y="3056"/>
                    <a:pt x="668" y="2466"/>
                    <a:pt x="699" y="1846"/>
                  </a:cubicBezTo>
                  <a:cubicBezTo>
                    <a:pt x="714" y="1226"/>
                    <a:pt x="699" y="621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2470610" y="3367761"/>
              <a:ext cx="476941" cy="685608"/>
            </a:xfrm>
            <a:custGeom>
              <a:avLst/>
              <a:gdLst/>
              <a:ahLst/>
              <a:cxnLst/>
              <a:rect l="l" t="t" r="r" b="b"/>
              <a:pathLst>
                <a:path w="5337" h="7672" extrusionOk="0">
                  <a:moveTo>
                    <a:pt x="3055" y="0"/>
                  </a:moveTo>
                  <a:cubicBezTo>
                    <a:pt x="3049" y="0"/>
                    <a:pt x="3044" y="1"/>
                    <a:pt x="3041" y="3"/>
                  </a:cubicBezTo>
                  <a:cubicBezTo>
                    <a:pt x="1614" y="763"/>
                    <a:pt x="140" y="329"/>
                    <a:pt x="78" y="701"/>
                  </a:cubicBezTo>
                  <a:cubicBezTo>
                    <a:pt x="1" y="1120"/>
                    <a:pt x="1784" y="7371"/>
                    <a:pt x="2095" y="7603"/>
                  </a:cubicBezTo>
                  <a:cubicBezTo>
                    <a:pt x="2154" y="7650"/>
                    <a:pt x="2283" y="7672"/>
                    <a:pt x="2455" y="7672"/>
                  </a:cubicBezTo>
                  <a:cubicBezTo>
                    <a:pt x="3187" y="7672"/>
                    <a:pt x="4703" y="7286"/>
                    <a:pt x="4979" y="6859"/>
                  </a:cubicBezTo>
                  <a:cubicBezTo>
                    <a:pt x="5336" y="6347"/>
                    <a:pt x="4979" y="3043"/>
                    <a:pt x="4886" y="2407"/>
                  </a:cubicBezTo>
                  <a:cubicBezTo>
                    <a:pt x="4796" y="1787"/>
                    <a:pt x="3273" y="0"/>
                    <a:pt x="3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2704836" y="3445688"/>
              <a:ext cx="16801" cy="15281"/>
            </a:xfrm>
            <a:custGeom>
              <a:avLst/>
              <a:gdLst/>
              <a:ahLst/>
              <a:cxnLst/>
              <a:rect l="l" t="t" r="r" b="b"/>
              <a:pathLst>
                <a:path w="188" h="171" extrusionOk="0"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24"/>
                    <a:pt x="32" y="171"/>
                    <a:pt x="79" y="171"/>
                  </a:cubicBezTo>
                  <a:cubicBezTo>
                    <a:pt x="110" y="171"/>
                    <a:pt x="172" y="140"/>
                    <a:pt x="172" y="93"/>
                  </a:cubicBezTo>
                  <a:lnTo>
                    <a:pt x="172" y="93"/>
                  </a:lnTo>
                  <a:cubicBezTo>
                    <a:pt x="156" y="140"/>
                    <a:pt x="110" y="155"/>
                    <a:pt x="79" y="155"/>
                  </a:cubicBezTo>
                  <a:cubicBezTo>
                    <a:pt x="47" y="140"/>
                    <a:pt x="32" y="124"/>
                    <a:pt x="32" y="78"/>
                  </a:cubicBezTo>
                  <a:cubicBezTo>
                    <a:pt x="47" y="47"/>
                    <a:pt x="79" y="16"/>
                    <a:pt x="110" y="16"/>
                  </a:cubicBezTo>
                  <a:cubicBezTo>
                    <a:pt x="156" y="47"/>
                    <a:pt x="172" y="62"/>
                    <a:pt x="172" y="93"/>
                  </a:cubicBezTo>
                  <a:cubicBezTo>
                    <a:pt x="187" y="47"/>
                    <a:pt x="15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2743710" y="3494123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53" y="29"/>
                  </a:moveTo>
                  <a:lnTo>
                    <a:pt x="153" y="29"/>
                  </a:lnTo>
                  <a:cubicBezTo>
                    <a:pt x="172" y="49"/>
                    <a:pt x="186" y="77"/>
                    <a:pt x="186" y="94"/>
                  </a:cubicBezTo>
                  <a:cubicBezTo>
                    <a:pt x="186" y="73"/>
                    <a:pt x="172" y="45"/>
                    <a:pt x="153" y="29"/>
                  </a:cubicBezTo>
                  <a:close/>
                  <a:moveTo>
                    <a:pt x="109" y="1"/>
                  </a:moveTo>
                  <a:cubicBezTo>
                    <a:pt x="62" y="1"/>
                    <a:pt x="0" y="32"/>
                    <a:pt x="0" y="78"/>
                  </a:cubicBezTo>
                  <a:cubicBezTo>
                    <a:pt x="0" y="140"/>
                    <a:pt x="47" y="171"/>
                    <a:pt x="78" y="171"/>
                  </a:cubicBezTo>
                  <a:cubicBezTo>
                    <a:pt x="140" y="171"/>
                    <a:pt x="186" y="140"/>
                    <a:pt x="186" y="94"/>
                  </a:cubicBezTo>
                  <a:lnTo>
                    <a:pt x="186" y="94"/>
                  </a:lnTo>
                  <a:cubicBezTo>
                    <a:pt x="155" y="140"/>
                    <a:pt x="124" y="156"/>
                    <a:pt x="78" y="156"/>
                  </a:cubicBezTo>
                  <a:cubicBezTo>
                    <a:pt x="62" y="140"/>
                    <a:pt x="47" y="125"/>
                    <a:pt x="47" y="78"/>
                  </a:cubicBezTo>
                  <a:cubicBezTo>
                    <a:pt x="47" y="47"/>
                    <a:pt x="78" y="16"/>
                    <a:pt x="124" y="16"/>
                  </a:cubicBezTo>
                  <a:cubicBezTo>
                    <a:pt x="134" y="16"/>
                    <a:pt x="144" y="21"/>
                    <a:pt x="153" y="29"/>
                  </a:cubicBezTo>
                  <a:lnTo>
                    <a:pt x="153" y="29"/>
                  </a:lnTo>
                  <a:cubicBezTo>
                    <a:pt x="139" y="13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2781064" y="3542649"/>
              <a:ext cx="15371" cy="15371"/>
            </a:xfrm>
            <a:custGeom>
              <a:avLst/>
              <a:gdLst/>
              <a:ahLst/>
              <a:cxnLst/>
              <a:rect l="l" t="t" r="r" b="b"/>
              <a:pathLst>
                <a:path w="172" h="172" extrusionOk="0">
                  <a:moveTo>
                    <a:pt x="94" y="1"/>
                  </a:moveTo>
                  <a:cubicBezTo>
                    <a:pt x="32" y="1"/>
                    <a:pt x="1" y="32"/>
                    <a:pt x="1" y="78"/>
                  </a:cubicBezTo>
                  <a:cubicBezTo>
                    <a:pt x="1" y="140"/>
                    <a:pt x="32" y="171"/>
                    <a:pt x="79" y="171"/>
                  </a:cubicBezTo>
                  <a:cubicBezTo>
                    <a:pt x="125" y="171"/>
                    <a:pt x="172" y="140"/>
                    <a:pt x="172" y="94"/>
                  </a:cubicBezTo>
                  <a:lnTo>
                    <a:pt x="172" y="94"/>
                  </a:lnTo>
                  <a:cubicBezTo>
                    <a:pt x="156" y="140"/>
                    <a:pt x="110" y="156"/>
                    <a:pt x="79" y="156"/>
                  </a:cubicBezTo>
                  <a:cubicBezTo>
                    <a:pt x="48" y="140"/>
                    <a:pt x="32" y="125"/>
                    <a:pt x="32" y="78"/>
                  </a:cubicBezTo>
                  <a:cubicBezTo>
                    <a:pt x="45" y="51"/>
                    <a:pt x="70" y="13"/>
                    <a:pt x="97" y="13"/>
                  </a:cubicBezTo>
                  <a:cubicBezTo>
                    <a:pt x="101" y="13"/>
                    <a:pt x="105" y="14"/>
                    <a:pt x="110" y="16"/>
                  </a:cubicBezTo>
                  <a:cubicBezTo>
                    <a:pt x="156" y="47"/>
                    <a:pt x="172" y="63"/>
                    <a:pt x="172" y="94"/>
                  </a:cubicBezTo>
                  <a:cubicBezTo>
                    <a:pt x="172" y="47"/>
                    <a:pt x="156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2808857" y="3591174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8"/>
                    <a:pt x="165" y="120"/>
                    <a:pt x="157" y="131"/>
                  </a:cubicBezTo>
                  <a:lnTo>
                    <a:pt x="157" y="131"/>
                  </a:lnTo>
                  <a:cubicBezTo>
                    <a:pt x="165" y="121"/>
                    <a:pt x="171" y="109"/>
                    <a:pt x="171" y="94"/>
                  </a:cubicBez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78"/>
                  </a:cubicBezTo>
                  <a:cubicBezTo>
                    <a:pt x="0" y="125"/>
                    <a:pt x="31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39" y="149"/>
                    <a:pt x="109" y="156"/>
                    <a:pt x="78" y="156"/>
                  </a:cubicBezTo>
                  <a:cubicBezTo>
                    <a:pt x="47" y="140"/>
                    <a:pt x="31" y="125"/>
                    <a:pt x="31" y="78"/>
                  </a:cubicBezTo>
                  <a:cubicBezTo>
                    <a:pt x="31" y="47"/>
                    <a:pt x="78" y="16"/>
                    <a:pt x="109" y="16"/>
                  </a:cubicBezTo>
                  <a:cubicBezTo>
                    <a:pt x="155" y="16"/>
                    <a:pt x="171" y="63"/>
                    <a:pt x="171" y="94"/>
                  </a:cubicBezTo>
                  <a:cubicBezTo>
                    <a:pt x="186" y="63"/>
                    <a:pt x="155" y="16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2822709" y="3654891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3" y="1"/>
                  </a:moveTo>
                  <a:cubicBezTo>
                    <a:pt x="47" y="1"/>
                    <a:pt x="0" y="47"/>
                    <a:pt x="0" y="79"/>
                  </a:cubicBezTo>
                  <a:cubicBezTo>
                    <a:pt x="0" y="125"/>
                    <a:pt x="31" y="172"/>
                    <a:pt x="78" y="172"/>
                  </a:cubicBezTo>
                  <a:cubicBezTo>
                    <a:pt x="109" y="172"/>
                    <a:pt x="171" y="141"/>
                    <a:pt x="171" y="110"/>
                  </a:cubicBezTo>
                  <a:lnTo>
                    <a:pt x="171" y="110"/>
                  </a:lnTo>
                  <a:cubicBezTo>
                    <a:pt x="160" y="132"/>
                    <a:pt x="140" y="147"/>
                    <a:pt x="118" y="147"/>
                  </a:cubicBezTo>
                  <a:cubicBezTo>
                    <a:pt x="110" y="147"/>
                    <a:pt x="102" y="145"/>
                    <a:pt x="93" y="141"/>
                  </a:cubicBezTo>
                  <a:cubicBezTo>
                    <a:pt x="78" y="141"/>
                    <a:pt x="47" y="110"/>
                    <a:pt x="47" y="63"/>
                  </a:cubicBezTo>
                  <a:cubicBezTo>
                    <a:pt x="47" y="47"/>
                    <a:pt x="93" y="32"/>
                    <a:pt x="124" y="32"/>
                  </a:cubicBezTo>
                  <a:cubicBezTo>
                    <a:pt x="155" y="32"/>
                    <a:pt x="171" y="63"/>
                    <a:pt x="171" y="110"/>
                  </a:cubicBezTo>
                  <a:cubicBezTo>
                    <a:pt x="171" y="47"/>
                    <a:pt x="15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2837901" y="3789385"/>
              <a:ext cx="15371" cy="15281"/>
            </a:xfrm>
            <a:custGeom>
              <a:avLst/>
              <a:gdLst/>
              <a:ahLst/>
              <a:cxnLst/>
              <a:rect l="l" t="t" r="r" b="b"/>
              <a:pathLst>
                <a:path w="172" h="171" extrusionOk="0">
                  <a:moveTo>
                    <a:pt x="140" y="19"/>
                  </a:moveTo>
                  <a:cubicBezTo>
                    <a:pt x="160" y="37"/>
                    <a:pt x="171" y="65"/>
                    <a:pt x="171" y="93"/>
                  </a:cubicBezTo>
                  <a:cubicBezTo>
                    <a:pt x="171" y="55"/>
                    <a:pt x="161" y="28"/>
                    <a:pt x="140" y="19"/>
                  </a:cubicBezTo>
                  <a:close/>
                  <a:moveTo>
                    <a:pt x="94" y="0"/>
                  </a:moveTo>
                  <a:cubicBezTo>
                    <a:pt x="63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9" y="171"/>
                    <a:pt x="171" y="124"/>
                    <a:pt x="171" y="93"/>
                  </a:cubicBezTo>
                  <a:lnTo>
                    <a:pt x="171" y="93"/>
                  </a:lnTo>
                  <a:cubicBezTo>
                    <a:pt x="161" y="115"/>
                    <a:pt x="134" y="137"/>
                    <a:pt x="114" y="137"/>
                  </a:cubicBezTo>
                  <a:cubicBezTo>
                    <a:pt x="106" y="137"/>
                    <a:pt x="98" y="134"/>
                    <a:pt x="94" y="124"/>
                  </a:cubicBezTo>
                  <a:cubicBezTo>
                    <a:pt x="78" y="124"/>
                    <a:pt x="63" y="93"/>
                    <a:pt x="63" y="47"/>
                  </a:cubicBezTo>
                  <a:cubicBezTo>
                    <a:pt x="63" y="31"/>
                    <a:pt x="109" y="16"/>
                    <a:pt x="125" y="16"/>
                  </a:cubicBezTo>
                  <a:cubicBezTo>
                    <a:pt x="131" y="16"/>
                    <a:pt x="136" y="17"/>
                    <a:pt x="140" y="19"/>
                  </a:cubicBezTo>
                  <a:lnTo>
                    <a:pt x="140" y="19"/>
                  </a:lnTo>
                  <a:cubicBezTo>
                    <a:pt x="128" y="8"/>
                    <a:pt x="11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2853182" y="3927097"/>
              <a:ext cx="18141" cy="15103"/>
            </a:xfrm>
            <a:custGeom>
              <a:avLst/>
              <a:gdLst/>
              <a:ahLst/>
              <a:cxnLst/>
              <a:rect l="l" t="t" r="r" b="b"/>
              <a:pathLst>
                <a:path w="203" h="169" extrusionOk="0">
                  <a:moveTo>
                    <a:pt x="171" y="103"/>
                  </a:moveTo>
                  <a:cubicBezTo>
                    <a:pt x="171" y="115"/>
                    <a:pt x="164" y="130"/>
                    <a:pt x="153" y="142"/>
                  </a:cubicBezTo>
                  <a:lnTo>
                    <a:pt x="153" y="142"/>
                  </a:lnTo>
                  <a:cubicBezTo>
                    <a:pt x="165" y="131"/>
                    <a:pt x="171" y="117"/>
                    <a:pt x="171" y="103"/>
                  </a:cubicBezTo>
                  <a:close/>
                  <a:moveTo>
                    <a:pt x="91" y="0"/>
                  </a:moveTo>
                  <a:cubicBezTo>
                    <a:pt x="53" y="0"/>
                    <a:pt x="16" y="33"/>
                    <a:pt x="16" y="57"/>
                  </a:cubicBezTo>
                  <a:cubicBezTo>
                    <a:pt x="0" y="103"/>
                    <a:pt x="47" y="165"/>
                    <a:pt x="78" y="165"/>
                  </a:cubicBezTo>
                  <a:cubicBezTo>
                    <a:pt x="63" y="134"/>
                    <a:pt x="47" y="119"/>
                    <a:pt x="47" y="88"/>
                  </a:cubicBezTo>
                  <a:cubicBezTo>
                    <a:pt x="63" y="41"/>
                    <a:pt x="78" y="26"/>
                    <a:pt x="125" y="26"/>
                  </a:cubicBezTo>
                  <a:cubicBezTo>
                    <a:pt x="156" y="41"/>
                    <a:pt x="171" y="57"/>
                    <a:pt x="171" y="103"/>
                  </a:cubicBezTo>
                  <a:cubicBezTo>
                    <a:pt x="202" y="57"/>
                    <a:pt x="171" y="26"/>
                    <a:pt x="125" y="10"/>
                  </a:cubicBezTo>
                  <a:cubicBezTo>
                    <a:pt x="114" y="3"/>
                    <a:pt x="102" y="0"/>
                    <a:pt x="91" y="0"/>
                  </a:cubicBezTo>
                  <a:close/>
                  <a:moveTo>
                    <a:pt x="153" y="142"/>
                  </a:moveTo>
                  <a:cubicBezTo>
                    <a:pt x="138" y="156"/>
                    <a:pt x="113" y="165"/>
                    <a:pt x="78" y="165"/>
                  </a:cubicBezTo>
                  <a:cubicBezTo>
                    <a:pt x="84" y="168"/>
                    <a:pt x="91" y="169"/>
                    <a:pt x="97" y="169"/>
                  </a:cubicBezTo>
                  <a:cubicBezTo>
                    <a:pt x="119" y="169"/>
                    <a:pt x="139" y="157"/>
                    <a:pt x="153" y="1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2829590" y="3721468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7"/>
                    <a:pt x="166" y="120"/>
                    <a:pt x="157" y="131"/>
                  </a:cubicBezTo>
                  <a:lnTo>
                    <a:pt x="157" y="131"/>
                  </a:lnTo>
                  <a:cubicBezTo>
                    <a:pt x="166" y="121"/>
                    <a:pt x="171" y="109"/>
                    <a:pt x="171" y="94"/>
                  </a:cubicBezTo>
                  <a:close/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40" y="149"/>
                    <a:pt x="109" y="156"/>
                    <a:pt x="78" y="156"/>
                  </a:cubicBezTo>
                  <a:cubicBezTo>
                    <a:pt x="47" y="140"/>
                    <a:pt x="32" y="109"/>
                    <a:pt x="32" y="78"/>
                  </a:cubicBezTo>
                  <a:cubicBezTo>
                    <a:pt x="32" y="31"/>
                    <a:pt x="78" y="16"/>
                    <a:pt x="109" y="16"/>
                  </a:cubicBezTo>
                  <a:cubicBezTo>
                    <a:pt x="156" y="16"/>
                    <a:pt x="171" y="62"/>
                    <a:pt x="171" y="93"/>
                  </a:cubicBezTo>
                  <a:cubicBezTo>
                    <a:pt x="187" y="62"/>
                    <a:pt x="156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2843441" y="3855873"/>
              <a:ext cx="15371" cy="16711"/>
            </a:xfrm>
            <a:custGeom>
              <a:avLst/>
              <a:gdLst/>
              <a:ahLst/>
              <a:cxnLst/>
              <a:rect l="l" t="t" r="r" b="b"/>
              <a:pathLst>
                <a:path w="172" h="187" extrusionOk="0">
                  <a:moveTo>
                    <a:pt x="161" y="55"/>
                  </a:moveTo>
                  <a:cubicBezTo>
                    <a:pt x="168" y="71"/>
                    <a:pt x="171" y="88"/>
                    <a:pt x="172" y="109"/>
                  </a:cubicBezTo>
                  <a:lnTo>
                    <a:pt x="172" y="109"/>
                  </a:lnTo>
                  <a:cubicBezTo>
                    <a:pt x="171" y="87"/>
                    <a:pt x="168" y="68"/>
                    <a:pt x="161" y="55"/>
                  </a:cubicBezTo>
                  <a:close/>
                  <a:moveTo>
                    <a:pt x="94" y="1"/>
                  </a:moveTo>
                  <a:cubicBezTo>
                    <a:pt x="32" y="1"/>
                    <a:pt x="1" y="47"/>
                    <a:pt x="1" y="78"/>
                  </a:cubicBezTo>
                  <a:cubicBezTo>
                    <a:pt x="1" y="140"/>
                    <a:pt x="32" y="187"/>
                    <a:pt x="78" y="187"/>
                  </a:cubicBezTo>
                  <a:cubicBezTo>
                    <a:pt x="125" y="187"/>
                    <a:pt x="172" y="140"/>
                    <a:pt x="172" y="109"/>
                  </a:cubicBezTo>
                  <a:lnTo>
                    <a:pt x="172" y="109"/>
                  </a:lnTo>
                  <a:cubicBezTo>
                    <a:pt x="161" y="140"/>
                    <a:pt x="138" y="163"/>
                    <a:pt x="119" y="163"/>
                  </a:cubicBezTo>
                  <a:cubicBezTo>
                    <a:pt x="109" y="163"/>
                    <a:pt x="99" y="157"/>
                    <a:pt x="94" y="140"/>
                  </a:cubicBezTo>
                  <a:cubicBezTo>
                    <a:pt x="78" y="125"/>
                    <a:pt x="47" y="109"/>
                    <a:pt x="47" y="63"/>
                  </a:cubicBezTo>
                  <a:cubicBezTo>
                    <a:pt x="47" y="47"/>
                    <a:pt x="94" y="32"/>
                    <a:pt x="125" y="32"/>
                  </a:cubicBezTo>
                  <a:cubicBezTo>
                    <a:pt x="141" y="32"/>
                    <a:pt x="153" y="40"/>
                    <a:pt x="161" y="55"/>
                  </a:cubicBezTo>
                  <a:lnTo>
                    <a:pt x="161" y="55"/>
                  </a:lnTo>
                  <a:cubicBezTo>
                    <a:pt x="151" y="35"/>
                    <a:pt x="135" y="18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2720118" y="3412444"/>
              <a:ext cx="165057" cy="540569"/>
            </a:xfrm>
            <a:custGeom>
              <a:avLst/>
              <a:gdLst/>
              <a:ahLst/>
              <a:cxnLst/>
              <a:rect l="l" t="t" r="r" b="b"/>
              <a:pathLst>
                <a:path w="1847" h="6049" extrusionOk="0">
                  <a:moveTo>
                    <a:pt x="1" y="0"/>
                  </a:moveTo>
                  <a:cubicBezTo>
                    <a:pt x="171" y="217"/>
                    <a:pt x="342" y="450"/>
                    <a:pt x="497" y="667"/>
                  </a:cubicBezTo>
                  <a:cubicBezTo>
                    <a:pt x="652" y="884"/>
                    <a:pt x="807" y="1085"/>
                    <a:pt x="962" y="1318"/>
                  </a:cubicBezTo>
                  <a:cubicBezTo>
                    <a:pt x="1024" y="1427"/>
                    <a:pt x="1102" y="1535"/>
                    <a:pt x="1179" y="1659"/>
                  </a:cubicBezTo>
                  <a:cubicBezTo>
                    <a:pt x="1226" y="1706"/>
                    <a:pt x="1241" y="1768"/>
                    <a:pt x="1272" y="1830"/>
                  </a:cubicBezTo>
                  <a:cubicBezTo>
                    <a:pt x="1303" y="1861"/>
                    <a:pt x="1303" y="1892"/>
                    <a:pt x="1319" y="1923"/>
                  </a:cubicBezTo>
                  <a:cubicBezTo>
                    <a:pt x="1334" y="1970"/>
                    <a:pt x="1334" y="1985"/>
                    <a:pt x="1350" y="2016"/>
                  </a:cubicBezTo>
                  <a:cubicBezTo>
                    <a:pt x="1412" y="2280"/>
                    <a:pt x="1458" y="2543"/>
                    <a:pt x="1489" y="2823"/>
                  </a:cubicBezTo>
                  <a:cubicBezTo>
                    <a:pt x="1567" y="3334"/>
                    <a:pt x="1614" y="3877"/>
                    <a:pt x="1660" y="4420"/>
                  </a:cubicBezTo>
                  <a:lnTo>
                    <a:pt x="1738" y="5242"/>
                  </a:lnTo>
                  <a:cubicBezTo>
                    <a:pt x="1784" y="5506"/>
                    <a:pt x="1800" y="5785"/>
                    <a:pt x="1846" y="6049"/>
                  </a:cubicBezTo>
                  <a:lnTo>
                    <a:pt x="1784" y="5242"/>
                  </a:lnTo>
                  <a:lnTo>
                    <a:pt x="1722" y="4420"/>
                  </a:lnTo>
                  <a:cubicBezTo>
                    <a:pt x="1691" y="3877"/>
                    <a:pt x="1645" y="3334"/>
                    <a:pt x="1567" y="2792"/>
                  </a:cubicBezTo>
                  <a:cubicBezTo>
                    <a:pt x="1536" y="2528"/>
                    <a:pt x="1489" y="2280"/>
                    <a:pt x="1412" y="2001"/>
                  </a:cubicBezTo>
                  <a:cubicBezTo>
                    <a:pt x="1396" y="1970"/>
                    <a:pt x="1381" y="1938"/>
                    <a:pt x="1381" y="1907"/>
                  </a:cubicBezTo>
                  <a:cubicBezTo>
                    <a:pt x="1381" y="1861"/>
                    <a:pt x="1350" y="1845"/>
                    <a:pt x="1334" y="1814"/>
                  </a:cubicBezTo>
                  <a:lnTo>
                    <a:pt x="1226" y="1628"/>
                  </a:lnTo>
                  <a:cubicBezTo>
                    <a:pt x="1148" y="1520"/>
                    <a:pt x="1071" y="1427"/>
                    <a:pt x="993" y="1303"/>
                  </a:cubicBezTo>
                  <a:cubicBezTo>
                    <a:pt x="683" y="853"/>
                    <a:pt x="342" y="4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2466500" y="3207172"/>
              <a:ext cx="307058" cy="396959"/>
            </a:xfrm>
            <a:custGeom>
              <a:avLst/>
              <a:gdLst/>
              <a:ahLst/>
              <a:cxnLst/>
              <a:rect l="l" t="t" r="r" b="b"/>
              <a:pathLst>
                <a:path w="3436" h="4442" extrusionOk="0">
                  <a:moveTo>
                    <a:pt x="609" y="1"/>
                  </a:moveTo>
                  <a:cubicBezTo>
                    <a:pt x="494" y="1"/>
                    <a:pt x="375" y="31"/>
                    <a:pt x="342" y="48"/>
                  </a:cubicBezTo>
                  <a:cubicBezTo>
                    <a:pt x="264" y="94"/>
                    <a:pt x="124" y="1552"/>
                    <a:pt x="78" y="1894"/>
                  </a:cubicBezTo>
                  <a:cubicBezTo>
                    <a:pt x="0" y="2591"/>
                    <a:pt x="233" y="4298"/>
                    <a:pt x="311" y="4375"/>
                  </a:cubicBezTo>
                  <a:cubicBezTo>
                    <a:pt x="353" y="4418"/>
                    <a:pt x="475" y="4442"/>
                    <a:pt x="595" y="4442"/>
                  </a:cubicBezTo>
                  <a:cubicBezTo>
                    <a:pt x="693" y="4442"/>
                    <a:pt x="789" y="4426"/>
                    <a:pt x="838" y="4391"/>
                  </a:cubicBezTo>
                  <a:cubicBezTo>
                    <a:pt x="961" y="4313"/>
                    <a:pt x="1193" y="2545"/>
                    <a:pt x="1286" y="2545"/>
                  </a:cubicBezTo>
                  <a:cubicBezTo>
                    <a:pt x="1287" y="2545"/>
                    <a:pt x="1287" y="2545"/>
                    <a:pt x="1288" y="2545"/>
                  </a:cubicBezTo>
                  <a:cubicBezTo>
                    <a:pt x="1425" y="2566"/>
                    <a:pt x="1564" y="2575"/>
                    <a:pt x="1702" y="2575"/>
                  </a:cubicBezTo>
                  <a:cubicBezTo>
                    <a:pt x="2485" y="2575"/>
                    <a:pt x="3227" y="2283"/>
                    <a:pt x="3319" y="2204"/>
                  </a:cubicBezTo>
                  <a:cubicBezTo>
                    <a:pt x="3435" y="2117"/>
                    <a:pt x="3402" y="1638"/>
                    <a:pt x="3309" y="1638"/>
                  </a:cubicBezTo>
                  <a:cubicBezTo>
                    <a:pt x="3302" y="1638"/>
                    <a:pt x="3296" y="1640"/>
                    <a:pt x="3288" y="1645"/>
                  </a:cubicBezTo>
                  <a:cubicBezTo>
                    <a:pt x="2999" y="1826"/>
                    <a:pt x="2562" y="1879"/>
                    <a:pt x="2161" y="1879"/>
                  </a:cubicBezTo>
                  <a:cubicBezTo>
                    <a:pt x="1703" y="1879"/>
                    <a:pt x="1293" y="1810"/>
                    <a:pt x="1210" y="1785"/>
                  </a:cubicBezTo>
                  <a:cubicBezTo>
                    <a:pt x="1055" y="1723"/>
                    <a:pt x="915" y="250"/>
                    <a:pt x="838" y="94"/>
                  </a:cubicBezTo>
                  <a:cubicBezTo>
                    <a:pt x="802" y="23"/>
                    <a:pt x="707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2436026" y="3287601"/>
              <a:ext cx="170508" cy="228864"/>
            </a:xfrm>
            <a:custGeom>
              <a:avLst/>
              <a:gdLst/>
              <a:ahLst/>
              <a:cxnLst/>
              <a:rect l="l" t="t" r="r" b="b"/>
              <a:pathLst>
                <a:path w="1908" h="2561" extrusionOk="0">
                  <a:moveTo>
                    <a:pt x="972" y="1"/>
                  </a:moveTo>
                  <a:cubicBezTo>
                    <a:pt x="469" y="1"/>
                    <a:pt x="46" y="553"/>
                    <a:pt x="16" y="1257"/>
                  </a:cubicBezTo>
                  <a:cubicBezTo>
                    <a:pt x="0" y="1971"/>
                    <a:pt x="403" y="2544"/>
                    <a:pt x="915" y="2560"/>
                  </a:cubicBezTo>
                  <a:cubicBezTo>
                    <a:pt x="922" y="2560"/>
                    <a:pt x="929" y="2560"/>
                    <a:pt x="936" y="2560"/>
                  </a:cubicBezTo>
                  <a:cubicBezTo>
                    <a:pt x="1439" y="2560"/>
                    <a:pt x="1861" y="2007"/>
                    <a:pt x="1877" y="1304"/>
                  </a:cubicBezTo>
                  <a:cubicBezTo>
                    <a:pt x="1908" y="606"/>
                    <a:pt x="1505" y="16"/>
                    <a:pt x="993" y="1"/>
                  </a:cubicBezTo>
                  <a:cubicBezTo>
                    <a:pt x="986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2629859" y="3970260"/>
              <a:ext cx="313492" cy="129937"/>
            </a:xfrm>
            <a:custGeom>
              <a:avLst/>
              <a:gdLst/>
              <a:ahLst/>
              <a:cxnLst/>
              <a:rect l="l" t="t" r="r" b="b"/>
              <a:pathLst>
                <a:path w="3508" h="1454" extrusionOk="0">
                  <a:moveTo>
                    <a:pt x="3284" y="1"/>
                  </a:moveTo>
                  <a:cubicBezTo>
                    <a:pt x="3273" y="1"/>
                    <a:pt x="3264" y="8"/>
                    <a:pt x="3259" y="24"/>
                  </a:cubicBezTo>
                  <a:cubicBezTo>
                    <a:pt x="3190" y="121"/>
                    <a:pt x="1829" y="908"/>
                    <a:pt x="687" y="908"/>
                  </a:cubicBezTo>
                  <a:cubicBezTo>
                    <a:pt x="558" y="908"/>
                    <a:pt x="433" y="899"/>
                    <a:pt x="313" y="877"/>
                  </a:cubicBezTo>
                  <a:cubicBezTo>
                    <a:pt x="295" y="873"/>
                    <a:pt x="278" y="872"/>
                    <a:pt x="263" y="872"/>
                  </a:cubicBezTo>
                  <a:cubicBezTo>
                    <a:pt x="1" y="872"/>
                    <a:pt x="133" y="1347"/>
                    <a:pt x="778" y="1435"/>
                  </a:cubicBezTo>
                  <a:cubicBezTo>
                    <a:pt x="868" y="1447"/>
                    <a:pt x="961" y="1453"/>
                    <a:pt x="1058" y="1453"/>
                  </a:cubicBezTo>
                  <a:cubicBezTo>
                    <a:pt x="2043" y="1453"/>
                    <a:pt x="3302" y="848"/>
                    <a:pt x="3415" y="551"/>
                  </a:cubicBezTo>
                  <a:cubicBezTo>
                    <a:pt x="3508" y="259"/>
                    <a:pt x="3350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2570431" y="2609767"/>
              <a:ext cx="277300" cy="202680"/>
            </a:xfrm>
            <a:custGeom>
              <a:avLst/>
              <a:gdLst/>
              <a:ahLst/>
              <a:cxnLst/>
              <a:rect l="l" t="t" r="r" b="b"/>
              <a:pathLst>
                <a:path w="3103" h="2268" extrusionOk="0">
                  <a:moveTo>
                    <a:pt x="1494" y="0"/>
                  </a:moveTo>
                  <a:cubicBezTo>
                    <a:pt x="830" y="0"/>
                    <a:pt x="318" y="413"/>
                    <a:pt x="233" y="607"/>
                  </a:cubicBezTo>
                  <a:cubicBezTo>
                    <a:pt x="1" y="1180"/>
                    <a:pt x="667" y="1816"/>
                    <a:pt x="1210" y="2033"/>
                  </a:cubicBezTo>
                  <a:cubicBezTo>
                    <a:pt x="1590" y="2195"/>
                    <a:pt x="1901" y="2267"/>
                    <a:pt x="2153" y="2267"/>
                  </a:cubicBezTo>
                  <a:cubicBezTo>
                    <a:pt x="2508" y="2267"/>
                    <a:pt x="2747" y="2123"/>
                    <a:pt x="2901" y="1878"/>
                  </a:cubicBezTo>
                  <a:cubicBezTo>
                    <a:pt x="3102" y="1491"/>
                    <a:pt x="2947" y="452"/>
                    <a:pt x="2079" y="110"/>
                  </a:cubicBezTo>
                  <a:cubicBezTo>
                    <a:pt x="1876" y="33"/>
                    <a:pt x="1679" y="0"/>
                    <a:pt x="1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2979276" y="4311188"/>
              <a:ext cx="629398" cy="182662"/>
            </a:xfrm>
            <a:custGeom>
              <a:avLst/>
              <a:gdLst/>
              <a:ahLst/>
              <a:cxnLst/>
              <a:rect l="l" t="t" r="r" b="b"/>
              <a:pathLst>
                <a:path w="7043" h="2044" extrusionOk="0">
                  <a:moveTo>
                    <a:pt x="3527" y="1"/>
                  </a:moveTo>
                  <a:cubicBezTo>
                    <a:pt x="3457" y="1"/>
                    <a:pt x="3403" y="3"/>
                    <a:pt x="3366" y="9"/>
                  </a:cubicBezTo>
                  <a:cubicBezTo>
                    <a:pt x="2917" y="71"/>
                    <a:pt x="234" y="288"/>
                    <a:pt x="234" y="288"/>
                  </a:cubicBezTo>
                  <a:cubicBezTo>
                    <a:pt x="234" y="288"/>
                    <a:pt x="1" y="1172"/>
                    <a:pt x="32" y="1218"/>
                  </a:cubicBezTo>
                  <a:cubicBezTo>
                    <a:pt x="32" y="1249"/>
                    <a:pt x="1831" y="1994"/>
                    <a:pt x="3025" y="2040"/>
                  </a:cubicBezTo>
                  <a:cubicBezTo>
                    <a:pt x="3062" y="2042"/>
                    <a:pt x="3100" y="2043"/>
                    <a:pt x="3139" y="2043"/>
                  </a:cubicBezTo>
                  <a:cubicBezTo>
                    <a:pt x="4402" y="2043"/>
                    <a:pt x="7042" y="1108"/>
                    <a:pt x="7042" y="1063"/>
                  </a:cubicBezTo>
                  <a:cubicBezTo>
                    <a:pt x="7042" y="1001"/>
                    <a:pt x="6903" y="288"/>
                    <a:pt x="6903" y="288"/>
                  </a:cubicBezTo>
                  <a:cubicBezTo>
                    <a:pt x="6903" y="288"/>
                    <a:pt x="4296" y="1"/>
                    <a:pt x="3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3005639" y="4096444"/>
              <a:ext cx="576672" cy="338961"/>
            </a:xfrm>
            <a:custGeom>
              <a:avLst/>
              <a:gdLst/>
              <a:ahLst/>
              <a:cxnLst/>
              <a:rect l="l" t="t" r="r" b="b"/>
              <a:pathLst>
                <a:path w="6453" h="3793" extrusionOk="0">
                  <a:moveTo>
                    <a:pt x="3207" y="1"/>
                  </a:moveTo>
                  <a:cubicBezTo>
                    <a:pt x="2512" y="1"/>
                    <a:pt x="1839" y="168"/>
                    <a:pt x="1474" y="411"/>
                  </a:cubicBezTo>
                  <a:cubicBezTo>
                    <a:pt x="776" y="876"/>
                    <a:pt x="1" y="3125"/>
                    <a:pt x="1" y="3125"/>
                  </a:cubicBezTo>
                  <a:cubicBezTo>
                    <a:pt x="1" y="3125"/>
                    <a:pt x="1629" y="3761"/>
                    <a:pt x="2529" y="3792"/>
                  </a:cubicBezTo>
                  <a:cubicBezTo>
                    <a:pt x="2536" y="3792"/>
                    <a:pt x="2544" y="3792"/>
                    <a:pt x="2552" y="3792"/>
                  </a:cubicBezTo>
                  <a:cubicBezTo>
                    <a:pt x="3465" y="3792"/>
                    <a:pt x="6453" y="2923"/>
                    <a:pt x="6453" y="2923"/>
                  </a:cubicBezTo>
                  <a:cubicBezTo>
                    <a:pt x="6453" y="2923"/>
                    <a:pt x="5879" y="1233"/>
                    <a:pt x="4948" y="488"/>
                  </a:cubicBezTo>
                  <a:cubicBezTo>
                    <a:pt x="4496" y="140"/>
                    <a:pt x="3843" y="1"/>
                    <a:pt x="3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2831020" y="2650071"/>
              <a:ext cx="450489" cy="729486"/>
            </a:xfrm>
            <a:custGeom>
              <a:avLst/>
              <a:gdLst/>
              <a:ahLst/>
              <a:cxnLst/>
              <a:rect l="l" t="t" r="r" b="b"/>
              <a:pathLst>
                <a:path w="5041" h="8163" extrusionOk="0">
                  <a:moveTo>
                    <a:pt x="1660" y="1"/>
                  </a:moveTo>
                  <a:cubicBezTo>
                    <a:pt x="1195" y="1"/>
                    <a:pt x="683" y="326"/>
                    <a:pt x="326" y="854"/>
                  </a:cubicBezTo>
                  <a:cubicBezTo>
                    <a:pt x="0" y="1365"/>
                    <a:pt x="1319" y="7678"/>
                    <a:pt x="1939" y="8065"/>
                  </a:cubicBezTo>
                  <a:cubicBezTo>
                    <a:pt x="2046" y="8133"/>
                    <a:pt x="2201" y="8162"/>
                    <a:pt x="2385" y="8162"/>
                  </a:cubicBezTo>
                  <a:cubicBezTo>
                    <a:pt x="3260" y="8162"/>
                    <a:pt x="4786" y="7491"/>
                    <a:pt x="4901" y="7042"/>
                  </a:cubicBezTo>
                  <a:cubicBezTo>
                    <a:pt x="5041" y="6499"/>
                    <a:pt x="3552" y="1164"/>
                    <a:pt x="3009" y="590"/>
                  </a:cubicBezTo>
                  <a:cubicBezTo>
                    <a:pt x="2544" y="78"/>
                    <a:pt x="2125" y="1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2907248" y="2749087"/>
              <a:ext cx="13852" cy="15728"/>
            </a:xfrm>
            <a:custGeom>
              <a:avLst/>
              <a:gdLst/>
              <a:ahLst/>
              <a:cxnLst/>
              <a:rect l="l" t="t" r="r" b="b"/>
              <a:pathLst>
                <a:path w="155" h="176" extrusionOk="0">
                  <a:moveTo>
                    <a:pt x="70" y="0"/>
                  </a:moveTo>
                  <a:cubicBezTo>
                    <a:pt x="52" y="0"/>
                    <a:pt x="34" y="6"/>
                    <a:pt x="16" y="25"/>
                  </a:cubicBezTo>
                  <a:cubicBezTo>
                    <a:pt x="0" y="56"/>
                    <a:pt x="0" y="118"/>
                    <a:pt x="0" y="118"/>
                  </a:cubicBezTo>
                  <a:cubicBezTo>
                    <a:pt x="2" y="119"/>
                    <a:pt x="4" y="120"/>
                    <a:pt x="6" y="121"/>
                  </a:cubicBezTo>
                  <a:lnTo>
                    <a:pt x="6" y="121"/>
                  </a:lnTo>
                  <a:cubicBezTo>
                    <a:pt x="4" y="96"/>
                    <a:pt x="11" y="76"/>
                    <a:pt x="31" y="56"/>
                  </a:cubicBezTo>
                  <a:cubicBezTo>
                    <a:pt x="40" y="52"/>
                    <a:pt x="48" y="50"/>
                    <a:pt x="56" y="50"/>
                  </a:cubicBezTo>
                  <a:cubicBezTo>
                    <a:pt x="78" y="50"/>
                    <a:pt x="98" y="64"/>
                    <a:pt x="109" y="87"/>
                  </a:cubicBezTo>
                  <a:cubicBezTo>
                    <a:pt x="124" y="94"/>
                    <a:pt x="132" y="105"/>
                    <a:pt x="132" y="118"/>
                  </a:cubicBezTo>
                  <a:lnTo>
                    <a:pt x="132" y="118"/>
                  </a:lnTo>
                  <a:cubicBezTo>
                    <a:pt x="155" y="93"/>
                    <a:pt x="152" y="49"/>
                    <a:pt x="140" y="25"/>
                  </a:cubicBezTo>
                  <a:cubicBezTo>
                    <a:pt x="121" y="15"/>
                    <a:pt x="97" y="0"/>
                    <a:pt x="70" y="0"/>
                  </a:cubicBezTo>
                  <a:close/>
                  <a:moveTo>
                    <a:pt x="132" y="118"/>
                  </a:moveTo>
                  <a:lnTo>
                    <a:pt x="132" y="118"/>
                  </a:lnTo>
                  <a:cubicBezTo>
                    <a:pt x="126" y="125"/>
                    <a:pt x="119" y="130"/>
                    <a:pt x="109" y="133"/>
                  </a:cubicBezTo>
                  <a:cubicBezTo>
                    <a:pt x="99" y="143"/>
                    <a:pt x="88" y="147"/>
                    <a:pt x="77" y="147"/>
                  </a:cubicBezTo>
                  <a:cubicBezTo>
                    <a:pt x="53" y="147"/>
                    <a:pt x="27" y="131"/>
                    <a:pt x="6" y="121"/>
                  </a:cubicBezTo>
                  <a:lnTo>
                    <a:pt x="6" y="121"/>
                  </a:lnTo>
                  <a:cubicBezTo>
                    <a:pt x="7" y="134"/>
                    <a:pt x="10" y="148"/>
                    <a:pt x="16" y="164"/>
                  </a:cubicBezTo>
                  <a:cubicBezTo>
                    <a:pt x="24" y="172"/>
                    <a:pt x="39" y="176"/>
                    <a:pt x="57" y="176"/>
                  </a:cubicBezTo>
                  <a:cubicBezTo>
                    <a:pt x="74" y="176"/>
                    <a:pt x="93" y="172"/>
                    <a:pt x="109" y="164"/>
                  </a:cubicBezTo>
                  <a:cubicBezTo>
                    <a:pt x="125" y="148"/>
                    <a:pt x="133" y="132"/>
                    <a:pt x="132" y="11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2914129" y="281986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84" y="0"/>
                  </a:moveTo>
                  <a:cubicBezTo>
                    <a:pt x="63" y="0"/>
                    <a:pt x="40" y="8"/>
                    <a:pt x="16" y="24"/>
                  </a:cubicBezTo>
                  <a:cubicBezTo>
                    <a:pt x="1" y="70"/>
                    <a:pt x="1" y="101"/>
                    <a:pt x="1" y="148"/>
                  </a:cubicBezTo>
                  <a:cubicBezTo>
                    <a:pt x="8" y="151"/>
                    <a:pt x="15" y="155"/>
                    <a:pt x="23" y="158"/>
                  </a:cubicBezTo>
                  <a:lnTo>
                    <a:pt x="23" y="158"/>
                  </a:lnTo>
                  <a:cubicBezTo>
                    <a:pt x="21" y="155"/>
                    <a:pt x="18" y="152"/>
                    <a:pt x="16" y="148"/>
                  </a:cubicBezTo>
                  <a:cubicBezTo>
                    <a:pt x="1" y="101"/>
                    <a:pt x="1" y="70"/>
                    <a:pt x="32" y="39"/>
                  </a:cubicBezTo>
                  <a:cubicBezTo>
                    <a:pt x="40" y="35"/>
                    <a:pt x="49" y="33"/>
                    <a:pt x="57" y="33"/>
                  </a:cubicBezTo>
                  <a:cubicBezTo>
                    <a:pt x="78" y="33"/>
                    <a:pt x="98" y="48"/>
                    <a:pt x="109" y="70"/>
                  </a:cubicBezTo>
                  <a:cubicBezTo>
                    <a:pt x="156" y="101"/>
                    <a:pt x="141" y="148"/>
                    <a:pt x="109" y="163"/>
                  </a:cubicBezTo>
                  <a:lnTo>
                    <a:pt x="141" y="148"/>
                  </a:lnTo>
                  <a:cubicBezTo>
                    <a:pt x="172" y="117"/>
                    <a:pt x="172" y="70"/>
                    <a:pt x="141" y="24"/>
                  </a:cubicBezTo>
                  <a:cubicBezTo>
                    <a:pt x="125" y="8"/>
                    <a:pt x="106" y="0"/>
                    <a:pt x="84" y="0"/>
                  </a:cubicBezTo>
                  <a:close/>
                  <a:moveTo>
                    <a:pt x="23" y="158"/>
                  </a:moveTo>
                  <a:cubicBezTo>
                    <a:pt x="34" y="169"/>
                    <a:pt x="50" y="173"/>
                    <a:pt x="66" y="173"/>
                  </a:cubicBezTo>
                  <a:cubicBezTo>
                    <a:pt x="81" y="173"/>
                    <a:pt x="97" y="170"/>
                    <a:pt x="109" y="163"/>
                  </a:cubicBezTo>
                  <a:lnTo>
                    <a:pt x="109" y="163"/>
                  </a:lnTo>
                  <a:cubicBezTo>
                    <a:pt x="100" y="168"/>
                    <a:pt x="90" y="170"/>
                    <a:pt x="79" y="170"/>
                  </a:cubicBezTo>
                  <a:cubicBezTo>
                    <a:pt x="61" y="170"/>
                    <a:pt x="41" y="165"/>
                    <a:pt x="23" y="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2921099" y="2892786"/>
              <a:ext cx="16711" cy="15013"/>
            </a:xfrm>
            <a:custGeom>
              <a:avLst/>
              <a:gdLst/>
              <a:ahLst/>
              <a:cxnLst/>
              <a:rect l="l" t="t" r="r" b="b"/>
              <a:pathLst>
                <a:path w="187" h="168" extrusionOk="0">
                  <a:moveTo>
                    <a:pt x="15" y="46"/>
                  </a:moveTo>
                  <a:cubicBezTo>
                    <a:pt x="0" y="62"/>
                    <a:pt x="1" y="108"/>
                    <a:pt x="16" y="138"/>
                  </a:cubicBezTo>
                  <a:cubicBezTo>
                    <a:pt x="4" y="114"/>
                    <a:pt x="1" y="71"/>
                    <a:pt x="15" y="46"/>
                  </a:cubicBezTo>
                  <a:close/>
                  <a:moveTo>
                    <a:pt x="98" y="0"/>
                  </a:moveTo>
                  <a:cubicBezTo>
                    <a:pt x="77" y="0"/>
                    <a:pt x="52" y="9"/>
                    <a:pt x="31" y="30"/>
                  </a:cubicBezTo>
                  <a:cubicBezTo>
                    <a:pt x="25" y="33"/>
                    <a:pt x="19" y="39"/>
                    <a:pt x="15" y="46"/>
                  </a:cubicBezTo>
                  <a:lnTo>
                    <a:pt x="15" y="46"/>
                  </a:lnTo>
                  <a:cubicBezTo>
                    <a:pt x="16" y="46"/>
                    <a:pt x="16" y="45"/>
                    <a:pt x="16" y="45"/>
                  </a:cubicBezTo>
                  <a:cubicBezTo>
                    <a:pt x="39" y="37"/>
                    <a:pt x="59" y="34"/>
                    <a:pt x="74" y="34"/>
                  </a:cubicBezTo>
                  <a:cubicBezTo>
                    <a:pt x="90" y="34"/>
                    <a:pt x="101" y="37"/>
                    <a:pt x="109" y="45"/>
                  </a:cubicBezTo>
                  <a:cubicBezTo>
                    <a:pt x="140" y="76"/>
                    <a:pt x="140" y="123"/>
                    <a:pt x="109" y="138"/>
                  </a:cubicBezTo>
                  <a:cubicBezTo>
                    <a:pt x="101" y="146"/>
                    <a:pt x="90" y="150"/>
                    <a:pt x="74" y="150"/>
                  </a:cubicBezTo>
                  <a:cubicBezTo>
                    <a:pt x="59" y="150"/>
                    <a:pt x="39" y="146"/>
                    <a:pt x="16" y="138"/>
                  </a:cubicBezTo>
                  <a:lnTo>
                    <a:pt x="16" y="138"/>
                  </a:lnTo>
                  <a:cubicBezTo>
                    <a:pt x="48" y="149"/>
                    <a:pt x="73" y="167"/>
                    <a:pt x="100" y="167"/>
                  </a:cubicBezTo>
                  <a:cubicBezTo>
                    <a:pt x="113" y="167"/>
                    <a:pt x="126" y="163"/>
                    <a:pt x="140" y="154"/>
                  </a:cubicBezTo>
                  <a:cubicBezTo>
                    <a:pt x="140" y="138"/>
                    <a:pt x="156" y="138"/>
                    <a:pt x="156" y="138"/>
                  </a:cubicBezTo>
                  <a:cubicBezTo>
                    <a:pt x="171" y="123"/>
                    <a:pt x="187" y="61"/>
                    <a:pt x="156" y="30"/>
                  </a:cubicBezTo>
                  <a:cubicBezTo>
                    <a:pt x="147" y="13"/>
                    <a:pt x="12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2934951" y="2963921"/>
              <a:ext cx="16711" cy="15460"/>
            </a:xfrm>
            <a:custGeom>
              <a:avLst/>
              <a:gdLst/>
              <a:ahLst/>
              <a:cxnLst/>
              <a:rect l="l" t="t" r="r" b="b"/>
              <a:pathLst>
                <a:path w="187" h="173" extrusionOk="0">
                  <a:moveTo>
                    <a:pt x="90" y="0"/>
                  </a:moveTo>
                  <a:cubicBezTo>
                    <a:pt x="70" y="0"/>
                    <a:pt x="50" y="6"/>
                    <a:pt x="32" y="25"/>
                  </a:cubicBezTo>
                  <a:cubicBezTo>
                    <a:pt x="1" y="56"/>
                    <a:pt x="1" y="102"/>
                    <a:pt x="16" y="133"/>
                  </a:cubicBezTo>
                  <a:cubicBezTo>
                    <a:pt x="20" y="136"/>
                    <a:pt x="24" y="139"/>
                    <a:pt x="28" y="141"/>
                  </a:cubicBezTo>
                  <a:lnTo>
                    <a:pt x="28" y="141"/>
                  </a:lnTo>
                  <a:cubicBezTo>
                    <a:pt x="16" y="113"/>
                    <a:pt x="20" y="84"/>
                    <a:pt x="63" y="56"/>
                  </a:cubicBezTo>
                  <a:cubicBezTo>
                    <a:pt x="67" y="52"/>
                    <a:pt x="72" y="50"/>
                    <a:pt x="78" y="50"/>
                  </a:cubicBezTo>
                  <a:cubicBezTo>
                    <a:pt x="95" y="50"/>
                    <a:pt x="117" y="64"/>
                    <a:pt x="140" y="87"/>
                  </a:cubicBezTo>
                  <a:cubicBezTo>
                    <a:pt x="152" y="99"/>
                    <a:pt x="155" y="121"/>
                    <a:pt x="148" y="137"/>
                  </a:cubicBezTo>
                  <a:lnTo>
                    <a:pt x="148" y="137"/>
                  </a:lnTo>
                  <a:cubicBezTo>
                    <a:pt x="152" y="133"/>
                    <a:pt x="156" y="133"/>
                    <a:pt x="156" y="133"/>
                  </a:cubicBezTo>
                  <a:cubicBezTo>
                    <a:pt x="171" y="118"/>
                    <a:pt x="187" y="56"/>
                    <a:pt x="156" y="25"/>
                  </a:cubicBezTo>
                  <a:cubicBezTo>
                    <a:pt x="146" y="15"/>
                    <a:pt x="120" y="0"/>
                    <a:pt x="90" y="0"/>
                  </a:cubicBezTo>
                  <a:close/>
                  <a:moveTo>
                    <a:pt x="148" y="137"/>
                  </a:moveTo>
                  <a:cubicBezTo>
                    <a:pt x="146" y="139"/>
                    <a:pt x="144" y="142"/>
                    <a:pt x="143" y="146"/>
                  </a:cubicBezTo>
                  <a:lnTo>
                    <a:pt x="143" y="146"/>
                  </a:lnTo>
                  <a:cubicBezTo>
                    <a:pt x="145" y="143"/>
                    <a:pt x="147" y="140"/>
                    <a:pt x="148" y="137"/>
                  </a:cubicBezTo>
                  <a:close/>
                  <a:moveTo>
                    <a:pt x="28" y="141"/>
                  </a:moveTo>
                  <a:cubicBezTo>
                    <a:pt x="29" y="144"/>
                    <a:pt x="30" y="146"/>
                    <a:pt x="32" y="149"/>
                  </a:cubicBezTo>
                  <a:cubicBezTo>
                    <a:pt x="47" y="164"/>
                    <a:pt x="63" y="172"/>
                    <a:pt x="80" y="172"/>
                  </a:cubicBezTo>
                  <a:cubicBezTo>
                    <a:pt x="85" y="172"/>
                    <a:pt x="91" y="171"/>
                    <a:pt x="96" y="170"/>
                  </a:cubicBezTo>
                  <a:lnTo>
                    <a:pt x="96" y="170"/>
                  </a:lnTo>
                  <a:cubicBezTo>
                    <a:pt x="99" y="170"/>
                    <a:pt x="102" y="170"/>
                    <a:pt x="105" y="170"/>
                  </a:cubicBezTo>
                  <a:cubicBezTo>
                    <a:pt x="116" y="170"/>
                    <a:pt x="128" y="168"/>
                    <a:pt x="140" y="164"/>
                  </a:cubicBezTo>
                  <a:cubicBezTo>
                    <a:pt x="140" y="156"/>
                    <a:pt x="141" y="150"/>
                    <a:pt x="143" y="146"/>
                  </a:cubicBezTo>
                  <a:lnTo>
                    <a:pt x="143" y="146"/>
                  </a:lnTo>
                  <a:cubicBezTo>
                    <a:pt x="142" y="147"/>
                    <a:pt x="141" y="148"/>
                    <a:pt x="140" y="149"/>
                  </a:cubicBezTo>
                  <a:cubicBezTo>
                    <a:pt x="124" y="160"/>
                    <a:pt x="110" y="167"/>
                    <a:pt x="96" y="170"/>
                  </a:cubicBezTo>
                  <a:lnTo>
                    <a:pt x="96" y="170"/>
                  </a:lnTo>
                  <a:cubicBezTo>
                    <a:pt x="74" y="168"/>
                    <a:pt x="53" y="157"/>
                    <a:pt x="28" y="1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2947641" y="3032285"/>
              <a:ext cx="16533" cy="16354"/>
            </a:xfrm>
            <a:custGeom>
              <a:avLst/>
              <a:gdLst/>
              <a:ahLst/>
              <a:cxnLst/>
              <a:rect l="l" t="t" r="r" b="b"/>
              <a:pathLst>
                <a:path w="185" h="183" extrusionOk="0">
                  <a:moveTo>
                    <a:pt x="97" y="0"/>
                  </a:moveTo>
                  <a:cubicBezTo>
                    <a:pt x="76" y="0"/>
                    <a:pt x="52" y="12"/>
                    <a:pt x="29" y="35"/>
                  </a:cubicBezTo>
                  <a:cubicBezTo>
                    <a:pt x="7" y="57"/>
                    <a:pt x="1" y="88"/>
                    <a:pt x="5" y="109"/>
                  </a:cubicBezTo>
                  <a:lnTo>
                    <a:pt x="5" y="109"/>
                  </a:lnTo>
                  <a:cubicBezTo>
                    <a:pt x="7" y="95"/>
                    <a:pt x="15" y="80"/>
                    <a:pt x="29" y="66"/>
                  </a:cubicBezTo>
                  <a:cubicBezTo>
                    <a:pt x="33" y="62"/>
                    <a:pt x="40" y="60"/>
                    <a:pt x="47" y="60"/>
                  </a:cubicBezTo>
                  <a:cubicBezTo>
                    <a:pt x="67" y="60"/>
                    <a:pt x="95" y="75"/>
                    <a:pt x="107" y="97"/>
                  </a:cubicBezTo>
                  <a:cubicBezTo>
                    <a:pt x="122" y="113"/>
                    <a:pt x="122" y="144"/>
                    <a:pt x="107" y="159"/>
                  </a:cubicBezTo>
                  <a:cubicBezTo>
                    <a:pt x="102" y="169"/>
                    <a:pt x="93" y="176"/>
                    <a:pt x="83" y="180"/>
                  </a:cubicBezTo>
                  <a:lnTo>
                    <a:pt x="83" y="180"/>
                  </a:lnTo>
                  <a:cubicBezTo>
                    <a:pt x="54" y="176"/>
                    <a:pt x="24" y="159"/>
                    <a:pt x="14" y="128"/>
                  </a:cubicBezTo>
                  <a:cubicBezTo>
                    <a:pt x="9" y="124"/>
                    <a:pt x="6" y="117"/>
                    <a:pt x="5" y="109"/>
                  </a:cubicBezTo>
                  <a:lnTo>
                    <a:pt x="5" y="109"/>
                  </a:lnTo>
                  <a:cubicBezTo>
                    <a:pt x="1" y="126"/>
                    <a:pt x="5" y="142"/>
                    <a:pt x="14" y="159"/>
                  </a:cubicBezTo>
                  <a:cubicBezTo>
                    <a:pt x="29" y="175"/>
                    <a:pt x="49" y="183"/>
                    <a:pt x="66" y="183"/>
                  </a:cubicBezTo>
                  <a:cubicBezTo>
                    <a:pt x="72" y="183"/>
                    <a:pt x="78" y="182"/>
                    <a:pt x="83" y="180"/>
                  </a:cubicBezTo>
                  <a:lnTo>
                    <a:pt x="83" y="180"/>
                  </a:lnTo>
                  <a:cubicBezTo>
                    <a:pt x="87" y="180"/>
                    <a:pt x="91" y="181"/>
                    <a:pt x="94" y="181"/>
                  </a:cubicBezTo>
                  <a:cubicBezTo>
                    <a:pt x="105" y="181"/>
                    <a:pt x="114" y="179"/>
                    <a:pt x="122" y="175"/>
                  </a:cubicBezTo>
                  <a:lnTo>
                    <a:pt x="153" y="144"/>
                  </a:lnTo>
                  <a:cubicBezTo>
                    <a:pt x="184" y="128"/>
                    <a:pt x="184" y="66"/>
                    <a:pt x="153" y="35"/>
                  </a:cubicBezTo>
                  <a:cubicBezTo>
                    <a:pt x="138" y="12"/>
                    <a:pt x="11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2958543" y="3096985"/>
              <a:ext cx="18052" cy="14924"/>
            </a:xfrm>
            <a:custGeom>
              <a:avLst/>
              <a:gdLst/>
              <a:ahLst/>
              <a:cxnLst/>
              <a:rect l="l" t="t" r="r" b="b"/>
              <a:pathLst>
                <a:path w="202" h="167" extrusionOk="0">
                  <a:moveTo>
                    <a:pt x="116" y="0"/>
                  </a:moveTo>
                  <a:cubicBezTo>
                    <a:pt x="99" y="0"/>
                    <a:pt x="81" y="6"/>
                    <a:pt x="62" y="25"/>
                  </a:cubicBezTo>
                  <a:cubicBezTo>
                    <a:pt x="60" y="29"/>
                    <a:pt x="57" y="33"/>
                    <a:pt x="55" y="37"/>
                  </a:cubicBezTo>
                  <a:lnTo>
                    <a:pt x="55" y="37"/>
                  </a:lnTo>
                  <a:cubicBezTo>
                    <a:pt x="64" y="33"/>
                    <a:pt x="75" y="31"/>
                    <a:pt x="85" y="31"/>
                  </a:cubicBezTo>
                  <a:cubicBezTo>
                    <a:pt x="108" y="31"/>
                    <a:pt x="130" y="42"/>
                    <a:pt x="140" y="71"/>
                  </a:cubicBezTo>
                  <a:cubicBezTo>
                    <a:pt x="155" y="87"/>
                    <a:pt x="155" y="118"/>
                    <a:pt x="140" y="149"/>
                  </a:cubicBezTo>
                  <a:cubicBezTo>
                    <a:pt x="138" y="151"/>
                    <a:pt x="135" y="153"/>
                    <a:pt x="133" y="155"/>
                  </a:cubicBezTo>
                  <a:lnTo>
                    <a:pt x="133" y="155"/>
                  </a:lnTo>
                  <a:cubicBezTo>
                    <a:pt x="141" y="154"/>
                    <a:pt x="149" y="152"/>
                    <a:pt x="155" y="149"/>
                  </a:cubicBezTo>
                  <a:cubicBezTo>
                    <a:pt x="202" y="118"/>
                    <a:pt x="202" y="71"/>
                    <a:pt x="186" y="25"/>
                  </a:cubicBezTo>
                  <a:cubicBezTo>
                    <a:pt x="167" y="15"/>
                    <a:pt x="143" y="0"/>
                    <a:pt x="116" y="0"/>
                  </a:cubicBezTo>
                  <a:close/>
                  <a:moveTo>
                    <a:pt x="55" y="37"/>
                  </a:moveTo>
                  <a:cubicBezTo>
                    <a:pt x="52" y="38"/>
                    <a:pt x="49" y="39"/>
                    <a:pt x="47" y="40"/>
                  </a:cubicBezTo>
                  <a:cubicBezTo>
                    <a:pt x="0" y="71"/>
                    <a:pt x="0" y="102"/>
                    <a:pt x="31" y="149"/>
                  </a:cubicBezTo>
                  <a:cubicBezTo>
                    <a:pt x="49" y="158"/>
                    <a:pt x="72" y="167"/>
                    <a:pt x="95" y="167"/>
                  </a:cubicBezTo>
                  <a:cubicBezTo>
                    <a:pt x="108" y="167"/>
                    <a:pt x="121" y="163"/>
                    <a:pt x="133" y="155"/>
                  </a:cubicBezTo>
                  <a:lnTo>
                    <a:pt x="133" y="155"/>
                  </a:lnTo>
                  <a:cubicBezTo>
                    <a:pt x="131" y="155"/>
                    <a:pt x="129" y="155"/>
                    <a:pt x="128" y="155"/>
                  </a:cubicBezTo>
                  <a:cubicBezTo>
                    <a:pt x="100" y="155"/>
                    <a:pt x="69" y="140"/>
                    <a:pt x="47" y="118"/>
                  </a:cubicBezTo>
                  <a:cubicBezTo>
                    <a:pt x="33" y="104"/>
                    <a:pt x="31" y="77"/>
                    <a:pt x="5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2976506" y="3159273"/>
              <a:ext cx="15371" cy="14835"/>
            </a:xfrm>
            <a:custGeom>
              <a:avLst/>
              <a:gdLst/>
              <a:ahLst/>
              <a:cxnLst/>
              <a:rect l="l" t="t" r="r" b="b"/>
              <a:pathLst>
                <a:path w="172" h="166" extrusionOk="0">
                  <a:moveTo>
                    <a:pt x="90" y="1"/>
                  </a:moveTo>
                  <a:cubicBezTo>
                    <a:pt x="71" y="1"/>
                    <a:pt x="50" y="7"/>
                    <a:pt x="32" y="26"/>
                  </a:cubicBezTo>
                  <a:cubicBezTo>
                    <a:pt x="1" y="72"/>
                    <a:pt x="1" y="103"/>
                    <a:pt x="16" y="119"/>
                  </a:cubicBezTo>
                  <a:cubicBezTo>
                    <a:pt x="27" y="125"/>
                    <a:pt x="36" y="132"/>
                    <a:pt x="45" y="137"/>
                  </a:cubicBezTo>
                  <a:lnTo>
                    <a:pt x="45" y="137"/>
                  </a:lnTo>
                  <a:cubicBezTo>
                    <a:pt x="41" y="131"/>
                    <a:pt x="36" y="125"/>
                    <a:pt x="32" y="119"/>
                  </a:cubicBezTo>
                  <a:cubicBezTo>
                    <a:pt x="16" y="103"/>
                    <a:pt x="16" y="72"/>
                    <a:pt x="32" y="41"/>
                  </a:cubicBezTo>
                  <a:cubicBezTo>
                    <a:pt x="55" y="33"/>
                    <a:pt x="75" y="29"/>
                    <a:pt x="92" y="29"/>
                  </a:cubicBezTo>
                  <a:cubicBezTo>
                    <a:pt x="109" y="29"/>
                    <a:pt x="125" y="33"/>
                    <a:pt x="140" y="41"/>
                  </a:cubicBezTo>
                  <a:cubicBezTo>
                    <a:pt x="156" y="88"/>
                    <a:pt x="156" y="119"/>
                    <a:pt x="140" y="150"/>
                  </a:cubicBezTo>
                  <a:cubicBezTo>
                    <a:pt x="171" y="119"/>
                    <a:pt x="171" y="72"/>
                    <a:pt x="156" y="26"/>
                  </a:cubicBezTo>
                  <a:cubicBezTo>
                    <a:pt x="147" y="16"/>
                    <a:pt x="120" y="1"/>
                    <a:pt x="90" y="1"/>
                  </a:cubicBezTo>
                  <a:close/>
                  <a:moveTo>
                    <a:pt x="140" y="150"/>
                  </a:moveTo>
                  <a:cubicBezTo>
                    <a:pt x="126" y="150"/>
                    <a:pt x="118" y="153"/>
                    <a:pt x="117" y="155"/>
                  </a:cubicBezTo>
                  <a:lnTo>
                    <a:pt x="117" y="155"/>
                  </a:lnTo>
                  <a:cubicBezTo>
                    <a:pt x="125" y="154"/>
                    <a:pt x="132" y="152"/>
                    <a:pt x="140" y="150"/>
                  </a:cubicBezTo>
                  <a:lnTo>
                    <a:pt x="140" y="150"/>
                  </a:lnTo>
                  <a:cubicBezTo>
                    <a:pt x="140" y="150"/>
                    <a:pt x="140" y="150"/>
                    <a:pt x="140" y="150"/>
                  </a:cubicBezTo>
                  <a:close/>
                  <a:moveTo>
                    <a:pt x="45" y="137"/>
                  </a:moveTo>
                  <a:cubicBezTo>
                    <a:pt x="61" y="155"/>
                    <a:pt x="77" y="166"/>
                    <a:pt x="96" y="166"/>
                  </a:cubicBezTo>
                  <a:cubicBezTo>
                    <a:pt x="109" y="166"/>
                    <a:pt x="124" y="161"/>
                    <a:pt x="140" y="150"/>
                  </a:cubicBezTo>
                  <a:lnTo>
                    <a:pt x="140" y="150"/>
                  </a:lnTo>
                  <a:cubicBezTo>
                    <a:pt x="130" y="155"/>
                    <a:pt x="123" y="157"/>
                    <a:pt x="120" y="157"/>
                  </a:cubicBezTo>
                  <a:cubicBezTo>
                    <a:pt x="118" y="157"/>
                    <a:pt x="117" y="156"/>
                    <a:pt x="117" y="155"/>
                  </a:cubicBezTo>
                  <a:lnTo>
                    <a:pt x="117" y="155"/>
                  </a:lnTo>
                  <a:cubicBezTo>
                    <a:pt x="113" y="155"/>
                    <a:pt x="110" y="156"/>
                    <a:pt x="106" y="156"/>
                  </a:cubicBezTo>
                  <a:cubicBezTo>
                    <a:pt x="85" y="156"/>
                    <a:pt x="66" y="149"/>
                    <a:pt x="45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2993128" y="3220756"/>
              <a:ext cx="16801" cy="16175"/>
            </a:xfrm>
            <a:custGeom>
              <a:avLst/>
              <a:gdLst/>
              <a:ahLst/>
              <a:cxnLst/>
              <a:rect l="l" t="t" r="r" b="b"/>
              <a:pathLst>
                <a:path w="188" h="181" extrusionOk="0">
                  <a:moveTo>
                    <a:pt x="92" y="33"/>
                  </a:moveTo>
                  <a:cubicBezTo>
                    <a:pt x="106" y="33"/>
                    <a:pt x="118" y="38"/>
                    <a:pt x="125" y="51"/>
                  </a:cubicBezTo>
                  <a:cubicBezTo>
                    <a:pt x="141" y="98"/>
                    <a:pt x="141" y="129"/>
                    <a:pt x="125" y="160"/>
                  </a:cubicBezTo>
                  <a:cubicBezTo>
                    <a:pt x="108" y="165"/>
                    <a:pt x="93" y="169"/>
                    <a:pt x="80" y="169"/>
                  </a:cubicBezTo>
                  <a:cubicBezTo>
                    <a:pt x="58" y="169"/>
                    <a:pt x="42" y="158"/>
                    <a:pt x="32" y="129"/>
                  </a:cubicBezTo>
                  <a:cubicBezTo>
                    <a:pt x="1" y="113"/>
                    <a:pt x="1" y="82"/>
                    <a:pt x="32" y="51"/>
                  </a:cubicBezTo>
                  <a:cubicBezTo>
                    <a:pt x="50" y="42"/>
                    <a:pt x="73" y="33"/>
                    <a:pt x="92" y="33"/>
                  </a:cubicBezTo>
                  <a:close/>
                  <a:moveTo>
                    <a:pt x="92" y="1"/>
                  </a:moveTo>
                  <a:cubicBezTo>
                    <a:pt x="71" y="1"/>
                    <a:pt x="47" y="12"/>
                    <a:pt x="32" y="35"/>
                  </a:cubicBezTo>
                  <a:cubicBezTo>
                    <a:pt x="1" y="51"/>
                    <a:pt x="1" y="98"/>
                    <a:pt x="1" y="129"/>
                  </a:cubicBezTo>
                  <a:cubicBezTo>
                    <a:pt x="24" y="163"/>
                    <a:pt x="56" y="181"/>
                    <a:pt x="90" y="181"/>
                  </a:cubicBezTo>
                  <a:cubicBezTo>
                    <a:pt x="102" y="181"/>
                    <a:pt x="113" y="179"/>
                    <a:pt x="125" y="175"/>
                  </a:cubicBezTo>
                  <a:lnTo>
                    <a:pt x="141" y="160"/>
                  </a:lnTo>
                  <a:cubicBezTo>
                    <a:pt x="187" y="129"/>
                    <a:pt x="187" y="82"/>
                    <a:pt x="141" y="35"/>
                  </a:cubicBezTo>
                  <a:cubicBezTo>
                    <a:pt x="133" y="12"/>
                    <a:pt x="1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3007337" y="3277235"/>
              <a:ext cx="17784" cy="15460"/>
            </a:xfrm>
            <a:custGeom>
              <a:avLst/>
              <a:gdLst/>
              <a:ahLst/>
              <a:cxnLst/>
              <a:rect l="l" t="t" r="r" b="b"/>
              <a:pathLst>
                <a:path w="199" h="173" extrusionOk="0">
                  <a:moveTo>
                    <a:pt x="104" y="1"/>
                  </a:moveTo>
                  <a:cubicBezTo>
                    <a:pt x="82" y="1"/>
                    <a:pt x="59" y="8"/>
                    <a:pt x="44" y="24"/>
                  </a:cubicBezTo>
                  <a:cubicBezTo>
                    <a:pt x="15" y="52"/>
                    <a:pt x="4" y="75"/>
                    <a:pt x="7" y="91"/>
                  </a:cubicBezTo>
                  <a:lnTo>
                    <a:pt x="7" y="91"/>
                  </a:lnTo>
                  <a:cubicBezTo>
                    <a:pt x="10" y="83"/>
                    <a:pt x="17" y="76"/>
                    <a:pt x="28" y="70"/>
                  </a:cubicBezTo>
                  <a:cubicBezTo>
                    <a:pt x="44" y="55"/>
                    <a:pt x="63" y="47"/>
                    <a:pt x="80" y="47"/>
                  </a:cubicBezTo>
                  <a:cubicBezTo>
                    <a:pt x="98" y="47"/>
                    <a:pt x="113" y="55"/>
                    <a:pt x="121" y="70"/>
                  </a:cubicBezTo>
                  <a:cubicBezTo>
                    <a:pt x="137" y="101"/>
                    <a:pt x="137" y="132"/>
                    <a:pt x="121" y="163"/>
                  </a:cubicBezTo>
                  <a:cubicBezTo>
                    <a:pt x="111" y="167"/>
                    <a:pt x="101" y="170"/>
                    <a:pt x="92" y="171"/>
                  </a:cubicBezTo>
                  <a:lnTo>
                    <a:pt x="92" y="171"/>
                  </a:lnTo>
                  <a:cubicBezTo>
                    <a:pt x="113" y="171"/>
                    <a:pt x="137" y="163"/>
                    <a:pt x="152" y="148"/>
                  </a:cubicBezTo>
                  <a:cubicBezTo>
                    <a:pt x="199" y="117"/>
                    <a:pt x="199" y="70"/>
                    <a:pt x="152" y="24"/>
                  </a:cubicBezTo>
                  <a:cubicBezTo>
                    <a:pt x="144" y="8"/>
                    <a:pt x="125" y="1"/>
                    <a:pt x="104" y="1"/>
                  </a:cubicBezTo>
                  <a:close/>
                  <a:moveTo>
                    <a:pt x="7" y="91"/>
                  </a:moveTo>
                  <a:cubicBezTo>
                    <a:pt x="1" y="106"/>
                    <a:pt x="8" y="122"/>
                    <a:pt x="28" y="132"/>
                  </a:cubicBezTo>
                  <a:cubicBezTo>
                    <a:pt x="38" y="162"/>
                    <a:pt x="54" y="173"/>
                    <a:pt x="76" y="173"/>
                  </a:cubicBezTo>
                  <a:cubicBezTo>
                    <a:pt x="81" y="173"/>
                    <a:pt x="87" y="172"/>
                    <a:pt x="92" y="171"/>
                  </a:cubicBezTo>
                  <a:lnTo>
                    <a:pt x="92" y="171"/>
                  </a:lnTo>
                  <a:cubicBezTo>
                    <a:pt x="92" y="171"/>
                    <a:pt x="92" y="171"/>
                    <a:pt x="92" y="171"/>
                  </a:cubicBezTo>
                  <a:cubicBezTo>
                    <a:pt x="71" y="171"/>
                    <a:pt x="51" y="163"/>
                    <a:pt x="44" y="148"/>
                  </a:cubicBezTo>
                  <a:lnTo>
                    <a:pt x="28" y="117"/>
                  </a:lnTo>
                  <a:cubicBezTo>
                    <a:pt x="16" y="111"/>
                    <a:pt x="8" y="102"/>
                    <a:pt x="7" y="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3026550" y="3336305"/>
              <a:ext cx="17962" cy="15013"/>
            </a:xfrm>
            <a:custGeom>
              <a:avLst/>
              <a:gdLst/>
              <a:ahLst/>
              <a:cxnLst/>
              <a:rect l="l" t="t" r="r" b="b"/>
              <a:pathLst>
                <a:path w="201" h="168" extrusionOk="0">
                  <a:moveTo>
                    <a:pt x="25" y="42"/>
                  </a:moveTo>
                  <a:cubicBezTo>
                    <a:pt x="22" y="43"/>
                    <a:pt x="18" y="44"/>
                    <a:pt x="15" y="45"/>
                  </a:cubicBezTo>
                  <a:cubicBezTo>
                    <a:pt x="3" y="57"/>
                    <a:pt x="0" y="86"/>
                    <a:pt x="6" y="106"/>
                  </a:cubicBezTo>
                  <a:lnTo>
                    <a:pt x="6" y="106"/>
                  </a:lnTo>
                  <a:cubicBezTo>
                    <a:pt x="4" y="83"/>
                    <a:pt x="8" y="58"/>
                    <a:pt x="25" y="42"/>
                  </a:cubicBezTo>
                  <a:close/>
                  <a:moveTo>
                    <a:pt x="100" y="0"/>
                  </a:moveTo>
                  <a:cubicBezTo>
                    <a:pt x="80" y="0"/>
                    <a:pt x="60" y="9"/>
                    <a:pt x="46" y="30"/>
                  </a:cubicBezTo>
                  <a:cubicBezTo>
                    <a:pt x="37" y="33"/>
                    <a:pt x="31" y="37"/>
                    <a:pt x="25" y="42"/>
                  </a:cubicBezTo>
                  <a:lnTo>
                    <a:pt x="25" y="42"/>
                  </a:lnTo>
                  <a:cubicBezTo>
                    <a:pt x="44" y="36"/>
                    <a:pt x="60" y="34"/>
                    <a:pt x="75" y="34"/>
                  </a:cubicBezTo>
                  <a:cubicBezTo>
                    <a:pt x="92" y="34"/>
                    <a:pt x="108" y="38"/>
                    <a:pt x="123" y="45"/>
                  </a:cubicBezTo>
                  <a:cubicBezTo>
                    <a:pt x="139" y="76"/>
                    <a:pt x="139" y="123"/>
                    <a:pt x="123" y="138"/>
                  </a:cubicBezTo>
                  <a:cubicBezTo>
                    <a:pt x="110" y="145"/>
                    <a:pt x="98" y="149"/>
                    <a:pt x="84" y="149"/>
                  </a:cubicBezTo>
                  <a:cubicBezTo>
                    <a:pt x="64" y="149"/>
                    <a:pt x="42" y="141"/>
                    <a:pt x="15" y="123"/>
                  </a:cubicBezTo>
                  <a:cubicBezTo>
                    <a:pt x="11" y="119"/>
                    <a:pt x="8" y="113"/>
                    <a:pt x="6" y="106"/>
                  </a:cubicBezTo>
                  <a:lnTo>
                    <a:pt x="6" y="106"/>
                  </a:lnTo>
                  <a:cubicBezTo>
                    <a:pt x="7" y="118"/>
                    <a:pt x="10" y="130"/>
                    <a:pt x="15" y="138"/>
                  </a:cubicBezTo>
                  <a:cubicBezTo>
                    <a:pt x="47" y="149"/>
                    <a:pt x="72" y="167"/>
                    <a:pt x="99" y="167"/>
                  </a:cubicBezTo>
                  <a:cubicBezTo>
                    <a:pt x="111" y="167"/>
                    <a:pt x="124" y="163"/>
                    <a:pt x="139" y="154"/>
                  </a:cubicBezTo>
                  <a:cubicBezTo>
                    <a:pt x="139" y="138"/>
                    <a:pt x="154" y="138"/>
                    <a:pt x="154" y="138"/>
                  </a:cubicBezTo>
                  <a:cubicBezTo>
                    <a:pt x="170" y="123"/>
                    <a:pt x="201" y="61"/>
                    <a:pt x="154" y="30"/>
                  </a:cubicBezTo>
                  <a:cubicBezTo>
                    <a:pt x="146" y="13"/>
                    <a:pt x="12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2882315" y="2723529"/>
              <a:ext cx="135924" cy="643160"/>
            </a:xfrm>
            <a:custGeom>
              <a:avLst/>
              <a:gdLst/>
              <a:ahLst/>
              <a:cxnLst/>
              <a:rect l="l" t="t" r="r" b="b"/>
              <a:pathLst>
                <a:path w="1521" h="7197" extrusionOk="0">
                  <a:moveTo>
                    <a:pt x="0" y="1"/>
                  </a:moveTo>
                  <a:cubicBezTo>
                    <a:pt x="31" y="621"/>
                    <a:pt x="78" y="1226"/>
                    <a:pt x="186" y="1846"/>
                  </a:cubicBezTo>
                  <a:cubicBezTo>
                    <a:pt x="279" y="2436"/>
                    <a:pt x="388" y="3056"/>
                    <a:pt x="512" y="3645"/>
                  </a:cubicBezTo>
                  <a:cubicBezTo>
                    <a:pt x="590" y="3940"/>
                    <a:pt x="652" y="4250"/>
                    <a:pt x="729" y="4529"/>
                  </a:cubicBezTo>
                  <a:cubicBezTo>
                    <a:pt x="807" y="4824"/>
                    <a:pt x="884" y="5134"/>
                    <a:pt x="962" y="5429"/>
                  </a:cubicBezTo>
                  <a:cubicBezTo>
                    <a:pt x="1039" y="5724"/>
                    <a:pt x="1132" y="6003"/>
                    <a:pt x="1225" y="6313"/>
                  </a:cubicBezTo>
                  <a:lnTo>
                    <a:pt x="1520" y="7197"/>
                  </a:lnTo>
                  <a:lnTo>
                    <a:pt x="1241" y="6313"/>
                  </a:lnTo>
                  <a:cubicBezTo>
                    <a:pt x="1163" y="6034"/>
                    <a:pt x="1070" y="5739"/>
                    <a:pt x="993" y="5429"/>
                  </a:cubicBezTo>
                  <a:cubicBezTo>
                    <a:pt x="915" y="5134"/>
                    <a:pt x="838" y="4840"/>
                    <a:pt x="760" y="4529"/>
                  </a:cubicBezTo>
                  <a:cubicBezTo>
                    <a:pt x="683" y="4219"/>
                    <a:pt x="621" y="3940"/>
                    <a:pt x="543" y="3645"/>
                  </a:cubicBezTo>
                  <a:cubicBezTo>
                    <a:pt x="419" y="3040"/>
                    <a:pt x="295" y="2436"/>
                    <a:pt x="202" y="1846"/>
                  </a:cubicBezTo>
                  <a:cubicBezTo>
                    <a:pt x="155" y="1536"/>
                    <a:pt x="109" y="1241"/>
                    <a:pt x="78" y="931"/>
                  </a:cubicBezTo>
                  <a:cubicBezTo>
                    <a:pt x="62" y="621"/>
                    <a:pt x="31" y="31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2997328" y="3329334"/>
              <a:ext cx="393742" cy="696868"/>
            </a:xfrm>
            <a:custGeom>
              <a:avLst/>
              <a:gdLst/>
              <a:ahLst/>
              <a:cxnLst/>
              <a:rect l="l" t="t" r="r" b="b"/>
              <a:pathLst>
                <a:path w="4406" h="7798" extrusionOk="0">
                  <a:moveTo>
                    <a:pt x="3188" y="1"/>
                  </a:moveTo>
                  <a:cubicBezTo>
                    <a:pt x="2790" y="1"/>
                    <a:pt x="1773" y="618"/>
                    <a:pt x="544" y="618"/>
                  </a:cubicBezTo>
                  <a:cubicBezTo>
                    <a:pt x="442" y="618"/>
                    <a:pt x="338" y="613"/>
                    <a:pt x="233" y="604"/>
                  </a:cubicBezTo>
                  <a:cubicBezTo>
                    <a:pt x="32" y="604"/>
                    <a:pt x="0" y="2900"/>
                    <a:pt x="94" y="3535"/>
                  </a:cubicBezTo>
                  <a:cubicBezTo>
                    <a:pt x="218" y="4280"/>
                    <a:pt x="776" y="7335"/>
                    <a:pt x="1303" y="7676"/>
                  </a:cubicBezTo>
                  <a:cubicBezTo>
                    <a:pt x="1432" y="7762"/>
                    <a:pt x="1668" y="7798"/>
                    <a:pt x="1954" y="7798"/>
                  </a:cubicBezTo>
                  <a:cubicBezTo>
                    <a:pt x="2806" y="7798"/>
                    <a:pt x="4091" y="7478"/>
                    <a:pt x="4219" y="7211"/>
                  </a:cubicBezTo>
                  <a:cubicBezTo>
                    <a:pt x="4328" y="6994"/>
                    <a:pt x="4405" y="4854"/>
                    <a:pt x="4142" y="2977"/>
                  </a:cubicBezTo>
                  <a:cubicBezTo>
                    <a:pt x="3955" y="1488"/>
                    <a:pt x="3428" y="216"/>
                    <a:pt x="3335" y="61"/>
                  </a:cubicBezTo>
                  <a:cubicBezTo>
                    <a:pt x="3305" y="19"/>
                    <a:pt x="3256" y="1"/>
                    <a:pt x="3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3045853" y="3401988"/>
              <a:ext cx="14656" cy="15639"/>
            </a:xfrm>
            <a:custGeom>
              <a:avLst/>
              <a:gdLst/>
              <a:ahLst/>
              <a:cxnLst/>
              <a:rect l="l" t="t" r="r" b="b"/>
              <a:pathLst>
                <a:path w="164" h="175" extrusionOk="0">
                  <a:moveTo>
                    <a:pt x="86" y="0"/>
                  </a:moveTo>
                  <a:cubicBezTo>
                    <a:pt x="68" y="0"/>
                    <a:pt x="48" y="7"/>
                    <a:pt x="31" y="24"/>
                  </a:cubicBezTo>
                  <a:cubicBezTo>
                    <a:pt x="16" y="70"/>
                    <a:pt x="0" y="101"/>
                    <a:pt x="0" y="148"/>
                  </a:cubicBezTo>
                  <a:cubicBezTo>
                    <a:pt x="10" y="152"/>
                    <a:pt x="20" y="157"/>
                    <a:pt x="31" y="161"/>
                  </a:cubicBezTo>
                  <a:lnTo>
                    <a:pt x="31" y="161"/>
                  </a:lnTo>
                  <a:cubicBezTo>
                    <a:pt x="31" y="116"/>
                    <a:pt x="32" y="85"/>
                    <a:pt x="78" y="70"/>
                  </a:cubicBezTo>
                  <a:cubicBezTo>
                    <a:pt x="83" y="61"/>
                    <a:pt x="90" y="57"/>
                    <a:pt x="99" y="57"/>
                  </a:cubicBezTo>
                  <a:cubicBezTo>
                    <a:pt x="119" y="57"/>
                    <a:pt x="145" y="75"/>
                    <a:pt x="155" y="86"/>
                  </a:cubicBezTo>
                  <a:cubicBezTo>
                    <a:pt x="155" y="92"/>
                    <a:pt x="155" y="103"/>
                    <a:pt x="154" y="116"/>
                  </a:cubicBezTo>
                  <a:lnTo>
                    <a:pt x="154" y="116"/>
                  </a:lnTo>
                  <a:cubicBezTo>
                    <a:pt x="163" y="92"/>
                    <a:pt x="164" y="64"/>
                    <a:pt x="155" y="39"/>
                  </a:cubicBezTo>
                  <a:cubicBezTo>
                    <a:pt x="146" y="20"/>
                    <a:pt x="117" y="0"/>
                    <a:pt x="86" y="0"/>
                  </a:cubicBezTo>
                  <a:close/>
                  <a:moveTo>
                    <a:pt x="154" y="116"/>
                  </a:moveTo>
                  <a:lnTo>
                    <a:pt x="154" y="116"/>
                  </a:lnTo>
                  <a:cubicBezTo>
                    <a:pt x="146" y="138"/>
                    <a:pt x="131" y="156"/>
                    <a:pt x="109" y="163"/>
                  </a:cubicBezTo>
                  <a:cubicBezTo>
                    <a:pt x="100" y="168"/>
                    <a:pt x="89" y="170"/>
                    <a:pt x="78" y="170"/>
                  </a:cubicBezTo>
                  <a:cubicBezTo>
                    <a:pt x="63" y="170"/>
                    <a:pt x="47" y="166"/>
                    <a:pt x="31" y="161"/>
                  </a:cubicBezTo>
                  <a:lnTo>
                    <a:pt x="31" y="161"/>
                  </a:lnTo>
                  <a:cubicBezTo>
                    <a:pt x="31" y="162"/>
                    <a:pt x="31" y="162"/>
                    <a:pt x="31" y="163"/>
                  </a:cubicBezTo>
                  <a:cubicBezTo>
                    <a:pt x="47" y="171"/>
                    <a:pt x="62" y="175"/>
                    <a:pt x="80" y="175"/>
                  </a:cubicBezTo>
                  <a:cubicBezTo>
                    <a:pt x="97" y="175"/>
                    <a:pt x="117" y="171"/>
                    <a:pt x="140" y="163"/>
                  </a:cubicBezTo>
                  <a:cubicBezTo>
                    <a:pt x="149" y="154"/>
                    <a:pt x="153" y="134"/>
                    <a:pt x="154" y="1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3048623" y="3473123"/>
              <a:ext cx="18052" cy="15103"/>
            </a:xfrm>
            <a:custGeom>
              <a:avLst/>
              <a:gdLst/>
              <a:ahLst/>
              <a:cxnLst/>
              <a:rect l="l" t="t" r="r" b="b"/>
              <a:pathLst>
                <a:path w="202" h="169" extrusionOk="0">
                  <a:moveTo>
                    <a:pt x="97" y="1"/>
                  </a:moveTo>
                  <a:cubicBezTo>
                    <a:pt x="79" y="1"/>
                    <a:pt x="60" y="6"/>
                    <a:pt x="47" y="19"/>
                  </a:cubicBezTo>
                  <a:cubicBezTo>
                    <a:pt x="26" y="39"/>
                    <a:pt x="15" y="57"/>
                    <a:pt x="12" y="73"/>
                  </a:cubicBezTo>
                  <a:lnTo>
                    <a:pt x="12" y="73"/>
                  </a:lnTo>
                  <a:cubicBezTo>
                    <a:pt x="19" y="63"/>
                    <a:pt x="30" y="55"/>
                    <a:pt x="47" y="50"/>
                  </a:cubicBezTo>
                  <a:cubicBezTo>
                    <a:pt x="78" y="50"/>
                    <a:pt x="109" y="50"/>
                    <a:pt x="124" y="65"/>
                  </a:cubicBezTo>
                  <a:cubicBezTo>
                    <a:pt x="140" y="96"/>
                    <a:pt x="140" y="143"/>
                    <a:pt x="124" y="158"/>
                  </a:cubicBezTo>
                  <a:cubicBezTo>
                    <a:pt x="123" y="159"/>
                    <a:pt x="122" y="159"/>
                    <a:pt x="121" y="159"/>
                  </a:cubicBezTo>
                  <a:lnTo>
                    <a:pt x="121" y="159"/>
                  </a:lnTo>
                  <a:cubicBezTo>
                    <a:pt x="134" y="157"/>
                    <a:pt x="146" y="152"/>
                    <a:pt x="155" y="143"/>
                  </a:cubicBezTo>
                  <a:cubicBezTo>
                    <a:pt x="186" y="127"/>
                    <a:pt x="202" y="65"/>
                    <a:pt x="155" y="19"/>
                  </a:cubicBezTo>
                  <a:cubicBezTo>
                    <a:pt x="146" y="10"/>
                    <a:pt x="122" y="1"/>
                    <a:pt x="97" y="1"/>
                  </a:cubicBezTo>
                  <a:close/>
                  <a:moveTo>
                    <a:pt x="12" y="73"/>
                  </a:moveTo>
                  <a:cubicBezTo>
                    <a:pt x="0" y="90"/>
                    <a:pt x="0" y="113"/>
                    <a:pt x="0" y="143"/>
                  </a:cubicBezTo>
                  <a:cubicBezTo>
                    <a:pt x="28" y="161"/>
                    <a:pt x="50" y="168"/>
                    <a:pt x="72" y="168"/>
                  </a:cubicBezTo>
                  <a:cubicBezTo>
                    <a:pt x="88" y="168"/>
                    <a:pt x="103" y="165"/>
                    <a:pt x="121" y="159"/>
                  </a:cubicBezTo>
                  <a:lnTo>
                    <a:pt x="121" y="159"/>
                  </a:lnTo>
                  <a:cubicBezTo>
                    <a:pt x="116" y="160"/>
                    <a:pt x="111" y="161"/>
                    <a:pt x="105" y="161"/>
                  </a:cubicBezTo>
                  <a:cubicBezTo>
                    <a:pt x="80" y="161"/>
                    <a:pt x="56" y="152"/>
                    <a:pt x="47" y="143"/>
                  </a:cubicBezTo>
                  <a:lnTo>
                    <a:pt x="47" y="127"/>
                  </a:lnTo>
                  <a:cubicBezTo>
                    <a:pt x="21" y="110"/>
                    <a:pt x="9" y="93"/>
                    <a:pt x="12" y="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3052734" y="354604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109" y="133"/>
                  </a:moveTo>
                  <a:cubicBezTo>
                    <a:pt x="109" y="149"/>
                    <a:pt x="106" y="157"/>
                    <a:pt x="104" y="157"/>
                  </a:cubicBezTo>
                  <a:cubicBezTo>
                    <a:pt x="102" y="157"/>
                    <a:pt x="102" y="149"/>
                    <a:pt x="109" y="133"/>
                  </a:cubicBezTo>
                  <a:close/>
                  <a:moveTo>
                    <a:pt x="86" y="1"/>
                  </a:moveTo>
                  <a:cubicBezTo>
                    <a:pt x="68" y="1"/>
                    <a:pt x="49" y="8"/>
                    <a:pt x="32" y="25"/>
                  </a:cubicBezTo>
                  <a:cubicBezTo>
                    <a:pt x="1" y="40"/>
                    <a:pt x="1" y="102"/>
                    <a:pt x="16" y="118"/>
                  </a:cubicBezTo>
                  <a:lnTo>
                    <a:pt x="16" y="118"/>
                  </a:lnTo>
                  <a:cubicBezTo>
                    <a:pt x="1" y="102"/>
                    <a:pt x="16" y="56"/>
                    <a:pt x="63" y="40"/>
                  </a:cubicBezTo>
                  <a:cubicBezTo>
                    <a:pt x="67" y="36"/>
                    <a:pt x="73" y="34"/>
                    <a:pt x="80" y="34"/>
                  </a:cubicBezTo>
                  <a:cubicBezTo>
                    <a:pt x="97" y="34"/>
                    <a:pt x="119" y="45"/>
                    <a:pt x="140" y="56"/>
                  </a:cubicBezTo>
                  <a:cubicBezTo>
                    <a:pt x="140" y="87"/>
                    <a:pt x="140" y="118"/>
                    <a:pt x="109" y="133"/>
                  </a:cubicBezTo>
                  <a:cubicBezTo>
                    <a:pt x="90" y="153"/>
                    <a:pt x="70" y="161"/>
                    <a:pt x="54" y="161"/>
                  </a:cubicBezTo>
                  <a:cubicBezTo>
                    <a:pt x="32" y="161"/>
                    <a:pt x="16" y="145"/>
                    <a:pt x="16" y="118"/>
                  </a:cubicBezTo>
                  <a:lnTo>
                    <a:pt x="16" y="133"/>
                  </a:lnTo>
                  <a:cubicBezTo>
                    <a:pt x="26" y="163"/>
                    <a:pt x="55" y="174"/>
                    <a:pt x="86" y="174"/>
                  </a:cubicBezTo>
                  <a:cubicBezTo>
                    <a:pt x="104" y="174"/>
                    <a:pt x="123" y="170"/>
                    <a:pt x="140" y="164"/>
                  </a:cubicBezTo>
                  <a:cubicBezTo>
                    <a:pt x="171" y="133"/>
                    <a:pt x="171" y="87"/>
                    <a:pt x="156" y="40"/>
                  </a:cubicBezTo>
                  <a:cubicBezTo>
                    <a:pt x="146" y="21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3062475" y="3618877"/>
              <a:ext cx="16711" cy="14835"/>
            </a:xfrm>
            <a:custGeom>
              <a:avLst/>
              <a:gdLst/>
              <a:ahLst/>
              <a:cxnLst/>
              <a:rect l="l" t="t" r="r" b="b"/>
              <a:pathLst>
                <a:path w="187" h="166" extrusionOk="0">
                  <a:moveTo>
                    <a:pt x="125" y="140"/>
                  </a:moveTo>
                  <a:cubicBezTo>
                    <a:pt x="125" y="148"/>
                    <a:pt x="121" y="152"/>
                    <a:pt x="119" y="152"/>
                  </a:cubicBezTo>
                  <a:cubicBezTo>
                    <a:pt x="117" y="152"/>
                    <a:pt x="117" y="148"/>
                    <a:pt x="125" y="140"/>
                  </a:cubicBezTo>
                  <a:close/>
                  <a:moveTo>
                    <a:pt x="84" y="34"/>
                  </a:moveTo>
                  <a:cubicBezTo>
                    <a:pt x="104" y="34"/>
                    <a:pt x="129" y="52"/>
                    <a:pt x="140" y="63"/>
                  </a:cubicBezTo>
                  <a:cubicBezTo>
                    <a:pt x="140" y="78"/>
                    <a:pt x="140" y="125"/>
                    <a:pt x="125" y="140"/>
                  </a:cubicBezTo>
                  <a:cubicBezTo>
                    <a:pt x="101" y="152"/>
                    <a:pt x="82" y="157"/>
                    <a:pt x="67" y="157"/>
                  </a:cubicBezTo>
                  <a:cubicBezTo>
                    <a:pt x="43" y="157"/>
                    <a:pt x="31" y="144"/>
                    <a:pt x="31" y="125"/>
                  </a:cubicBezTo>
                  <a:cubicBezTo>
                    <a:pt x="0" y="94"/>
                    <a:pt x="31" y="63"/>
                    <a:pt x="62" y="47"/>
                  </a:cubicBezTo>
                  <a:cubicBezTo>
                    <a:pt x="67" y="38"/>
                    <a:pt x="75" y="34"/>
                    <a:pt x="84" y="34"/>
                  </a:cubicBezTo>
                  <a:close/>
                  <a:moveTo>
                    <a:pt x="88" y="0"/>
                  </a:moveTo>
                  <a:cubicBezTo>
                    <a:pt x="73" y="0"/>
                    <a:pt x="58" y="5"/>
                    <a:pt x="47" y="16"/>
                  </a:cubicBezTo>
                  <a:cubicBezTo>
                    <a:pt x="0" y="47"/>
                    <a:pt x="0" y="94"/>
                    <a:pt x="31" y="140"/>
                  </a:cubicBezTo>
                  <a:cubicBezTo>
                    <a:pt x="41" y="158"/>
                    <a:pt x="66" y="166"/>
                    <a:pt x="91" y="166"/>
                  </a:cubicBezTo>
                  <a:cubicBezTo>
                    <a:pt x="109" y="166"/>
                    <a:pt x="127" y="162"/>
                    <a:pt x="140" y="156"/>
                  </a:cubicBezTo>
                  <a:cubicBezTo>
                    <a:pt x="187" y="140"/>
                    <a:pt x="187" y="78"/>
                    <a:pt x="156" y="47"/>
                  </a:cubicBezTo>
                  <a:cubicBezTo>
                    <a:pt x="146" y="17"/>
                    <a:pt x="116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3069356" y="3688135"/>
              <a:ext cx="16801" cy="14924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89" y="1"/>
                  </a:moveTo>
                  <a:cubicBezTo>
                    <a:pt x="73" y="1"/>
                    <a:pt x="59" y="6"/>
                    <a:pt x="48" y="17"/>
                  </a:cubicBezTo>
                  <a:cubicBezTo>
                    <a:pt x="1" y="63"/>
                    <a:pt x="1" y="94"/>
                    <a:pt x="1" y="125"/>
                  </a:cubicBezTo>
                  <a:cubicBezTo>
                    <a:pt x="17" y="149"/>
                    <a:pt x="37" y="161"/>
                    <a:pt x="59" y="164"/>
                  </a:cubicBezTo>
                  <a:lnTo>
                    <a:pt x="59" y="164"/>
                  </a:lnTo>
                  <a:cubicBezTo>
                    <a:pt x="47" y="161"/>
                    <a:pt x="38" y="153"/>
                    <a:pt x="32" y="141"/>
                  </a:cubicBezTo>
                  <a:lnTo>
                    <a:pt x="32" y="125"/>
                  </a:lnTo>
                  <a:cubicBezTo>
                    <a:pt x="1" y="94"/>
                    <a:pt x="32" y="63"/>
                    <a:pt x="63" y="48"/>
                  </a:cubicBezTo>
                  <a:cubicBezTo>
                    <a:pt x="79" y="48"/>
                    <a:pt x="110" y="48"/>
                    <a:pt x="125" y="63"/>
                  </a:cubicBezTo>
                  <a:cubicBezTo>
                    <a:pt x="141" y="79"/>
                    <a:pt x="141" y="141"/>
                    <a:pt x="125" y="156"/>
                  </a:cubicBezTo>
                  <a:cubicBezTo>
                    <a:pt x="187" y="141"/>
                    <a:pt x="187" y="79"/>
                    <a:pt x="156" y="48"/>
                  </a:cubicBezTo>
                  <a:cubicBezTo>
                    <a:pt x="146" y="18"/>
                    <a:pt x="117" y="1"/>
                    <a:pt x="89" y="1"/>
                  </a:cubicBezTo>
                  <a:close/>
                  <a:moveTo>
                    <a:pt x="125" y="156"/>
                  </a:moveTo>
                  <a:cubicBezTo>
                    <a:pt x="108" y="162"/>
                    <a:pt x="91" y="166"/>
                    <a:pt x="75" y="166"/>
                  </a:cubicBezTo>
                  <a:cubicBezTo>
                    <a:pt x="69" y="166"/>
                    <a:pt x="64" y="165"/>
                    <a:pt x="59" y="164"/>
                  </a:cubicBezTo>
                  <a:lnTo>
                    <a:pt x="59" y="164"/>
                  </a:lnTo>
                  <a:cubicBezTo>
                    <a:pt x="64" y="166"/>
                    <a:pt x="69" y="166"/>
                    <a:pt x="75" y="166"/>
                  </a:cubicBezTo>
                  <a:cubicBezTo>
                    <a:pt x="89" y="166"/>
                    <a:pt x="106" y="163"/>
                    <a:pt x="125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3079097" y="3752210"/>
              <a:ext cx="16711" cy="15639"/>
            </a:xfrm>
            <a:custGeom>
              <a:avLst/>
              <a:gdLst/>
              <a:ahLst/>
              <a:cxnLst/>
              <a:rect l="l" t="t" r="r" b="b"/>
              <a:pathLst>
                <a:path w="187" h="175" extrusionOk="0">
                  <a:moveTo>
                    <a:pt x="47" y="29"/>
                  </a:moveTo>
                  <a:lnTo>
                    <a:pt x="47" y="29"/>
                  </a:lnTo>
                  <a:cubicBezTo>
                    <a:pt x="16" y="44"/>
                    <a:pt x="1" y="75"/>
                    <a:pt x="16" y="106"/>
                  </a:cubicBezTo>
                  <a:cubicBezTo>
                    <a:pt x="20" y="117"/>
                    <a:pt x="25" y="127"/>
                    <a:pt x="32" y="135"/>
                  </a:cubicBezTo>
                  <a:lnTo>
                    <a:pt x="32" y="135"/>
                  </a:lnTo>
                  <a:lnTo>
                    <a:pt x="32" y="122"/>
                  </a:lnTo>
                  <a:cubicBezTo>
                    <a:pt x="16" y="106"/>
                    <a:pt x="16" y="44"/>
                    <a:pt x="47" y="29"/>
                  </a:cubicBezTo>
                  <a:close/>
                  <a:moveTo>
                    <a:pt x="109" y="1"/>
                  </a:moveTo>
                  <a:cubicBezTo>
                    <a:pt x="89" y="1"/>
                    <a:pt x="67" y="9"/>
                    <a:pt x="47" y="29"/>
                  </a:cubicBezTo>
                  <a:cubicBezTo>
                    <a:pt x="94" y="29"/>
                    <a:pt x="109" y="29"/>
                    <a:pt x="125" y="44"/>
                  </a:cubicBezTo>
                  <a:cubicBezTo>
                    <a:pt x="156" y="75"/>
                    <a:pt x="156" y="122"/>
                    <a:pt x="125" y="137"/>
                  </a:cubicBezTo>
                  <a:cubicBezTo>
                    <a:pt x="125" y="137"/>
                    <a:pt x="125" y="137"/>
                    <a:pt x="125" y="137"/>
                  </a:cubicBezTo>
                  <a:lnTo>
                    <a:pt x="125" y="137"/>
                  </a:lnTo>
                  <a:cubicBezTo>
                    <a:pt x="125" y="145"/>
                    <a:pt x="121" y="149"/>
                    <a:pt x="119" y="149"/>
                  </a:cubicBezTo>
                  <a:cubicBezTo>
                    <a:pt x="117" y="149"/>
                    <a:pt x="117" y="145"/>
                    <a:pt x="125" y="137"/>
                  </a:cubicBezTo>
                  <a:lnTo>
                    <a:pt x="125" y="137"/>
                  </a:lnTo>
                  <a:cubicBezTo>
                    <a:pt x="108" y="153"/>
                    <a:pt x="92" y="160"/>
                    <a:pt x="77" y="160"/>
                  </a:cubicBezTo>
                  <a:cubicBezTo>
                    <a:pt x="59" y="160"/>
                    <a:pt x="43" y="150"/>
                    <a:pt x="32" y="135"/>
                  </a:cubicBezTo>
                  <a:lnTo>
                    <a:pt x="32" y="135"/>
                  </a:lnTo>
                  <a:lnTo>
                    <a:pt x="32" y="137"/>
                  </a:lnTo>
                  <a:cubicBezTo>
                    <a:pt x="40" y="163"/>
                    <a:pt x="63" y="174"/>
                    <a:pt x="89" y="174"/>
                  </a:cubicBezTo>
                  <a:cubicBezTo>
                    <a:pt x="111" y="174"/>
                    <a:pt x="135" y="167"/>
                    <a:pt x="156" y="153"/>
                  </a:cubicBezTo>
                  <a:cubicBezTo>
                    <a:pt x="187" y="137"/>
                    <a:pt x="187" y="75"/>
                    <a:pt x="171" y="44"/>
                  </a:cubicBezTo>
                  <a:cubicBezTo>
                    <a:pt x="162" y="17"/>
                    <a:pt x="13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3090178" y="3816016"/>
              <a:ext cx="18141" cy="15550"/>
            </a:xfrm>
            <a:custGeom>
              <a:avLst/>
              <a:gdLst/>
              <a:ahLst/>
              <a:cxnLst/>
              <a:rect l="l" t="t" r="r" b="b"/>
              <a:pathLst>
                <a:path w="203" h="174" extrusionOk="0">
                  <a:moveTo>
                    <a:pt x="86" y="10"/>
                  </a:moveTo>
                  <a:lnTo>
                    <a:pt x="86" y="10"/>
                  </a:lnTo>
                  <a:cubicBezTo>
                    <a:pt x="73" y="13"/>
                    <a:pt x="60" y="24"/>
                    <a:pt x="47" y="44"/>
                  </a:cubicBezTo>
                  <a:cubicBezTo>
                    <a:pt x="32" y="59"/>
                    <a:pt x="1" y="106"/>
                    <a:pt x="32" y="121"/>
                  </a:cubicBezTo>
                  <a:cubicBezTo>
                    <a:pt x="47" y="145"/>
                    <a:pt x="67" y="160"/>
                    <a:pt x="87" y="164"/>
                  </a:cubicBezTo>
                  <a:lnTo>
                    <a:pt x="87" y="164"/>
                  </a:lnTo>
                  <a:cubicBezTo>
                    <a:pt x="69" y="155"/>
                    <a:pt x="54" y="141"/>
                    <a:pt x="47" y="121"/>
                  </a:cubicBezTo>
                  <a:cubicBezTo>
                    <a:pt x="32" y="90"/>
                    <a:pt x="47" y="44"/>
                    <a:pt x="63" y="28"/>
                  </a:cubicBezTo>
                  <a:cubicBezTo>
                    <a:pt x="71" y="20"/>
                    <a:pt x="79" y="14"/>
                    <a:pt x="86" y="10"/>
                  </a:cubicBezTo>
                  <a:close/>
                  <a:moveTo>
                    <a:pt x="120" y="0"/>
                  </a:moveTo>
                  <a:cubicBezTo>
                    <a:pt x="109" y="0"/>
                    <a:pt x="98" y="3"/>
                    <a:pt x="86" y="10"/>
                  </a:cubicBezTo>
                  <a:lnTo>
                    <a:pt x="86" y="10"/>
                  </a:lnTo>
                  <a:cubicBezTo>
                    <a:pt x="89" y="9"/>
                    <a:pt x="91" y="9"/>
                    <a:pt x="94" y="9"/>
                  </a:cubicBezTo>
                  <a:cubicBezTo>
                    <a:pt x="109" y="9"/>
                    <a:pt x="125" y="20"/>
                    <a:pt x="140" y="44"/>
                  </a:cubicBezTo>
                  <a:cubicBezTo>
                    <a:pt x="187" y="90"/>
                    <a:pt x="156" y="121"/>
                    <a:pt x="140" y="137"/>
                  </a:cubicBezTo>
                  <a:cubicBezTo>
                    <a:pt x="127" y="156"/>
                    <a:pt x="112" y="165"/>
                    <a:pt x="95" y="165"/>
                  </a:cubicBezTo>
                  <a:cubicBezTo>
                    <a:pt x="93" y="165"/>
                    <a:pt x="90" y="164"/>
                    <a:pt x="87" y="164"/>
                  </a:cubicBezTo>
                  <a:lnTo>
                    <a:pt x="87" y="164"/>
                  </a:lnTo>
                  <a:cubicBezTo>
                    <a:pt x="100" y="170"/>
                    <a:pt x="115" y="173"/>
                    <a:pt x="128" y="173"/>
                  </a:cubicBezTo>
                  <a:cubicBezTo>
                    <a:pt x="138" y="173"/>
                    <a:pt x="148" y="172"/>
                    <a:pt x="156" y="168"/>
                  </a:cubicBezTo>
                  <a:cubicBezTo>
                    <a:pt x="202" y="137"/>
                    <a:pt x="202" y="90"/>
                    <a:pt x="187" y="44"/>
                  </a:cubicBezTo>
                  <a:cubicBezTo>
                    <a:pt x="169" y="17"/>
                    <a:pt x="14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3102957" y="3878304"/>
              <a:ext cx="17784" cy="15639"/>
            </a:xfrm>
            <a:custGeom>
              <a:avLst/>
              <a:gdLst/>
              <a:ahLst/>
              <a:cxnLst/>
              <a:rect l="l" t="t" r="r" b="b"/>
              <a:pathLst>
                <a:path w="199" h="175" extrusionOk="0">
                  <a:moveTo>
                    <a:pt x="77" y="11"/>
                  </a:moveTo>
                  <a:lnTo>
                    <a:pt x="77" y="11"/>
                  </a:lnTo>
                  <a:cubicBezTo>
                    <a:pt x="69" y="14"/>
                    <a:pt x="61" y="20"/>
                    <a:pt x="53" y="32"/>
                  </a:cubicBezTo>
                  <a:lnTo>
                    <a:pt x="53" y="32"/>
                  </a:lnTo>
                  <a:cubicBezTo>
                    <a:pt x="55" y="31"/>
                    <a:pt x="57" y="30"/>
                    <a:pt x="59" y="29"/>
                  </a:cubicBezTo>
                  <a:cubicBezTo>
                    <a:pt x="64" y="21"/>
                    <a:pt x="70" y="15"/>
                    <a:pt x="77" y="11"/>
                  </a:cubicBezTo>
                  <a:close/>
                  <a:moveTo>
                    <a:pt x="53" y="32"/>
                  </a:moveTo>
                  <a:cubicBezTo>
                    <a:pt x="41" y="37"/>
                    <a:pt x="33" y="46"/>
                    <a:pt x="28" y="56"/>
                  </a:cubicBezTo>
                  <a:lnTo>
                    <a:pt x="28" y="56"/>
                  </a:lnTo>
                  <a:cubicBezTo>
                    <a:pt x="32" y="52"/>
                    <a:pt x="38" y="48"/>
                    <a:pt x="44" y="45"/>
                  </a:cubicBezTo>
                  <a:cubicBezTo>
                    <a:pt x="47" y="40"/>
                    <a:pt x="50" y="35"/>
                    <a:pt x="53" y="32"/>
                  </a:cubicBezTo>
                  <a:close/>
                  <a:moveTo>
                    <a:pt x="109" y="1"/>
                  </a:moveTo>
                  <a:cubicBezTo>
                    <a:pt x="98" y="1"/>
                    <a:pt x="87" y="4"/>
                    <a:pt x="77" y="11"/>
                  </a:cubicBezTo>
                  <a:lnTo>
                    <a:pt x="77" y="11"/>
                  </a:lnTo>
                  <a:cubicBezTo>
                    <a:pt x="79" y="10"/>
                    <a:pt x="82" y="10"/>
                    <a:pt x="84" y="10"/>
                  </a:cubicBezTo>
                  <a:cubicBezTo>
                    <a:pt x="98" y="10"/>
                    <a:pt x="114" y="21"/>
                    <a:pt x="137" y="45"/>
                  </a:cubicBezTo>
                  <a:cubicBezTo>
                    <a:pt x="168" y="91"/>
                    <a:pt x="152" y="122"/>
                    <a:pt x="137" y="138"/>
                  </a:cubicBezTo>
                  <a:cubicBezTo>
                    <a:pt x="120" y="155"/>
                    <a:pt x="105" y="163"/>
                    <a:pt x="91" y="165"/>
                  </a:cubicBezTo>
                  <a:lnTo>
                    <a:pt x="91" y="165"/>
                  </a:lnTo>
                  <a:cubicBezTo>
                    <a:pt x="74" y="157"/>
                    <a:pt x="57" y="142"/>
                    <a:pt x="44" y="122"/>
                  </a:cubicBezTo>
                  <a:cubicBezTo>
                    <a:pt x="23" y="112"/>
                    <a:pt x="16" y="81"/>
                    <a:pt x="28" y="56"/>
                  </a:cubicBezTo>
                  <a:lnTo>
                    <a:pt x="28" y="56"/>
                  </a:lnTo>
                  <a:cubicBezTo>
                    <a:pt x="8" y="77"/>
                    <a:pt x="0" y="110"/>
                    <a:pt x="13" y="122"/>
                  </a:cubicBezTo>
                  <a:cubicBezTo>
                    <a:pt x="40" y="149"/>
                    <a:pt x="62" y="166"/>
                    <a:pt x="84" y="166"/>
                  </a:cubicBezTo>
                  <a:cubicBezTo>
                    <a:pt x="86" y="166"/>
                    <a:pt x="88" y="166"/>
                    <a:pt x="91" y="165"/>
                  </a:cubicBezTo>
                  <a:lnTo>
                    <a:pt x="91" y="165"/>
                  </a:lnTo>
                  <a:cubicBezTo>
                    <a:pt x="103" y="171"/>
                    <a:pt x="115" y="174"/>
                    <a:pt x="127" y="174"/>
                  </a:cubicBezTo>
                  <a:cubicBezTo>
                    <a:pt x="136" y="174"/>
                    <a:pt x="145" y="172"/>
                    <a:pt x="152" y="169"/>
                  </a:cubicBezTo>
                  <a:cubicBezTo>
                    <a:pt x="199" y="138"/>
                    <a:pt x="199" y="91"/>
                    <a:pt x="168" y="45"/>
                  </a:cubicBezTo>
                  <a:cubicBezTo>
                    <a:pt x="159" y="17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3116273" y="3936212"/>
              <a:ext cx="15550" cy="14924"/>
            </a:xfrm>
            <a:custGeom>
              <a:avLst/>
              <a:gdLst/>
              <a:ahLst/>
              <a:cxnLst/>
              <a:rect l="l" t="t" r="r" b="b"/>
              <a:pathLst>
                <a:path w="174" h="167" extrusionOk="0">
                  <a:moveTo>
                    <a:pt x="50" y="17"/>
                  </a:moveTo>
                  <a:lnTo>
                    <a:pt x="50" y="17"/>
                  </a:lnTo>
                  <a:cubicBezTo>
                    <a:pt x="33" y="23"/>
                    <a:pt x="22" y="32"/>
                    <a:pt x="15" y="44"/>
                  </a:cubicBezTo>
                  <a:lnTo>
                    <a:pt x="15" y="44"/>
                  </a:lnTo>
                  <a:cubicBezTo>
                    <a:pt x="23" y="32"/>
                    <a:pt x="35" y="22"/>
                    <a:pt x="50" y="17"/>
                  </a:cubicBezTo>
                  <a:close/>
                  <a:moveTo>
                    <a:pt x="15" y="44"/>
                  </a:moveTo>
                  <a:cubicBezTo>
                    <a:pt x="5" y="60"/>
                    <a:pt x="1" y="80"/>
                    <a:pt x="3" y="100"/>
                  </a:cubicBezTo>
                  <a:lnTo>
                    <a:pt x="3" y="100"/>
                  </a:lnTo>
                  <a:cubicBezTo>
                    <a:pt x="4" y="82"/>
                    <a:pt x="5" y="61"/>
                    <a:pt x="15" y="44"/>
                  </a:cubicBezTo>
                  <a:close/>
                  <a:moveTo>
                    <a:pt x="3" y="100"/>
                  </a:moveTo>
                  <a:lnTo>
                    <a:pt x="3" y="100"/>
                  </a:lnTo>
                  <a:cubicBezTo>
                    <a:pt x="3" y="103"/>
                    <a:pt x="3" y="107"/>
                    <a:pt x="3" y="110"/>
                  </a:cubicBezTo>
                  <a:cubicBezTo>
                    <a:pt x="4" y="111"/>
                    <a:pt x="5" y="112"/>
                    <a:pt x="6" y="113"/>
                  </a:cubicBezTo>
                  <a:lnTo>
                    <a:pt x="6" y="113"/>
                  </a:lnTo>
                  <a:cubicBezTo>
                    <a:pt x="5" y="108"/>
                    <a:pt x="4" y="104"/>
                    <a:pt x="3" y="100"/>
                  </a:cubicBezTo>
                  <a:close/>
                  <a:moveTo>
                    <a:pt x="95" y="0"/>
                  </a:moveTo>
                  <a:cubicBezTo>
                    <a:pt x="78" y="0"/>
                    <a:pt x="62" y="5"/>
                    <a:pt x="50" y="17"/>
                  </a:cubicBezTo>
                  <a:cubicBezTo>
                    <a:pt x="81" y="17"/>
                    <a:pt x="96" y="17"/>
                    <a:pt x="127" y="32"/>
                  </a:cubicBezTo>
                  <a:cubicBezTo>
                    <a:pt x="143" y="79"/>
                    <a:pt x="143" y="110"/>
                    <a:pt x="127" y="125"/>
                  </a:cubicBezTo>
                  <a:cubicBezTo>
                    <a:pt x="108" y="145"/>
                    <a:pt x="91" y="154"/>
                    <a:pt x="75" y="154"/>
                  </a:cubicBezTo>
                  <a:cubicBezTo>
                    <a:pt x="53" y="154"/>
                    <a:pt x="32" y="138"/>
                    <a:pt x="6" y="113"/>
                  </a:cubicBezTo>
                  <a:lnTo>
                    <a:pt x="6" y="113"/>
                  </a:lnTo>
                  <a:cubicBezTo>
                    <a:pt x="9" y="122"/>
                    <a:pt x="13" y="132"/>
                    <a:pt x="19" y="141"/>
                  </a:cubicBezTo>
                  <a:cubicBezTo>
                    <a:pt x="37" y="159"/>
                    <a:pt x="60" y="167"/>
                    <a:pt x="86" y="167"/>
                  </a:cubicBezTo>
                  <a:cubicBezTo>
                    <a:pt x="104" y="167"/>
                    <a:pt x="124" y="163"/>
                    <a:pt x="143" y="157"/>
                  </a:cubicBezTo>
                  <a:cubicBezTo>
                    <a:pt x="174" y="141"/>
                    <a:pt x="174" y="79"/>
                    <a:pt x="158" y="32"/>
                  </a:cubicBezTo>
                  <a:cubicBezTo>
                    <a:pt x="149" y="13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3132448" y="3994746"/>
              <a:ext cx="16086" cy="15639"/>
            </a:xfrm>
            <a:custGeom>
              <a:avLst/>
              <a:gdLst/>
              <a:ahLst/>
              <a:cxnLst/>
              <a:rect l="l" t="t" r="r" b="b"/>
              <a:pathLst>
                <a:path w="180" h="175" extrusionOk="0">
                  <a:moveTo>
                    <a:pt x="3" y="86"/>
                  </a:moveTo>
                  <a:cubicBezTo>
                    <a:pt x="1" y="103"/>
                    <a:pt x="9" y="122"/>
                    <a:pt x="24" y="137"/>
                  </a:cubicBezTo>
                  <a:lnTo>
                    <a:pt x="24" y="122"/>
                  </a:lnTo>
                  <a:cubicBezTo>
                    <a:pt x="11" y="116"/>
                    <a:pt x="4" y="101"/>
                    <a:pt x="3" y="86"/>
                  </a:cubicBezTo>
                  <a:close/>
                  <a:moveTo>
                    <a:pt x="89" y="1"/>
                  </a:moveTo>
                  <a:cubicBezTo>
                    <a:pt x="71" y="1"/>
                    <a:pt x="52" y="9"/>
                    <a:pt x="39" y="29"/>
                  </a:cubicBezTo>
                  <a:cubicBezTo>
                    <a:pt x="12" y="38"/>
                    <a:pt x="1" y="64"/>
                    <a:pt x="3" y="86"/>
                  </a:cubicBezTo>
                  <a:lnTo>
                    <a:pt x="3" y="86"/>
                  </a:lnTo>
                  <a:cubicBezTo>
                    <a:pt x="4" y="68"/>
                    <a:pt x="16" y="52"/>
                    <a:pt x="39" y="44"/>
                  </a:cubicBezTo>
                  <a:cubicBezTo>
                    <a:pt x="52" y="38"/>
                    <a:pt x="68" y="34"/>
                    <a:pt x="83" y="34"/>
                  </a:cubicBezTo>
                  <a:cubicBezTo>
                    <a:pt x="104" y="34"/>
                    <a:pt x="123" y="42"/>
                    <a:pt x="133" y="60"/>
                  </a:cubicBezTo>
                  <a:cubicBezTo>
                    <a:pt x="133" y="75"/>
                    <a:pt x="133" y="122"/>
                    <a:pt x="117" y="137"/>
                  </a:cubicBezTo>
                  <a:cubicBezTo>
                    <a:pt x="99" y="156"/>
                    <a:pt x="83" y="162"/>
                    <a:pt x="69" y="162"/>
                  </a:cubicBezTo>
                  <a:cubicBezTo>
                    <a:pt x="49" y="162"/>
                    <a:pt x="33" y="147"/>
                    <a:pt x="24" y="137"/>
                  </a:cubicBezTo>
                  <a:lnTo>
                    <a:pt x="24" y="137"/>
                  </a:lnTo>
                  <a:cubicBezTo>
                    <a:pt x="32" y="163"/>
                    <a:pt x="55" y="175"/>
                    <a:pt x="79" y="175"/>
                  </a:cubicBezTo>
                  <a:cubicBezTo>
                    <a:pt x="98" y="175"/>
                    <a:pt x="119" y="167"/>
                    <a:pt x="133" y="153"/>
                  </a:cubicBezTo>
                  <a:cubicBezTo>
                    <a:pt x="179" y="137"/>
                    <a:pt x="179" y="75"/>
                    <a:pt x="148" y="44"/>
                  </a:cubicBezTo>
                  <a:cubicBezTo>
                    <a:pt x="139" y="17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3025031" y="3391622"/>
              <a:ext cx="98480" cy="633508"/>
            </a:xfrm>
            <a:custGeom>
              <a:avLst/>
              <a:gdLst/>
              <a:ahLst/>
              <a:cxnLst/>
              <a:rect l="l" t="t" r="r" b="b"/>
              <a:pathLst>
                <a:path w="1102" h="7089" extrusionOk="0">
                  <a:moveTo>
                    <a:pt x="16" y="0"/>
                  </a:moveTo>
                  <a:cubicBezTo>
                    <a:pt x="1" y="605"/>
                    <a:pt x="16" y="1210"/>
                    <a:pt x="78" y="1784"/>
                  </a:cubicBezTo>
                  <a:cubicBezTo>
                    <a:pt x="125" y="2389"/>
                    <a:pt x="218" y="2978"/>
                    <a:pt x="311" y="3567"/>
                  </a:cubicBezTo>
                  <a:cubicBezTo>
                    <a:pt x="357" y="3862"/>
                    <a:pt x="404" y="4157"/>
                    <a:pt x="466" y="4467"/>
                  </a:cubicBezTo>
                  <a:cubicBezTo>
                    <a:pt x="512" y="4762"/>
                    <a:pt x="575" y="5041"/>
                    <a:pt x="652" y="5335"/>
                  </a:cubicBezTo>
                  <a:cubicBezTo>
                    <a:pt x="714" y="5630"/>
                    <a:pt x="792" y="5925"/>
                    <a:pt x="869" y="6204"/>
                  </a:cubicBezTo>
                  <a:lnTo>
                    <a:pt x="1102" y="7088"/>
                  </a:lnTo>
                  <a:lnTo>
                    <a:pt x="885" y="6204"/>
                  </a:lnTo>
                  <a:cubicBezTo>
                    <a:pt x="838" y="5925"/>
                    <a:pt x="745" y="5630"/>
                    <a:pt x="699" y="5335"/>
                  </a:cubicBezTo>
                  <a:cubicBezTo>
                    <a:pt x="637" y="5041"/>
                    <a:pt x="559" y="4762"/>
                    <a:pt x="528" y="4467"/>
                  </a:cubicBezTo>
                  <a:cubicBezTo>
                    <a:pt x="466" y="4172"/>
                    <a:pt x="404" y="3878"/>
                    <a:pt x="373" y="3567"/>
                  </a:cubicBezTo>
                  <a:cubicBezTo>
                    <a:pt x="264" y="2993"/>
                    <a:pt x="187" y="2389"/>
                    <a:pt x="140" y="1784"/>
                  </a:cubicBezTo>
                  <a:cubicBezTo>
                    <a:pt x="109" y="1505"/>
                    <a:pt x="78" y="1194"/>
                    <a:pt x="63" y="900"/>
                  </a:cubicBezTo>
                  <a:cubicBezTo>
                    <a:pt x="16" y="605"/>
                    <a:pt x="16" y="295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2992502" y="3162669"/>
              <a:ext cx="287666" cy="395440"/>
            </a:xfrm>
            <a:custGeom>
              <a:avLst/>
              <a:gdLst/>
              <a:ahLst/>
              <a:cxnLst/>
              <a:rect l="l" t="t" r="r" b="b"/>
              <a:pathLst>
                <a:path w="3219" h="4425" extrusionOk="0">
                  <a:moveTo>
                    <a:pt x="1784" y="1"/>
                  </a:moveTo>
                  <a:cubicBezTo>
                    <a:pt x="1650" y="1"/>
                    <a:pt x="1371" y="65"/>
                    <a:pt x="1357" y="205"/>
                  </a:cubicBezTo>
                  <a:cubicBezTo>
                    <a:pt x="1326" y="375"/>
                    <a:pt x="1683" y="1802"/>
                    <a:pt x="1559" y="1926"/>
                  </a:cubicBezTo>
                  <a:cubicBezTo>
                    <a:pt x="1233" y="2189"/>
                    <a:pt x="827" y="2321"/>
                    <a:pt x="421" y="2321"/>
                  </a:cubicBezTo>
                  <a:cubicBezTo>
                    <a:pt x="324" y="2321"/>
                    <a:pt x="227" y="2313"/>
                    <a:pt x="132" y="2298"/>
                  </a:cubicBezTo>
                  <a:cubicBezTo>
                    <a:pt x="128" y="2298"/>
                    <a:pt x="124" y="2297"/>
                    <a:pt x="121" y="2297"/>
                  </a:cubicBezTo>
                  <a:cubicBezTo>
                    <a:pt x="0" y="2297"/>
                    <a:pt x="136" y="2796"/>
                    <a:pt x="272" y="2841"/>
                  </a:cubicBezTo>
                  <a:cubicBezTo>
                    <a:pt x="340" y="2859"/>
                    <a:pt x="528" y="2942"/>
                    <a:pt x="825" y="2942"/>
                  </a:cubicBezTo>
                  <a:cubicBezTo>
                    <a:pt x="1063" y="2942"/>
                    <a:pt x="1372" y="2888"/>
                    <a:pt x="1745" y="2702"/>
                  </a:cubicBezTo>
                  <a:cubicBezTo>
                    <a:pt x="1746" y="2701"/>
                    <a:pt x="1748" y="2701"/>
                    <a:pt x="1749" y="2701"/>
                  </a:cubicBezTo>
                  <a:cubicBezTo>
                    <a:pt x="1856" y="2701"/>
                    <a:pt x="2523" y="4393"/>
                    <a:pt x="2676" y="4423"/>
                  </a:cubicBezTo>
                  <a:cubicBezTo>
                    <a:pt x="2685" y="4424"/>
                    <a:pt x="2695" y="4425"/>
                    <a:pt x="2706" y="4425"/>
                  </a:cubicBezTo>
                  <a:cubicBezTo>
                    <a:pt x="2844" y="4425"/>
                    <a:pt x="3113" y="4338"/>
                    <a:pt x="3156" y="4237"/>
                  </a:cubicBezTo>
                  <a:cubicBezTo>
                    <a:pt x="3218" y="4113"/>
                    <a:pt x="2955" y="2283"/>
                    <a:pt x="2676" y="1663"/>
                  </a:cubicBezTo>
                  <a:cubicBezTo>
                    <a:pt x="2521" y="1321"/>
                    <a:pt x="1916" y="34"/>
                    <a:pt x="1823" y="3"/>
                  </a:cubicBezTo>
                  <a:cubicBezTo>
                    <a:pt x="1812" y="2"/>
                    <a:pt x="1799" y="1"/>
                    <a:pt x="1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3055504" y="3240684"/>
              <a:ext cx="259337" cy="228328"/>
            </a:xfrm>
            <a:custGeom>
              <a:avLst/>
              <a:gdLst/>
              <a:ahLst/>
              <a:cxnLst/>
              <a:rect l="l" t="t" r="r" b="b"/>
              <a:pathLst>
                <a:path w="2902" h="2555" extrusionOk="0">
                  <a:moveTo>
                    <a:pt x="1461" y="0"/>
                  </a:moveTo>
                  <a:cubicBezTo>
                    <a:pt x="1305" y="0"/>
                    <a:pt x="1147" y="30"/>
                    <a:pt x="994" y="92"/>
                  </a:cubicBezTo>
                  <a:cubicBezTo>
                    <a:pt x="342" y="324"/>
                    <a:pt x="1" y="1069"/>
                    <a:pt x="265" y="1736"/>
                  </a:cubicBezTo>
                  <a:cubicBezTo>
                    <a:pt x="455" y="2237"/>
                    <a:pt x="931" y="2554"/>
                    <a:pt x="1443" y="2554"/>
                  </a:cubicBezTo>
                  <a:cubicBezTo>
                    <a:pt x="1597" y="2554"/>
                    <a:pt x="1755" y="2526"/>
                    <a:pt x="1909" y="2465"/>
                  </a:cubicBezTo>
                  <a:cubicBezTo>
                    <a:pt x="2560" y="2216"/>
                    <a:pt x="2901" y="1472"/>
                    <a:pt x="2638" y="821"/>
                  </a:cubicBezTo>
                  <a:cubicBezTo>
                    <a:pt x="2448" y="311"/>
                    <a:pt x="1968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3089374" y="3963379"/>
              <a:ext cx="311169" cy="105629"/>
            </a:xfrm>
            <a:custGeom>
              <a:avLst/>
              <a:gdLst/>
              <a:ahLst/>
              <a:cxnLst/>
              <a:rect l="l" t="t" r="r" b="b"/>
              <a:pathLst>
                <a:path w="3482" h="1182" extrusionOk="0">
                  <a:moveTo>
                    <a:pt x="3284" y="1"/>
                  </a:moveTo>
                  <a:cubicBezTo>
                    <a:pt x="3252" y="1"/>
                    <a:pt x="3215" y="13"/>
                    <a:pt x="3174" y="39"/>
                  </a:cubicBezTo>
                  <a:cubicBezTo>
                    <a:pt x="2578" y="451"/>
                    <a:pt x="1664" y="555"/>
                    <a:pt x="996" y="555"/>
                  </a:cubicBezTo>
                  <a:cubicBezTo>
                    <a:pt x="532" y="555"/>
                    <a:pt x="187" y="505"/>
                    <a:pt x="149" y="473"/>
                  </a:cubicBezTo>
                  <a:cubicBezTo>
                    <a:pt x="140" y="466"/>
                    <a:pt x="132" y="462"/>
                    <a:pt x="123" y="462"/>
                  </a:cubicBezTo>
                  <a:cubicBezTo>
                    <a:pt x="44" y="462"/>
                    <a:pt x="1" y="777"/>
                    <a:pt x="211" y="1016"/>
                  </a:cubicBezTo>
                  <a:cubicBezTo>
                    <a:pt x="307" y="1118"/>
                    <a:pt x="653" y="1181"/>
                    <a:pt x="1086" y="1181"/>
                  </a:cubicBezTo>
                  <a:cubicBezTo>
                    <a:pt x="1699" y="1181"/>
                    <a:pt x="2487" y="1055"/>
                    <a:pt x="2987" y="737"/>
                  </a:cubicBezTo>
                  <a:cubicBezTo>
                    <a:pt x="3481" y="443"/>
                    <a:pt x="3481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2836560" y="2608427"/>
              <a:ext cx="264788" cy="193386"/>
            </a:xfrm>
            <a:custGeom>
              <a:avLst/>
              <a:gdLst/>
              <a:ahLst/>
              <a:cxnLst/>
              <a:rect l="l" t="t" r="r" b="b"/>
              <a:pathLst>
                <a:path w="2963" h="2164" extrusionOk="0">
                  <a:moveTo>
                    <a:pt x="1529" y="0"/>
                  </a:moveTo>
                  <a:cubicBezTo>
                    <a:pt x="1364" y="0"/>
                    <a:pt x="1189" y="28"/>
                    <a:pt x="1009" y="94"/>
                  </a:cubicBezTo>
                  <a:cubicBezTo>
                    <a:pt x="171" y="435"/>
                    <a:pt x="0" y="1397"/>
                    <a:pt x="186" y="1769"/>
                  </a:cubicBezTo>
                  <a:cubicBezTo>
                    <a:pt x="329" y="2016"/>
                    <a:pt x="575" y="2164"/>
                    <a:pt x="943" y="2164"/>
                  </a:cubicBezTo>
                  <a:cubicBezTo>
                    <a:pt x="1178" y="2164"/>
                    <a:pt x="1462" y="2104"/>
                    <a:pt x="1799" y="1971"/>
                  </a:cubicBezTo>
                  <a:cubicBezTo>
                    <a:pt x="2296" y="1754"/>
                    <a:pt x="2963" y="1164"/>
                    <a:pt x="2746" y="622"/>
                  </a:cubicBezTo>
                  <a:cubicBezTo>
                    <a:pt x="2671" y="424"/>
                    <a:pt x="2174" y="0"/>
                    <a:pt x="1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2272399" y="1991719"/>
              <a:ext cx="464162" cy="411168"/>
            </a:xfrm>
            <a:custGeom>
              <a:avLst/>
              <a:gdLst/>
              <a:ahLst/>
              <a:cxnLst/>
              <a:rect l="l" t="t" r="r" b="b"/>
              <a:pathLst>
                <a:path w="5194" h="4601" extrusionOk="0">
                  <a:moveTo>
                    <a:pt x="4844" y="0"/>
                  </a:moveTo>
                  <a:cubicBezTo>
                    <a:pt x="4843" y="0"/>
                    <a:pt x="4841" y="0"/>
                    <a:pt x="4840" y="0"/>
                  </a:cubicBezTo>
                  <a:cubicBezTo>
                    <a:pt x="4468" y="31"/>
                    <a:pt x="885" y="978"/>
                    <a:pt x="296" y="1831"/>
                  </a:cubicBezTo>
                  <a:cubicBezTo>
                    <a:pt x="1" y="2249"/>
                    <a:pt x="187" y="4312"/>
                    <a:pt x="699" y="4576"/>
                  </a:cubicBezTo>
                  <a:cubicBezTo>
                    <a:pt x="731" y="4593"/>
                    <a:pt x="773" y="4601"/>
                    <a:pt x="824" y="4601"/>
                  </a:cubicBezTo>
                  <a:cubicBezTo>
                    <a:pt x="1608" y="4601"/>
                    <a:pt x="4462" y="2694"/>
                    <a:pt x="4607" y="2373"/>
                  </a:cubicBezTo>
                  <a:cubicBezTo>
                    <a:pt x="4762" y="2049"/>
                    <a:pt x="5193" y="0"/>
                    <a:pt x="4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2635578" y="2146052"/>
              <a:ext cx="18141" cy="17605"/>
            </a:xfrm>
            <a:custGeom>
              <a:avLst/>
              <a:gdLst/>
              <a:ahLst/>
              <a:cxnLst/>
              <a:rect l="l" t="t" r="r" b="b"/>
              <a:pathLst>
                <a:path w="203" h="197" extrusionOk="0">
                  <a:moveTo>
                    <a:pt x="97" y="0"/>
                  </a:moveTo>
                  <a:cubicBezTo>
                    <a:pt x="85" y="0"/>
                    <a:pt x="73" y="3"/>
                    <a:pt x="63" y="11"/>
                  </a:cubicBezTo>
                  <a:cubicBezTo>
                    <a:pt x="32" y="26"/>
                    <a:pt x="0" y="57"/>
                    <a:pt x="16" y="119"/>
                  </a:cubicBezTo>
                  <a:cubicBezTo>
                    <a:pt x="16" y="181"/>
                    <a:pt x="63" y="197"/>
                    <a:pt x="109" y="197"/>
                  </a:cubicBezTo>
                  <a:cubicBezTo>
                    <a:pt x="78" y="197"/>
                    <a:pt x="32" y="166"/>
                    <a:pt x="32" y="104"/>
                  </a:cubicBezTo>
                  <a:cubicBezTo>
                    <a:pt x="32" y="88"/>
                    <a:pt x="47" y="42"/>
                    <a:pt x="94" y="42"/>
                  </a:cubicBezTo>
                  <a:cubicBezTo>
                    <a:pt x="125" y="42"/>
                    <a:pt x="171" y="57"/>
                    <a:pt x="171" y="104"/>
                  </a:cubicBezTo>
                  <a:lnTo>
                    <a:pt x="171" y="119"/>
                  </a:lnTo>
                  <a:cubicBezTo>
                    <a:pt x="171" y="166"/>
                    <a:pt x="156" y="197"/>
                    <a:pt x="109" y="197"/>
                  </a:cubicBezTo>
                  <a:cubicBezTo>
                    <a:pt x="171" y="197"/>
                    <a:pt x="202" y="166"/>
                    <a:pt x="187" y="88"/>
                  </a:cubicBezTo>
                  <a:lnTo>
                    <a:pt x="187" y="57"/>
                  </a:lnTo>
                  <a:cubicBezTo>
                    <a:pt x="175" y="33"/>
                    <a:pt x="135" y="0"/>
                    <a:pt x="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2569091" y="2188501"/>
              <a:ext cx="18052" cy="15371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79" y="170"/>
                  </a:moveTo>
                  <a:lnTo>
                    <a:pt x="79" y="170"/>
                  </a:lnTo>
                  <a:cubicBezTo>
                    <a:pt x="84" y="171"/>
                    <a:pt x="88" y="171"/>
                    <a:pt x="93" y="171"/>
                  </a:cubicBezTo>
                  <a:cubicBezTo>
                    <a:pt x="88" y="171"/>
                    <a:pt x="84" y="171"/>
                    <a:pt x="79" y="170"/>
                  </a:cubicBezTo>
                  <a:close/>
                  <a:moveTo>
                    <a:pt x="78" y="1"/>
                  </a:moveTo>
                  <a:cubicBezTo>
                    <a:pt x="47" y="1"/>
                    <a:pt x="0" y="32"/>
                    <a:pt x="0" y="94"/>
                  </a:cubicBezTo>
                  <a:cubicBezTo>
                    <a:pt x="0" y="122"/>
                    <a:pt x="38" y="162"/>
                    <a:pt x="79" y="170"/>
                  </a:cubicBezTo>
                  <a:lnTo>
                    <a:pt x="79" y="170"/>
                  </a:lnTo>
                  <a:cubicBezTo>
                    <a:pt x="57" y="165"/>
                    <a:pt x="42" y="146"/>
                    <a:pt x="16" y="94"/>
                  </a:cubicBezTo>
                  <a:cubicBezTo>
                    <a:pt x="16" y="47"/>
                    <a:pt x="31" y="16"/>
                    <a:pt x="78" y="16"/>
                  </a:cubicBezTo>
                  <a:cubicBezTo>
                    <a:pt x="109" y="16"/>
                    <a:pt x="155" y="32"/>
                    <a:pt x="155" y="78"/>
                  </a:cubicBezTo>
                  <a:lnTo>
                    <a:pt x="155" y="94"/>
                  </a:lnTo>
                  <a:cubicBezTo>
                    <a:pt x="155" y="125"/>
                    <a:pt x="140" y="171"/>
                    <a:pt x="93" y="171"/>
                  </a:cubicBezTo>
                  <a:cubicBezTo>
                    <a:pt x="155" y="171"/>
                    <a:pt x="202" y="125"/>
                    <a:pt x="171" y="94"/>
                  </a:cubicBezTo>
                  <a:lnTo>
                    <a:pt x="171" y="78"/>
                  </a:lnTo>
                  <a:cubicBezTo>
                    <a:pt x="171" y="32"/>
                    <a:pt x="140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2506714" y="2230145"/>
              <a:ext cx="15281" cy="15281"/>
            </a:xfrm>
            <a:custGeom>
              <a:avLst/>
              <a:gdLst/>
              <a:ahLst/>
              <a:cxnLst/>
              <a:rect l="l" t="t" r="r" b="b"/>
              <a:pathLst>
                <a:path w="171" h="171" extrusionOk="0">
                  <a:moveTo>
                    <a:pt x="78" y="0"/>
                  </a:moveTo>
                  <a:cubicBezTo>
                    <a:pt x="47" y="0"/>
                    <a:pt x="0" y="31"/>
                    <a:pt x="0" y="93"/>
                  </a:cubicBezTo>
                  <a:cubicBezTo>
                    <a:pt x="0" y="124"/>
                    <a:pt x="47" y="171"/>
                    <a:pt x="93" y="171"/>
                  </a:cubicBezTo>
                  <a:cubicBezTo>
                    <a:pt x="47" y="171"/>
                    <a:pt x="16" y="124"/>
                    <a:pt x="16" y="93"/>
                  </a:cubicBezTo>
                  <a:cubicBezTo>
                    <a:pt x="16" y="78"/>
                    <a:pt x="31" y="31"/>
                    <a:pt x="78" y="31"/>
                  </a:cubicBezTo>
                  <a:cubicBezTo>
                    <a:pt x="109" y="31"/>
                    <a:pt x="155" y="47"/>
                    <a:pt x="155" y="93"/>
                  </a:cubicBezTo>
                  <a:cubicBezTo>
                    <a:pt x="155" y="105"/>
                    <a:pt x="153" y="120"/>
                    <a:pt x="147" y="133"/>
                  </a:cubicBezTo>
                  <a:lnTo>
                    <a:pt x="147" y="133"/>
                  </a:lnTo>
                  <a:cubicBezTo>
                    <a:pt x="162" y="114"/>
                    <a:pt x="171" y="94"/>
                    <a:pt x="171" y="78"/>
                  </a:cubicBezTo>
                  <a:cubicBezTo>
                    <a:pt x="171" y="31"/>
                    <a:pt x="140" y="0"/>
                    <a:pt x="78" y="0"/>
                  </a:cubicBezTo>
                  <a:close/>
                  <a:moveTo>
                    <a:pt x="147" y="133"/>
                  </a:moveTo>
                  <a:cubicBezTo>
                    <a:pt x="134" y="149"/>
                    <a:pt x="115" y="163"/>
                    <a:pt x="93" y="171"/>
                  </a:cubicBezTo>
                  <a:cubicBezTo>
                    <a:pt x="122" y="171"/>
                    <a:pt x="139" y="153"/>
                    <a:pt x="147" y="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7"/>
            <p:cNvSpPr/>
            <p:nvPr/>
          </p:nvSpPr>
          <p:spPr>
            <a:xfrm>
              <a:off x="2445678" y="2264729"/>
              <a:ext cx="17873" cy="15371"/>
            </a:xfrm>
            <a:custGeom>
              <a:avLst/>
              <a:gdLst/>
              <a:ahLst/>
              <a:cxnLst/>
              <a:rect l="l" t="t" r="r" b="b"/>
              <a:pathLst>
                <a:path w="200" h="172" extrusionOk="0">
                  <a:moveTo>
                    <a:pt x="78" y="1"/>
                  </a:moveTo>
                  <a:cubicBezTo>
                    <a:pt x="47" y="1"/>
                    <a:pt x="1" y="32"/>
                    <a:pt x="1" y="94"/>
                  </a:cubicBezTo>
                  <a:cubicBezTo>
                    <a:pt x="1" y="125"/>
                    <a:pt x="47" y="171"/>
                    <a:pt x="109" y="171"/>
                  </a:cubicBezTo>
                  <a:cubicBezTo>
                    <a:pt x="63" y="171"/>
                    <a:pt x="32" y="125"/>
                    <a:pt x="32" y="109"/>
                  </a:cubicBezTo>
                  <a:cubicBezTo>
                    <a:pt x="32" y="78"/>
                    <a:pt x="47" y="32"/>
                    <a:pt x="78" y="32"/>
                  </a:cubicBezTo>
                  <a:cubicBezTo>
                    <a:pt x="125" y="32"/>
                    <a:pt x="156" y="47"/>
                    <a:pt x="156" y="94"/>
                  </a:cubicBezTo>
                  <a:cubicBezTo>
                    <a:pt x="156" y="116"/>
                    <a:pt x="148" y="146"/>
                    <a:pt x="132" y="161"/>
                  </a:cubicBezTo>
                  <a:lnTo>
                    <a:pt x="132" y="161"/>
                  </a:lnTo>
                  <a:cubicBezTo>
                    <a:pt x="170" y="141"/>
                    <a:pt x="200" y="104"/>
                    <a:pt x="187" y="78"/>
                  </a:cubicBezTo>
                  <a:cubicBezTo>
                    <a:pt x="187" y="32"/>
                    <a:pt x="140" y="1"/>
                    <a:pt x="78" y="1"/>
                  </a:cubicBezTo>
                  <a:close/>
                  <a:moveTo>
                    <a:pt x="132" y="161"/>
                  </a:moveTo>
                  <a:cubicBezTo>
                    <a:pt x="125" y="165"/>
                    <a:pt x="117" y="169"/>
                    <a:pt x="109" y="171"/>
                  </a:cubicBezTo>
                  <a:cubicBezTo>
                    <a:pt x="118" y="171"/>
                    <a:pt x="126" y="168"/>
                    <a:pt x="132" y="1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7"/>
            <p:cNvSpPr/>
            <p:nvPr/>
          </p:nvSpPr>
          <p:spPr>
            <a:xfrm>
              <a:off x="2381960" y="2293505"/>
              <a:ext cx="19482" cy="17069"/>
            </a:xfrm>
            <a:custGeom>
              <a:avLst/>
              <a:gdLst/>
              <a:ahLst/>
              <a:cxnLst/>
              <a:rect l="l" t="t" r="r" b="b"/>
              <a:pathLst>
                <a:path w="218" h="191" extrusionOk="0">
                  <a:moveTo>
                    <a:pt x="102" y="1"/>
                  </a:moveTo>
                  <a:cubicBezTo>
                    <a:pt x="94" y="1"/>
                    <a:pt x="86" y="2"/>
                    <a:pt x="78" y="5"/>
                  </a:cubicBezTo>
                  <a:cubicBezTo>
                    <a:pt x="47" y="20"/>
                    <a:pt x="0" y="67"/>
                    <a:pt x="16" y="113"/>
                  </a:cubicBezTo>
                  <a:cubicBezTo>
                    <a:pt x="16" y="175"/>
                    <a:pt x="78" y="191"/>
                    <a:pt x="124" y="191"/>
                  </a:cubicBezTo>
                  <a:cubicBezTo>
                    <a:pt x="78" y="191"/>
                    <a:pt x="47" y="175"/>
                    <a:pt x="47" y="113"/>
                  </a:cubicBezTo>
                  <a:cubicBezTo>
                    <a:pt x="47" y="98"/>
                    <a:pt x="62" y="67"/>
                    <a:pt x="93" y="67"/>
                  </a:cubicBezTo>
                  <a:cubicBezTo>
                    <a:pt x="140" y="67"/>
                    <a:pt x="155" y="82"/>
                    <a:pt x="171" y="113"/>
                  </a:cubicBezTo>
                  <a:cubicBezTo>
                    <a:pt x="171" y="160"/>
                    <a:pt x="155" y="191"/>
                    <a:pt x="124" y="191"/>
                  </a:cubicBezTo>
                  <a:cubicBezTo>
                    <a:pt x="171" y="191"/>
                    <a:pt x="217" y="160"/>
                    <a:pt x="202" y="82"/>
                  </a:cubicBezTo>
                  <a:lnTo>
                    <a:pt x="202" y="67"/>
                  </a:lnTo>
                  <a:cubicBezTo>
                    <a:pt x="176" y="28"/>
                    <a:pt x="14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7"/>
            <p:cNvSpPr/>
            <p:nvPr/>
          </p:nvSpPr>
          <p:spPr>
            <a:xfrm>
              <a:off x="2325124" y="2327106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23" y="144"/>
                  </a:moveTo>
                  <a:cubicBezTo>
                    <a:pt x="33" y="165"/>
                    <a:pt x="53" y="171"/>
                    <a:pt x="93" y="171"/>
                  </a:cubicBezTo>
                  <a:cubicBezTo>
                    <a:pt x="62" y="171"/>
                    <a:pt x="39" y="160"/>
                    <a:pt x="23" y="144"/>
                  </a:cubicBezTo>
                  <a:close/>
                  <a:moveTo>
                    <a:pt x="78" y="1"/>
                  </a:moveTo>
                  <a:cubicBezTo>
                    <a:pt x="31" y="1"/>
                    <a:pt x="0" y="32"/>
                    <a:pt x="0" y="94"/>
                  </a:cubicBezTo>
                  <a:cubicBezTo>
                    <a:pt x="0" y="109"/>
                    <a:pt x="8" y="128"/>
                    <a:pt x="23" y="144"/>
                  </a:cubicBezTo>
                  <a:lnTo>
                    <a:pt x="23" y="144"/>
                  </a:lnTo>
                  <a:cubicBezTo>
                    <a:pt x="18" y="132"/>
                    <a:pt x="16" y="116"/>
                    <a:pt x="16" y="94"/>
                  </a:cubicBezTo>
                  <a:cubicBezTo>
                    <a:pt x="16" y="78"/>
                    <a:pt x="31" y="32"/>
                    <a:pt x="78" y="32"/>
                  </a:cubicBezTo>
                  <a:cubicBezTo>
                    <a:pt x="109" y="32"/>
                    <a:pt x="155" y="47"/>
                    <a:pt x="155" y="94"/>
                  </a:cubicBezTo>
                  <a:cubicBezTo>
                    <a:pt x="155" y="125"/>
                    <a:pt x="140" y="171"/>
                    <a:pt x="93" y="171"/>
                  </a:cubicBezTo>
                  <a:cubicBezTo>
                    <a:pt x="140" y="171"/>
                    <a:pt x="171" y="125"/>
                    <a:pt x="171" y="78"/>
                  </a:cubicBezTo>
                  <a:cubicBezTo>
                    <a:pt x="171" y="32"/>
                    <a:pt x="124" y="1"/>
                    <a:pt x="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2345857" y="2171879"/>
              <a:ext cx="331365" cy="196960"/>
            </a:xfrm>
            <a:custGeom>
              <a:avLst/>
              <a:gdLst/>
              <a:ahLst/>
              <a:cxnLst/>
              <a:rect l="l" t="t" r="r" b="b"/>
              <a:pathLst>
                <a:path w="3708" h="2204" extrusionOk="0">
                  <a:moveTo>
                    <a:pt x="3708" y="1"/>
                  </a:moveTo>
                  <a:cubicBezTo>
                    <a:pt x="3413" y="202"/>
                    <a:pt x="3103" y="388"/>
                    <a:pt x="2793" y="590"/>
                  </a:cubicBezTo>
                  <a:cubicBezTo>
                    <a:pt x="2483" y="776"/>
                    <a:pt x="2188" y="962"/>
                    <a:pt x="1878" y="1148"/>
                  </a:cubicBezTo>
                  <a:cubicBezTo>
                    <a:pt x="1567" y="1350"/>
                    <a:pt x="1257" y="1521"/>
                    <a:pt x="947" y="1691"/>
                  </a:cubicBezTo>
                  <a:cubicBezTo>
                    <a:pt x="637" y="1862"/>
                    <a:pt x="327" y="2048"/>
                    <a:pt x="1" y="2203"/>
                  </a:cubicBezTo>
                  <a:cubicBezTo>
                    <a:pt x="327" y="2048"/>
                    <a:pt x="652" y="1893"/>
                    <a:pt x="963" y="1707"/>
                  </a:cubicBezTo>
                  <a:cubicBezTo>
                    <a:pt x="1273" y="1536"/>
                    <a:pt x="1583" y="1366"/>
                    <a:pt x="1893" y="1164"/>
                  </a:cubicBezTo>
                  <a:cubicBezTo>
                    <a:pt x="2203" y="993"/>
                    <a:pt x="2514" y="807"/>
                    <a:pt x="2808" y="606"/>
                  </a:cubicBezTo>
                  <a:cubicBezTo>
                    <a:pt x="3118" y="419"/>
                    <a:pt x="3413" y="218"/>
                    <a:pt x="3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7"/>
            <p:cNvSpPr/>
            <p:nvPr/>
          </p:nvSpPr>
          <p:spPr>
            <a:xfrm>
              <a:off x="1853903" y="1934615"/>
              <a:ext cx="450489" cy="461928"/>
            </a:xfrm>
            <a:custGeom>
              <a:avLst/>
              <a:gdLst/>
              <a:ahLst/>
              <a:cxnLst/>
              <a:rect l="l" t="t" r="r" b="b"/>
              <a:pathLst>
                <a:path w="5041" h="5169" extrusionOk="0">
                  <a:moveTo>
                    <a:pt x="2060" y="0"/>
                  </a:moveTo>
                  <a:cubicBezTo>
                    <a:pt x="1469" y="0"/>
                    <a:pt x="76" y="1262"/>
                    <a:pt x="31" y="1865"/>
                  </a:cubicBezTo>
                  <a:cubicBezTo>
                    <a:pt x="0" y="2485"/>
                    <a:pt x="3350" y="5168"/>
                    <a:pt x="4172" y="5168"/>
                  </a:cubicBezTo>
                  <a:cubicBezTo>
                    <a:pt x="5041" y="5168"/>
                    <a:pt x="4948" y="2733"/>
                    <a:pt x="4731" y="2330"/>
                  </a:cubicBezTo>
                  <a:cubicBezTo>
                    <a:pt x="4498" y="1927"/>
                    <a:pt x="2668" y="81"/>
                    <a:pt x="2109" y="4"/>
                  </a:cubicBezTo>
                  <a:cubicBezTo>
                    <a:pt x="2094" y="1"/>
                    <a:pt x="2077" y="0"/>
                    <a:pt x="2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7"/>
            <p:cNvSpPr/>
            <p:nvPr/>
          </p:nvSpPr>
          <p:spPr>
            <a:xfrm>
              <a:off x="2103588" y="2246231"/>
              <a:ext cx="16443" cy="15013"/>
            </a:xfrm>
            <a:custGeom>
              <a:avLst/>
              <a:gdLst/>
              <a:ahLst/>
              <a:cxnLst/>
              <a:rect l="l" t="t" r="r" b="b"/>
              <a:pathLst>
                <a:path w="184" h="168" extrusionOk="0">
                  <a:moveTo>
                    <a:pt x="12" y="60"/>
                  </a:moveTo>
                  <a:lnTo>
                    <a:pt x="12" y="60"/>
                  </a:lnTo>
                  <a:cubicBezTo>
                    <a:pt x="0" y="80"/>
                    <a:pt x="4" y="102"/>
                    <a:pt x="13" y="130"/>
                  </a:cubicBezTo>
                  <a:cubicBezTo>
                    <a:pt x="6" y="108"/>
                    <a:pt x="6" y="82"/>
                    <a:pt x="12" y="60"/>
                  </a:cubicBezTo>
                  <a:close/>
                  <a:moveTo>
                    <a:pt x="90" y="0"/>
                  </a:moveTo>
                  <a:cubicBezTo>
                    <a:pt x="79" y="0"/>
                    <a:pt x="68" y="2"/>
                    <a:pt x="60" y="6"/>
                  </a:cubicBezTo>
                  <a:cubicBezTo>
                    <a:pt x="36" y="14"/>
                    <a:pt x="20" y="35"/>
                    <a:pt x="12" y="60"/>
                  </a:cubicBezTo>
                  <a:lnTo>
                    <a:pt x="12" y="60"/>
                  </a:lnTo>
                  <a:cubicBezTo>
                    <a:pt x="20" y="46"/>
                    <a:pt x="35" y="34"/>
                    <a:pt x="60" y="22"/>
                  </a:cubicBezTo>
                  <a:cubicBezTo>
                    <a:pt x="68" y="18"/>
                    <a:pt x="76" y="16"/>
                    <a:pt x="85" y="16"/>
                  </a:cubicBezTo>
                  <a:cubicBezTo>
                    <a:pt x="112" y="16"/>
                    <a:pt x="141" y="33"/>
                    <a:pt x="153" y="68"/>
                  </a:cubicBezTo>
                  <a:cubicBezTo>
                    <a:pt x="168" y="99"/>
                    <a:pt x="153" y="146"/>
                    <a:pt x="106" y="161"/>
                  </a:cubicBezTo>
                  <a:cubicBezTo>
                    <a:pt x="99" y="165"/>
                    <a:pt x="92" y="167"/>
                    <a:pt x="84" y="167"/>
                  </a:cubicBezTo>
                  <a:lnTo>
                    <a:pt x="84" y="167"/>
                  </a:lnTo>
                  <a:cubicBezTo>
                    <a:pt x="50" y="166"/>
                    <a:pt x="25" y="152"/>
                    <a:pt x="14" y="131"/>
                  </a:cubicBezTo>
                  <a:lnTo>
                    <a:pt x="14" y="131"/>
                  </a:lnTo>
                  <a:cubicBezTo>
                    <a:pt x="25" y="153"/>
                    <a:pt x="53" y="167"/>
                    <a:pt x="79" y="167"/>
                  </a:cubicBezTo>
                  <a:cubicBezTo>
                    <a:pt x="81" y="167"/>
                    <a:pt x="82" y="167"/>
                    <a:pt x="84" y="167"/>
                  </a:cubicBezTo>
                  <a:lnTo>
                    <a:pt x="84" y="167"/>
                  </a:lnTo>
                  <a:cubicBezTo>
                    <a:pt x="86" y="167"/>
                    <a:pt x="89" y="167"/>
                    <a:pt x="91" y="167"/>
                  </a:cubicBezTo>
                  <a:cubicBezTo>
                    <a:pt x="105" y="167"/>
                    <a:pt x="121" y="165"/>
                    <a:pt x="137" y="161"/>
                  </a:cubicBezTo>
                  <a:cubicBezTo>
                    <a:pt x="168" y="146"/>
                    <a:pt x="184" y="84"/>
                    <a:pt x="168" y="37"/>
                  </a:cubicBezTo>
                  <a:cubicBezTo>
                    <a:pt x="157" y="15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2049254" y="2199939"/>
              <a:ext cx="19571" cy="18320"/>
            </a:xfrm>
            <a:custGeom>
              <a:avLst/>
              <a:gdLst/>
              <a:ahLst/>
              <a:cxnLst/>
              <a:rect l="l" t="t" r="r" b="b"/>
              <a:pathLst>
                <a:path w="219" h="205" extrusionOk="0">
                  <a:moveTo>
                    <a:pt x="125" y="1"/>
                  </a:moveTo>
                  <a:cubicBezTo>
                    <a:pt x="107" y="1"/>
                    <a:pt x="87" y="10"/>
                    <a:pt x="63" y="28"/>
                  </a:cubicBezTo>
                  <a:cubicBezTo>
                    <a:pt x="1" y="59"/>
                    <a:pt x="1" y="121"/>
                    <a:pt x="16" y="152"/>
                  </a:cubicBezTo>
                  <a:cubicBezTo>
                    <a:pt x="1" y="121"/>
                    <a:pt x="16" y="59"/>
                    <a:pt x="63" y="43"/>
                  </a:cubicBezTo>
                  <a:cubicBezTo>
                    <a:pt x="78" y="43"/>
                    <a:pt x="125" y="43"/>
                    <a:pt x="141" y="74"/>
                  </a:cubicBezTo>
                  <a:cubicBezTo>
                    <a:pt x="156" y="121"/>
                    <a:pt x="156" y="152"/>
                    <a:pt x="125" y="183"/>
                  </a:cubicBezTo>
                  <a:cubicBezTo>
                    <a:pt x="108" y="189"/>
                    <a:pt x="93" y="192"/>
                    <a:pt x="79" y="192"/>
                  </a:cubicBezTo>
                  <a:cubicBezTo>
                    <a:pt x="56" y="192"/>
                    <a:pt x="36" y="182"/>
                    <a:pt x="17" y="152"/>
                  </a:cubicBezTo>
                  <a:lnTo>
                    <a:pt x="17" y="152"/>
                  </a:lnTo>
                  <a:cubicBezTo>
                    <a:pt x="40" y="187"/>
                    <a:pt x="63" y="204"/>
                    <a:pt x="99" y="204"/>
                  </a:cubicBezTo>
                  <a:cubicBezTo>
                    <a:pt x="111" y="204"/>
                    <a:pt x="125" y="202"/>
                    <a:pt x="141" y="199"/>
                  </a:cubicBezTo>
                  <a:lnTo>
                    <a:pt x="156" y="199"/>
                  </a:lnTo>
                  <a:cubicBezTo>
                    <a:pt x="218" y="152"/>
                    <a:pt x="218" y="105"/>
                    <a:pt x="203" y="59"/>
                  </a:cubicBezTo>
                  <a:cubicBezTo>
                    <a:pt x="174" y="21"/>
                    <a:pt x="152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7"/>
            <p:cNvSpPr/>
            <p:nvPr/>
          </p:nvSpPr>
          <p:spPr>
            <a:xfrm>
              <a:off x="1995278" y="2159010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9" y="153"/>
                    <a:pt x="51" y="165"/>
                    <a:pt x="67" y="166"/>
                  </a:cubicBezTo>
                  <a:lnTo>
                    <a:pt x="67" y="166"/>
                  </a:lnTo>
                  <a:cubicBezTo>
                    <a:pt x="54" y="158"/>
                    <a:pt x="42" y="145"/>
                    <a:pt x="31" y="129"/>
                  </a:cubicBezTo>
                  <a:close/>
                  <a:moveTo>
                    <a:pt x="119" y="0"/>
                  </a:moveTo>
                  <a:cubicBezTo>
                    <a:pt x="101" y="0"/>
                    <a:pt x="81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45"/>
                  </a:cubicBezTo>
                  <a:cubicBezTo>
                    <a:pt x="103" y="159"/>
                    <a:pt x="85" y="166"/>
                    <a:pt x="71" y="166"/>
                  </a:cubicBezTo>
                  <a:cubicBezTo>
                    <a:pt x="70" y="166"/>
                    <a:pt x="68" y="166"/>
                    <a:pt x="67" y="166"/>
                  </a:cubicBezTo>
                  <a:lnTo>
                    <a:pt x="67" y="166"/>
                  </a:lnTo>
                  <a:cubicBezTo>
                    <a:pt x="83" y="176"/>
                    <a:pt x="99" y="182"/>
                    <a:pt x="114" y="182"/>
                  </a:cubicBezTo>
                  <a:cubicBezTo>
                    <a:pt x="123" y="182"/>
                    <a:pt x="132" y="180"/>
                    <a:pt x="140" y="176"/>
                  </a:cubicBezTo>
                  <a:cubicBezTo>
                    <a:pt x="202" y="145"/>
                    <a:pt x="202" y="83"/>
                    <a:pt x="186" y="52"/>
                  </a:cubicBezTo>
                  <a:cubicBezTo>
                    <a:pt x="168" y="15"/>
                    <a:pt x="14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7"/>
            <p:cNvSpPr/>
            <p:nvPr/>
          </p:nvSpPr>
          <p:spPr>
            <a:xfrm>
              <a:off x="1946753" y="2118796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8" y="150"/>
                    <a:pt x="48" y="161"/>
                    <a:pt x="61" y="166"/>
                  </a:cubicBezTo>
                  <a:lnTo>
                    <a:pt x="61" y="166"/>
                  </a:lnTo>
                  <a:cubicBezTo>
                    <a:pt x="47" y="158"/>
                    <a:pt x="37" y="145"/>
                    <a:pt x="31" y="129"/>
                  </a:cubicBezTo>
                  <a:close/>
                  <a:moveTo>
                    <a:pt x="126" y="0"/>
                  </a:moveTo>
                  <a:cubicBezTo>
                    <a:pt x="108" y="0"/>
                    <a:pt x="88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60"/>
                  </a:cubicBezTo>
                  <a:cubicBezTo>
                    <a:pt x="107" y="166"/>
                    <a:pt x="92" y="170"/>
                    <a:pt x="79" y="170"/>
                  </a:cubicBezTo>
                  <a:cubicBezTo>
                    <a:pt x="73" y="170"/>
                    <a:pt x="66" y="169"/>
                    <a:pt x="61" y="166"/>
                  </a:cubicBezTo>
                  <a:lnTo>
                    <a:pt x="61" y="166"/>
                  </a:lnTo>
                  <a:cubicBezTo>
                    <a:pt x="76" y="177"/>
                    <a:pt x="95" y="182"/>
                    <a:pt x="112" y="182"/>
                  </a:cubicBezTo>
                  <a:cubicBezTo>
                    <a:pt x="122" y="182"/>
                    <a:pt x="132" y="180"/>
                    <a:pt x="140" y="176"/>
                  </a:cubicBezTo>
                  <a:cubicBezTo>
                    <a:pt x="202" y="145"/>
                    <a:pt x="202" y="98"/>
                    <a:pt x="186" y="52"/>
                  </a:cubicBezTo>
                  <a:cubicBezTo>
                    <a:pt x="168" y="16"/>
                    <a:pt x="15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1916279" y="2115043"/>
              <a:ext cx="173279" cy="149776"/>
            </a:xfrm>
            <a:custGeom>
              <a:avLst/>
              <a:gdLst/>
              <a:ahLst/>
              <a:cxnLst/>
              <a:rect l="l" t="t" r="r" b="b"/>
              <a:pathLst>
                <a:path w="1939" h="1676" extrusionOk="0">
                  <a:moveTo>
                    <a:pt x="0" y="1"/>
                  </a:moveTo>
                  <a:lnTo>
                    <a:pt x="217" y="233"/>
                  </a:lnTo>
                  <a:lnTo>
                    <a:pt x="419" y="466"/>
                  </a:lnTo>
                  <a:cubicBezTo>
                    <a:pt x="574" y="621"/>
                    <a:pt x="713" y="776"/>
                    <a:pt x="884" y="916"/>
                  </a:cubicBezTo>
                  <a:cubicBezTo>
                    <a:pt x="1070" y="1055"/>
                    <a:pt x="1225" y="1180"/>
                    <a:pt x="1396" y="1319"/>
                  </a:cubicBezTo>
                  <a:cubicBezTo>
                    <a:pt x="1566" y="1459"/>
                    <a:pt x="1737" y="1567"/>
                    <a:pt x="1939" y="1676"/>
                  </a:cubicBezTo>
                  <a:cubicBezTo>
                    <a:pt x="1846" y="1614"/>
                    <a:pt x="1737" y="1552"/>
                    <a:pt x="1660" y="1474"/>
                  </a:cubicBezTo>
                  <a:cubicBezTo>
                    <a:pt x="1582" y="1412"/>
                    <a:pt x="1489" y="1335"/>
                    <a:pt x="1411" y="1288"/>
                  </a:cubicBezTo>
                  <a:cubicBezTo>
                    <a:pt x="1241" y="1149"/>
                    <a:pt x="1086" y="1009"/>
                    <a:pt x="931" y="869"/>
                  </a:cubicBezTo>
                  <a:cubicBezTo>
                    <a:pt x="775" y="745"/>
                    <a:pt x="620" y="606"/>
                    <a:pt x="465" y="45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7"/>
            <p:cNvSpPr/>
            <p:nvPr/>
          </p:nvSpPr>
          <p:spPr>
            <a:xfrm>
              <a:off x="2103320" y="2124426"/>
              <a:ext cx="363269" cy="295977"/>
            </a:xfrm>
            <a:custGeom>
              <a:avLst/>
              <a:gdLst/>
              <a:ahLst/>
              <a:cxnLst/>
              <a:rect l="l" t="t" r="r" b="b"/>
              <a:pathLst>
                <a:path w="4065" h="3312" extrusionOk="0">
                  <a:moveTo>
                    <a:pt x="1969" y="0"/>
                  </a:moveTo>
                  <a:cubicBezTo>
                    <a:pt x="1849" y="0"/>
                    <a:pt x="1758" y="21"/>
                    <a:pt x="1784" y="66"/>
                  </a:cubicBezTo>
                  <a:cubicBezTo>
                    <a:pt x="2079" y="718"/>
                    <a:pt x="1691" y="2083"/>
                    <a:pt x="1614" y="2222"/>
                  </a:cubicBezTo>
                  <a:cubicBezTo>
                    <a:pt x="1604" y="2241"/>
                    <a:pt x="1577" y="2248"/>
                    <a:pt x="1537" y="2248"/>
                  </a:cubicBezTo>
                  <a:cubicBezTo>
                    <a:pt x="1285" y="2248"/>
                    <a:pt x="523" y="1926"/>
                    <a:pt x="358" y="1926"/>
                  </a:cubicBezTo>
                  <a:cubicBezTo>
                    <a:pt x="352" y="1926"/>
                    <a:pt x="347" y="1927"/>
                    <a:pt x="342" y="1928"/>
                  </a:cubicBezTo>
                  <a:cubicBezTo>
                    <a:pt x="202" y="1974"/>
                    <a:pt x="1" y="2207"/>
                    <a:pt x="16" y="2284"/>
                  </a:cubicBezTo>
                  <a:cubicBezTo>
                    <a:pt x="63" y="2362"/>
                    <a:pt x="916" y="3137"/>
                    <a:pt x="1893" y="3292"/>
                  </a:cubicBezTo>
                  <a:cubicBezTo>
                    <a:pt x="1981" y="3306"/>
                    <a:pt x="2068" y="3312"/>
                    <a:pt x="2155" y="3312"/>
                  </a:cubicBezTo>
                  <a:cubicBezTo>
                    <a:pt x="3089" y="3312"/>
                    <a:pt x="3902" y="2609"/>
                    <a:pt x="3987" y="2594"/>
                  </a:cubicBezTo>
                  <a:cubicBezTo>
                    <a:pt x="4064" y="2532"/>
                    <a:pt x="3940" y="2346"/>
                    <a:pt x="3878" y="2222"/>
                  </a:cubicBezTo>
                  <a:cubicBezTo>
                    <a:pt x="3866" y="2195"/>
                    <a:pt x="3798" y="2184"/>
                    <a:pt x="3697" y="2184"/>
                  </a:cubicBezTo>
                  <a:cubicBezTo>
                    <a:pt x="3358" y="2184"/>
                    <a:pt x="2650" y="2303"/>
                    <a:pt x="2418" y="2303"/>
                  </a:cubicBezTo>
                  <a:cubicBezTo>
                    <a:pt x="2368" y="2303"/>
                    <a:pt x="2341" y="2297"/>
                    <a:pt x="2343" y="2284"/>
                  </a:cubicBezTo>
                  <a:cubicBezTo>
                    <a:pt x="2560" y="1447"/>
                    <a:pt x="2482" y="222"/>
                    <a:pt x="2405" y="113"/>
                  </a:cubicBezTo>
                  <a:cubicBezTo>
                    <a:pt x="2360" y="41"/>
                    <a:pt x="2136" y="0"/>
                    <a:pt x="19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7"/>
            <p:cNvSpPr/>
            <p:nvPr/>
          </p:nvSpPr>
          <p:spPr>
            <a:xfrm>
              <a:off x="2172668" y="2281708"/>
              <a:ext cx="220463" cy="152367"/>
            </a:xfrm>
            <a:custGeom>
              <a:avLst/>
              <a:gdLst/>
              <a:ahLst/>
              <a:cxnLst/>
              <a:rect l="l" t="t" r="r" b="b"/>
              <a:pathLst>
                <a:path w="2467" h="1705" extrusionOk="0">
                  <a:moveTo>
                    <a:pt x="1139" y="1"/>
                  </a:moveTo>
                  <a:cubicBezTo>
                    <a:pt x="582" y="1"/>
                    <a:pt x="106" y="292"/>
                    <a:pt x="78" y="695"/>
                  </a:cubicBezTo>
                  <a:cubicBezTo>
                    <a:pt x="0" y="1160"/>
                    <a:pt x="481" y="1610"/>
                    <a:pt x="1117" y="1688"/>
                  </a:cubicBezTo>
                  <a:cubicBezTo>
                    <a:pt x="1195" y="1699"/>
                    <a:pt x="1272" y="1704"/>
                    <a:pt x="1347" y="1704"/>
                  </a:cubicBezTo>
                  <a:cubicBezTo>
                    <a:pt x="1899" y="1704"/>
                    <a:pt x="2350" y="1415"/>
                    <a:pt x="2404" y="1005"/>
                  </a:cubicBezTo>
                  <a:cubicBezTo>
                    <a:pt x="2466" y="540"/>
                    <a:pt x="1970" y="90"/>
                    <a:pt x="1334" y="12"/>
                  </a:cubicBezTo>
                  <a:cubicBezTo>
                    <a:pt x="1268" y="4"/>
                    <a:pt x="1203" y="1"/>
                    <a:pt x="1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1824770" y="1921836"/>
              <a:ext cx="230115" cy="176496"/>
            </a:xfrm>
            <a:custGeom>
              <a:avLst/>
              <a:gdLst/>
              <a:ahLst/>
              <a:cxnLst/>
              <a:rect l="l" t="t" r="r" b="b"/>
              <a:pathLst>
                <a:path w="2575" h="1975" extrusionOk="0">
                  <a:moveTo>
                    <a:pt x="2104" y="0"/>
                  </a:moveTo>
                  <a:cubicBezTo>
                    <a:pt x="1854" y="0"/>
                    <a:pt x="1467" y="125"/>
                    <a:pt x="931" y="519"/>
                  </a:cubicBezTo>
                  <a:cubicBezTo>
                    <a:pt x="0" y="1201"/>
                    <a:pt x="78" y="1760"/>
                    <a:pt x="202" y="1868"/>
                  </a:cubicBezTo>
                  <a:cubicBezTo>
                    <a:pt x="275" y="1942"/>
                    <a:pt x="383" y="1974"/>
                    <a:pt x="509" y="1974"/>
                  </a:cubicBezTo>
                  <a:cubicBezTo>
                    <a:pt x="836" y="1974"/>
                    <a:pt x="1293" y="1756"/>
                    <a:pt x="1629" y="1465"/>
                  </a:cubicBezTo>
                  <a:cubicBezTo>
                    <a:pt x="2094" y="1077"/>
                    <a:pt x="2575" y="441"/>
                    <a:pt x="2435" y="147"/>
                  </a:cubicBezTo>
                  <a:cubicBezTo>
                    <a:pt x="2396" y="68"/>
                    <a:pt x="2287" y="0"/>
                    <a:pt x="2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1700016" y="1749182"/>
              <a:ext cx="311973" cy="319748"/>
            </a:xfrm>
            <a:custGeom>
              <a:avLst/>
              <a:gdLst/>
              <a:ahLst/>
              <a:cxnLst/>
              <a:rect l="l" t="t" r="r" b="b"/>
              <a:pathLst>
                <a:path w="3491" h="3578" extrusionOk="0">
                  <a:moveTo>
                    <a:pt x="1908" y="0"/>
                  </a:moveTo>
                  <a:cubicBezTo>
                    <a:pt x="1520" y="0"/>
                    <a:pt x="1" y="1768"/>
                    <a:pt x="233" y="2172"/>
                  </a:cubicBezTo>
                  <a:cubicBezTo>
                    <a:pt x="481" y="2606"/>
                    <a:pt x="1489" y="3521"/>
                    <a:pt x="1707" y="3567"/>
                  </a:cubicBezTo>
                  <a:cubicBezTo>
                    <a:pt x="1728" y="3574"/>
                    <a:pt x="1753" y="3577"/>
                    <a:pt x="1780" y="3577"/>
                  </a:cubicBezTo>
                  <a:cubicBezTo>
                    <a:pt x="2247" y="3577"/>
                    <a:pt x="3415" y="2596"/>
                    <a:pt x="3459" y="2156"/>
                  </a:cubicBezTo>
                  <a:cubicBezTo>
                    <a:pt x="3490" y="2001"/>
                    <a:pt x="2327" y="0"/>
                    <a:pt x="1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7"/>
            <p:cNvSpPr/>
            <p:nvPr/>
          </p:nvSpPr>
          <p:spPr>
            <a:xfrm>
              <a:off x="1706987" y="1852488"/>
              <a:ext cx="83199" cy="89991"/>
            </a:xfrm>
            <a:custGeom>
              <a:avLst/>
              <a:gdLst/>
              <a:ahLst/>
              <a:cxnLst/>
              <a:rect l="l" t="t" r="r" b="b"/>
              <a:pathLst>
                <a:path w="931" h="1007" extrusionOk="0">
                  <a:moveTo>
                    <a:pt x="686" y="1"/>
                  </a:moveTo>
                  <a:cubicBezTo>
                    <a:pt x="553" y="1"/>
                    <a:pt x="350" y="86"/>
                    <a:pt x="186" y="349"/>
                  </a:cubicBezTo>
                  <a:cubicBezTo>
                    <a:pt x="0" y="659"/>
                    <a:pt x="31" y="923"/>
                    <a:pt x="155" y="985"/>
                  </a:cubicBezTo>
                  <a:cubicBezTo>
                    <a:pt x="179" y="999"/>
                    <a:pt x="208" y="1006"/>
                    <a:pt x="241" y="1006"/>
                  </a:cubicBezTo>
                  <a:cubicBezTo>
                    <a:pt x="385" y="1006"/>
                    <a:pt x="600" y="879"/>
                    <a:pt x="714" y="690"/>
                  </a:cubicBezTo>
                  <a:cubicBezTo>
                    <a:pt x="931" y="364"/>
                    <a:pt x="900" y="132"/>
                    <a:pt x="807" y="39"/>
                  </a:cubicBezTo>
                  <a:cubicBezTo>
                    <a:pt x="784" y="16"/>
                    <a:pt x="741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1797066" y="1741408"/>
              <a:ext cx="91510" cy="77748"/>
            </a:xfrm>
            <a:custGeom>
              <a:avLst/>
              <a:gdLst/>
              <a:ahLst/>
              <a:cxnLst/>
              <a:rect l="l" t="t" r="r" b="b"/>
              <a:pathLst>
                <a:path w="1024" h="870" extrusionOk="0">
                  <a:moveTo>
                    <a:pt x="741" y="1"/>
                  </a:moveTo>
                  <a:cubicBezTo>
                    <a:pt x="613" y="1"/>
                    <a:pt x="441" y="51"/>
                    <a:pt x="264" y="211"/>
                  </a:cubicBezTo>
                  <a:cubicBezTo>
                    <a:pt x="16" y="460"/>
                    <a:pt x="0" y="739"/>
                    <a:pt x="78" y="816"/>
                  </a:cubicBezTo>
                  <a:cubicBezTo>
                    <a:pt x="114" y="852"/>
                    <a:pt x="173" y="870"/>
                    <a:pt x="242" y="870"/>
                  </a:cubicBezTo>
                  <a:cubicBezTo>
                    <a:pt x="381" y="870"/>
                    <a:pt x="564" y="801"/>
                    <a:pt x="698" y="677"/>
                  </a:cubicBezTo>
                  <a:cubicBezTo>
                    <a:pt x="977" y="428"/>
                    <a:pt x="1024" y="196"/>
                    <a:pt x="946" y="72"/>
                  </a:cubicBezTo>
                  <a:cubicBezTo>
                    <a:pt x="925" y="36"/>
                    <a:pt x="849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1737460" y="1664643"/>
              <a:ext cx="149240" cy="138873"/>
            </a:xfrm>
            <a:custGeom>
              <a:avLst/>
              <a:gdLst/>
              <a:ahLst/>
              <a:cxnLst/>
              <a:rect l="l" t="t" r="r" b="b"/>
              <a:pathLst>
                <a:path w="1670" h="1554" extrusionOk="0">
                  <a:moveTo>
                    <a:pt x="559" y="0"/>
                  </a:moveTo>
                  <a:cubicBezTo>
                    <a:pt x="171" y="0"/>
                    <a:pt x="0" y="403"/>
                    <a:pt x="62" y="559"/>
                  </a:cubicBezTo>
                  <a:cubicBezTo>
                    <a:pt x="93" y="667"/>
                    <a:pt x="590" y="1536"/>
                    <a:pt x="807" y="1551"/>
                  </a:cubicBezTo>
                  <a:cubicBezTo>
                    <a:pt x="823" y="1553"/>
                    <a:pt x="840" y="1554"/>
                    <a:pt x="856" y="1554"/>
                  </a:cubicBezTo>
                  <a:cubicBezTo>
                    <a:pt x="1247" y="1554"/>
                    <a:pt x="1670" y="1049"/>
                    <a:pt x="1536" y="900"/>
                  </a:cubicBezTo>
                  <a:cubicBezTo>
                    <a:pt x="1334" y="636"/>
                    <a:pt x="698" y="0"/>
                    <a:pt x="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1668113" y="1776528"/>
              <a:ext cx="110813" cy="152993"/>
            </a:xfrm>
            <a:custGeom>
              <a:avLst/>
              <a:gdLst/>
              <a:ahLst/>
              <a:cxnLst/>
              <a:rect l="l" t="t" r="r" b="b"/>
              <a:pathLst>
                <a:path w="1240" h="1712" extrusionOk="0">
                  <a:moveTo>
                    <a:pt x="430" y="1"/>
                  </a:moveTo>
                  <a:cubicBezTo>
                    <a:pt x="298" y="1"/>
                    <a:pt x="149" y="148"/>
                    <a:pt x="78" y="361"/>
                  </a:cubicBezTo>
                  <a:cubicBezTo>
                    <a:pt x="1" y="594"/>
                    <a:pt x="327" y="1369"/>
                    <a:pt x="466" y="1664"/>
                  </a:cubicBezTo>
                  <a:cubicBezTo>
                    <a:pt x="484" y="1697"/>
                    <a:pt x="512" y="1712"/>
                    <a:pt x="548" y="1712"/>
                  </a:cubicBezTo>
                  <a:cubicBezTo>
                    <a:pt x="762" y="1712"/>
                    <a:pt x="1239" y="1181"/>
                    <a:pt x="1226" y="982"/>
                  </a:cubicBezTo>
                  <a:cubicBezTo>
                    <a:pt x="1195" y="749"/>
                    <a:pt x="590" y="51"/>
                    <a:pt x="466" y="4"/>
                  </a:cubicBezTo>
                  <a:cubicBezTo>
                    <a:pt x="454" y="2"/>
                    <a:pt x="442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1731919" y="1656600"/>
              <a:ext cx="68007" cy="62913"/>
            </a:xfrm>
            <a:custGeom>
              <a:avLst/>
              <a:gdLst/>
              <a:ahLst/>
              <a:cxnLst/>
              <a:rect l="l" t="t" r="r" b="b"/>
              <a:pathLst>
                <a:path w="761" h="704" extrusionOk="0">
                  <a:moveTo>
                    <a:pt x="548" y="1"/>
                  </a:moveTo>
                  <a:cubicBezTo>
                    <a:pt x="451" y="1"/>
                    <a:pt x="305" y="51"/>
                    <a:pt x="186" y="230"/>
                  </a:cubicBezTo>
                  <a:cubicBezTo>
                    <a:pt x="62" y="400"/>
                    <a:pt x="0" y="602"/>
                    <a:pt x="109" y="680"/>
                  </a:cubicBezTo>
                  <a:cubicBezTo>
                    <a:pt x="135" y="696"/>
                    <a:pt x="165" y="703"/>
                    <a:pt x="197" y="703"/>
                  </a:cubicBezTo>
                  <a:cubicBezTo>
                    <a:pt x="316" y="703"/>
                    <a:pt x="467" y="600"/>
                    <a:pt x="590" y="478"/>
                  </a:cubicBezTo>
                  <a:cubicBezTo>
                    <a:pt x="760" y="292"/>
                    <a:pt x="745" y="75"/>
                    <a:pt x="621" y="13"/>
                  </a:cubicBezTo>
                  <a:cubicBezTo>
                    <a:pt x="603" y="5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7"/>
            <p:cNvSpPr/>
            <p:nvPr/>
          </p:nvSpPr>
          <p:spPr>
            <a:xfrm>
              <a:off x="1672313" y="1777332"/>
              <a:ext cx="62466" cy="45934"/>
            </a:xfrm>
            <a:custGeom>
              <a:avLst/>
              <a:gdLst/>
              <a:ahLst/>
              <a:cxnLst/>
              <a:rect l="l" t="t" r="r" b="b"/>
              <a:pathLst>
                <a:path w="699" h="514" extrusionOk="0">
                  <a:moveTo>
                    <a:pt x="420" y="0"/>
                  </a:moveTo>
                  <a:cubicBezTo>
                    <a:pt x="337" y="0"/>
                    <a:pt x="255" y="36"/>
                    <a:pt x="186" y="104"/>
                  </a:cubicBezTo>
                  <a:cubicBezTo>
                    <a:pt x="47" y="213"/>
                    <a:pt x="0" y="337"/>
                    <a:pt x="31" y="430"/>
                  </a:cubicBezTo>
                  <a:cubicBezTo>
                    <a:pt x="56" y="486"/>
                    <a:pt x="130" y="513"/>
                    <a:pt x="217" y="513"/>
                  </a:cubicBezTo>
                  <a:cubicBezTo>
                    <a:pt x="299" y="513"/>
                    <a:pt x="391" y="490"/>
                    <a:pt x="466" y="445"/>
                  </a:cubicBezTo>
                  <a:cubicBezTo>
                    <a:pt x="621" y="352"/>
                    <a:pt x="698" y="182"/>
                    <a:pt x="621" y="73"/>
                  </a:cubicBezTo>
                  <a:cubicBezTo>
                    <a:pt x="558" y="24"/>
                    <a:pt x="489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1616817" y="1641230"/>
              <a:ext cx="177300" cy="72028"/>
            </a:xfrm>
            <a:custGeom>
              <a:avLst/>
              <a:gdLst/>
              <a:ahLst/>
              <a:cxnLst/>
              <a:rect l="l" t="t" r="r" b="b"/>
              <a:pathLst>
                <a:path w="1984" h="806" extrusionOk="0">
                  <a:moveTo>
                    <a:pt x="480" y="1"/>
                  </a:moveTo>
                  <a:cubicBezTo>
                    <a:pt x="386" y="1"/>
                    <a:pt x="315" y="5"/>
                    <a:pt x="280" y="14"/>
                  </a:cubicBezTo>
                  <a:cubicBezTo>
                    <a:pt x="110" y="45"/>
                    <a:pt x="1" y="185"/>
                    <a:pt x="172" y="355"/>
                  </a:cubicBezTo>
                  <a:cubicBezTo>
                    <a:pt x="420" y="619"/>
                    <a:pt x="1056" y="774"/>
                    <a:pt x="1350" y="805"/>
                  </a:cubicBezTo>
                  <a:cubicBezTo>
                    <a:pt x="1354" y="805"/>
                    <a:pt x="1359" y="805"/>
                    <a:pt x="1363" y="805"/>
                  </a:cubicBezTo>
                  <a:cubicBezTo>
                    <a:pt x="1597" y="805"/>
                    <a:pt x="1983" y="399"/>
                    <a:pt x="1816" y="231"/>
                  </a:cubicBezTo>
                  <a:cubicBezTo>
                    <a:pt x="1677" y="80"/>
                    <a:pt x="877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7"/>
            <p:cNvSpPr/>
            <p:nvPr/>
          </p:nvSpPr>
          <p:spPr>
            <a:xfrm>
              <a:off x="1669543" y="1709683"/>
              <a:ext cx="58266" cy="105093"/>
            </a:xfrm>
            <a:custGeom>
              <a:avLst/>
              <a:gdLst/>
              <a:ahLst/>
              <a:cxnLst/>
              <a:rect l="l" t="t" r="r" b="b"/>
              <a:pathLst>
                <a:path w="652" h="1176" extrusionOk="0">
                  <a:moveTo>
                    <a:pt x="400" y="1"/>
                  </a:moveTo>
                  <a:cubicBezTo>
                    <a:pt x="312" y="1"/>
                    <a:pt x="207" y="66"/>
                    <a:pt x="155" y="179"/>
                  </a:cubicBezTo>
                  <a:cubicBezTo>
                    <a:pt x="78" y="349"/>
                    <a:pt x="0" y="1047"/>
                    <a:pt x="109" y="1140"/>
                  </a:cubicBezTo>
                  <a:cubicBezTo>
                    <a:pt x="134" y="1165"/>
                    <a:pt x="168" y="1176"/>
                    <a:pt x="207" y="1176"/>
                  </a:cubicBezTo>
                  <a:cubicBezTo>
                    <a:pt x="358" y="1176"/>
                    <a:pt x="580" y="1013"/>
                    <a:pt x="605" y="939"/>
                  </a:cubicBezTo>
                  <a:cubicBezTo>
                    <a:pt x="652" y="830"/>
                    <a:pt x="590" y="179"/>
                    <a:pt x="512" y="55"/>
                  </a:cubicBezTo>
                  <a:cubicBezTo>
                    <a:pt x="486" y="18"/>
                    <a:pt x="445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7"/>
            <p:cNvSpPr/>
            <p:nvPr/>
          </p:nvSpPr>
          <p:spPr>
            <a:xfrm>
              <a:off x="2584283" y="2399313"/>
              <a:ext cx="518496" cy="346915"/>
            </a:xfrm>
            <a:custGeom>
              <a:avLst/>
              <a:gdLst/>
              <a:ahLst/>
              <a:cxnLst/>
              <a:rect l="l" t="t" r="r" b="b"/>
              <a:pathLst>
                <a:path w="5802" h="3882" extrusionOk="0">
                  <a:moveTo>
                    <a:pt x="2082" y="0"/>
                  </a:moveTo>
                  <a:cubicBezTo>
                    <a:pt x="1960" y="0"/>
                    <a:pt x="1849" y="5"/>
                    <a:pt x="1753" y="15"/>
                  </a:cubicBezTo>
                  <a:cubicBezTo>
                    <a:pt x="699" y="139"/>
                    <a:pt x="1" y="604"/>
                    <a:pt x="1" y="821"/>
                  </a:cubicBezTo>
                  <a:cubicBezTo>
                    <a:pt x="1" y="1054"/>
                    <a:pt x="125" y="2915"/>
                    <a:pt x="342" y="3101"/>
                  </a:cubicBezTo>
                  <a:cubicBezTo>
                    <a:pt x="543" y="3303"/>
                    <a:pt x="1428" y="3691"/>
                    <a:pt x="2079" y="3815"/>
                  </a:cubicBezTo>
                  <a:cubicBezTo>
                    <a:pt x="2295" y="3861"/>
                    <a:pt x="2533" y="3881"/>
                    <a:pt x="2775" y="3881"/>
                  </a:cubicBezTo>
                  <a:cubicBezTo>
                    <a:pt x="3510" y="3881"/>
                    <a:pt x="4288" y="3695"/>
                    <a:pt x="4638" y="3473"/>
                  </a:cubicBezTo>
                  <a:cubicBezTo>
                    <a:pt x="5103" y="3179"/>
                    <a:pt x="5801" y="635"/>
                    <a:pt x="5662" y="542"/>
                  </a:cubicBezTo>
                  <a:cubicBezTo>
                    <a:pt x="5549" y="444"/>
                    <a:pt x="3278" y="0"/>
                    <a:pt x="20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7"/>
            <p:cNvSpPr/>
            <p:nvPr/>
          </p:nvSpPr>
          <p:spPr>
            <a:xfrm>
              <a:off x="2616186" y="2668123"/>
              <a:ext cx="381231" cy="62824"/>
            </a:xfrm>
            <a:custGeom>
              <a:avLst/>
              <a:gdLst/>
              <a:ahLst/>
              <a:cxnLst/>
              <a:rect l="l" t="t" r="r" b="b"/>
              <a:pathLst>
                <a:path w="4266" h="703" extrusionOk="0">
                  <a:moveTo>
                    <a:pt x="1" y="0"/>
                  </a:moveTo>
                  <a:lnTo>
                    <a:pt x="1" y="0"/>
                  </a:lnTo>
                  <a:cubicBezTo>
                    <a:pt x="326" y="171"/>
                    <a:pt x="652" y="326"/>
                    <a:pt x="1008" y="450"/>
                  </a:cubicBezTo>
                  <a:cubicBezTo>
                    <a:pt x="652" y="310"/>
                    <a:pt x="326" y="171"/>
                    <a:pt x="1" y="0"/>
                  </a:cubicBezTo>
                  <a:close/>
                  <a:moveTo>
                    <a:pt x="4265" y="372"/>
                  </a:moveTo>
                  <a:cubicBezTo>
                    <a:pt x="3909" y="465"/>
                    <a:pt x="3567" y="543"/>
                    <a:pt x="3195" y="605"/>
                  </a:cubicBezTo>
                  <a:cubicBezTo>
                    <a:pt x="2873" y="645"/>
                    <a:pt x="2562" y="686"/>
                    <a:pt x="2243" y="686"/>
                  </a:cubicBezTo>
                  <a:cubicBezTo>
                    <a:pt x="2194" y="686"/>
                    <a:pt x="2144" y="685"/>
                    <a:pt x="2094" y="683"/>
                  </a:cubicBezTo>
                  <a:cubicBezTo>
                    <a:pt x="1722" y="652"/>
                    <a:pt x="1350" y="574"/>
                    <a:pt x="1009" y="450"/>
                  </a:cubicBezTo>
                  <a:lnTo>
                    <a:pt x="1009" y="450"/>
                  </a:lnTo>
                  <a:cubicBezTo>
                    <a:pt x="1350" y="574"/>
                    <a:pt x="1722" y="683"/>
                    <a:pt x="2094" y="698"/>
                  </a:cubicBezTo>
                  <a:cubicBezTo>
                    <a:pt x="2158" y="701"/>
                    <a:pt x="2221" y="702"/>
                    <a:pt x="2285" y="702"/>
                  </a:cubicBezTo>
                  <a:cubicBezTo>
                    <a:pt x="2589" y="702"/>
                    <a:pt x="2887" y="672"/>
                    <a:pt x="3195" y="621"/>
                  </a:cubicBezTo>
                  <a:cubicBezTo>
                    <a:pt x="3567" y="559"/>
                    <a:pt x="3909" y="465"/>
                    <a:pt x="4265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2610645" y="2643101"/>
              <a:ext cx="396513" cy="67024"/>
            </a:xfrm>
            <a:custGeom>
              <a:avLst/>
              <a:gdLst/>
              <a:ahLst/>
              <a:cxnLst/>
              <a:rect l="l" t="t" r="r" b="b"/>
              <a:pathLst>
                <a:path w="4437" h="750" extrusionOk="0">
                  <a:moveTo>
                    <a:pt x="0" y="1"/>
                  </a:moveTo>
                  <a:lnTo>
                    <a:pt x="0" y="1"/>
                  </a:lnTo>
                  <a:cubicBezTo>
                    <a:pt x="357" y="203"/>
                    <a:pt x="698" y="358"/>
                    <a:pt x="1070" y="497"/>
                  </a:cubicBezTo>
                  <a:cubicBezTo>
                    <a:pt x="1412" y="621"/>
                    <a:pt x="1799" y="730"/>
                    <a:pt x="2187" y="745"/>
                  </a:cubicBezTo>
                  <a:cubicBezTo>
                    <a:pt x="2251" y="748"/>
                    <a:pt x="2315" y="749"/>
                    <a:pt x="2380" y="749"/>
                  </a:cubicBezTo>
                  <a:cubicBezTo>
                    <a:pt x="2692" y="749"/>
                    <a:pt x="3014" y="719"/>
                    <a:pt x="3335" y="668"/>
                  </a:cubicBezTo>
                  <a:cubicBezTo>
                    <a:pt x="3707" y="606"/>
                    <a:pt x="4079" y="528"/>
                    <a:pt x="4436" y="420"/>
                  </a:cubicBezTo>
                  <a:lnTo>
                    <a:pt x="4436" y="420"/>
                  </a:lnTo>
                  <a:cubicBezTo>
                    <a:pt x="4095" y="513"/>
                    <a:pt x="3707" y="590"/>
                    <a:pt x="3335" y="652"/>
                  </a:cubicBezTo>
                  <a:cubicBezTo>
                    <a:pt x="3013" y="693"/>
                    <a:pt x="2679" y="733"/>
                    <a:pt x="2343" y="733"/>
                  </a:cubicBezTo>
                  <a:cubicBezTo>
                    <a:pt x="2291" y="733"/>
                    <a:pt x="2239" y="732"/>
                    <a:pt x="2187" y="730"/>
                  </a:cubicBezTo>
                  <a:cubicBezTo>
                    <a:pt x="1799" y="699"/>
                    <a:pt x="1443" y="606"/>
                    <a:pt x="1070" y="466"/>
                  </a:cubicBezTo>
                  <a:cubicBezTo>
                    <a:pt x="698" y="342"/>
                    <a:pt x="342" y="18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2609216" y="2622368"/>
              <a:ext cx="411794" cy="68364"/>
            </a:xfrm>
            <a:custGeom>
              <a:avLst/>
              <a:gdLst/>
              <a:ahLst/>
              <a:cxnLst/>
              <a:rect l="l" t="t" r="r" b="b"/>
              <a:pathLst>
                <a:path w="4608" h="765" extrusionOk="0">
                  <a:moveTo>
                    <a:pt x="1" y="0"/>
                  </a:moveTo>
                  <a:cubicBezTo>
                    <a:pt x="342" y="202"/>
                    <a:pt x="699" y="373"/>
                    <a:pt x="1086" y="497"/>
                  </a:cubicBezTo>
                  <a:cubicBezTo>
                    <a:pt x="1474" y="652"/>
                    <a:pt x="1862" y="729"/>
                    <a:pt x="2265" y="760"/>
                  </a:cubicBezTo>
                  <a:cubicBezTo>
                    <a:pt x="2334" y="763"/>
                    <a:pt x="2404" y="764"/>
                    <a:pt x="2474" y="764"/>
                  </a:cubicBezTo>
                  <a:cubicBezTo>
                    <a:pt x="2811" y="764"/>
                    <a:pt x="3154" y="734"/>
                    <a:pt x="3475" y="683"/>
                  </a:cubicBezTo>
                  <a:cubicBezTo>
                    <a:pt x="3863" y="605"/>
                    <a:pt x="4250" y="528"/>
                    <a:pt x="4607" y="419"/>
                  </a:cubicBezTo>
                  <a:lnTo>
                    <a:pt x="4607" y="419"/>
                  </a:lnTo>
                  <a:cubicBezTo>
                    <a:pt x="4219" y="528"/>
                    <a:pt x="3832" y="605"/>
                    <a:pt x="3444" y="667"/>
                  </a:cubicBezTo>
                  <a:cubicBezTo>
                    <a:pt x="3123" y="719"/>
                    <a:pt x="2802" y="749"/>
                    <a:pt x="2471" y="749"/>
                  </a:cubicBezTo>
                  <a:cubicBezTo>
                    <a:pt x="2403" y="749"/>
                    <a:pt x="2334" y="747"/>
                    <a:pt x="2265" y="745"/>
                  </a:cubicBezTo>
                  <a:cubicBezTo>
                    <a:pt x="1877" y="729"/>
                    <a:pt x="1474" y="621"/>
                    <a:pt x="1102" y="497"/>
                  </a:cubicBezTo>
                  <a:cubicBezTo>
                    <a:pt x="714" y="357"/>
                    <a:pt x="342" y="18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2611986" y="2604316"/>
              <a:ext cx="413134" cy="65773"/>
            </a:xfrm>
            <a:custGeom>
              <a:avLst/>
              <a:gdLst/>
              <a:ahLst/>
              <a:cxnLst/>
              <a:rect l="l" t="t" r="r" b="b"/>
              <a:pathLst>
                <a:path w="4623" h="736" extrusionOk="0">
                  <a:moveTo>
                    <a:pt x="1" y="1"/>
                  </a:moveTo>
                  <a:cubicBezTo>
                    <a:pt x="284" y="148"/>
                    <a:pt x="576" y="276"/>
                    <a:pt x="863" y="385"/>
                  </a:cubicBezTo>
                  <a:lnTo>
                    <a:pt x="863" y="385"/>
                  </a:lnTo>
                  <a:cubicBezTo>
                    <a:pt x="566" y="267"/>
                    <a:pt x="279" y="134"/>
                    <a:pt x="1" y="1"/>
                  </a:cubicBezTo>
                  <a:close/>
                  <a:moveTo>
                    <a:pt x="863" y="385"/>
                  </a:moveTo>
                  <a:lnTo>
                    <a:pt x="863" y="385"/>
                  </a:lnTo>
                  <a:cubicBezTo>
                    <a:pt x="947" y="418"/>
                    <a:pt x="1032" y="451"/>
                    <a:pt x="1118" y="481"/>
                  </a:cubicBezTo>
                  <a:cubicBezTo>
                    <a:pt x="1474" y="637"/>
                    <a:pt x="1893" y="714"/>
                    <a:pt x="2281" y="730"/>
                  </a:cubicBezTo>
                  <a:cubicBezTo>
                    <a:pt x="1862" y="699"/>
                    <a:pt x="1474" y="621"/>
                    <a:pt x="1086" y="466"/>
                  </a:cubicBezTo>
                  <a:cubicBezTo>
                    <a:pt x="1013" y="440"/>
                    <a:pt x="938" y="413"/>
                    <a:pt x="863" y="385"/>
                  </a:cubicBezTo>
                  <a:close/>
                  <a:moveTo>
                    <a:pt x="4623" y="404"/>
                  </a:moveTo>
                  <a:cubicBezTo>
                    <a:pt x="4235" y="513"/>
                    <a:pt x="3847" y="590"/>
                    <a:pt x="3459" y="652"/>
                  </a:cubicBezTo>
                  <a:cubicBezTo>
                    <a:pt x="3138" y="703"/>
                    <a:pt x="2817" y="734"/>
                    <a:pt x="2487" y="734"/>
                  </a:cubicBezTo>
                  <a:cubicBezTo>
                    <a:pt x="2419" y="734"/>
                    <a:pt x="2350" y="732"/>
                    <a:pt x="2281" y="730"/>
                  </a:cubicBezTo>
                  <a:lnTo>
                    <a:pt x="2281" y="730"/>
                  </a:lnTo>
                  <a:cubicBezTo>
                    <a:pt x="2371" y="733"/>
                    <a:pt x="2462" y="735"/>
                    <a:pt x="2552" y="735"/>
                  </a:cubicBezTo>
                  <a:cubicBezTo>
                    <a:pt x="2864" y="735"/>
                    <a:pt x="3174" y="712"/>
                    <a:pt x="3475" y="652"/>
                  </a:cubicBezTo>
                  <a:cubicBezTo>
                    <a:pt x="3863" y="590"/>
                    <a:pt x="4250" y="513"/>
                    <a:pt x="4623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2609305" y="2580813"/>
              <a:ext cx="425556" cy="73547"/>
            </a:xfrm>
            <a:custGeom>
              <a:avLst/>
              <a:gdLst/>
              <a:ahLst/>
              <a:cxnLst/>
              <a:rect l="l" t="t" r="r" b="b"/>
              <a:pathLst>
                <a:path w="4762" h="823" extrusionOk="0">
                  <a:moveTo>
                    <a:pt x="0" y="0"/>
                  </a:moveTo>
                  <a:cubicBezTo>
                    <a:pt x="372" y="202"/>
                    <a:pt x="729" y="372"/>
                    <a:pt x="1101" y="543"/>
                  </a:cubicBezTo>
                  <a:cubicBezTo>
                    <a:pt x="1489" y="698"/>
                    <a:pt x="1923" y="776"/>
                    <a:pt x="2326" y="822"/>
                  </a:cubicBezTo>
                  <a:cubicBezTo>
                    <a:pt x="2745" y="822"/>
                    <a:pt x="3164" y="791"/>
                    <a:pt x="3567" y="729"/>
                  </a:cubicBezTo>
                  <a:cubicBezTo>
                    <a:pt x="3970" y="667"/>
                    <a:pt x="4374" y="574"/>
                    <a:pt x="4761" y="450"/>
                  </a:cubicBezTo>
                  <a:lnTo>
                    <a:pt x="4761" y="450"/>
                  </a:lnTo>
                  <a:cubicBezTo>
                    <a:pt x="4358" y="543"/>
                    <a:pt x="3970" y="651"/>
                    <a:pt x="3567" y="698"/>
                  </a:cubicBezTo>
                  <a:cubicBezTo>
                    <a:pt x="3252" y="746"/>
                    <a:pt x="2928" y="785"/>
                    <a:pt x="2609" y="785"/>
                  </a:cubicBezTo>
                  <a:cubicBezTo>
                    <a:pt x="2519" y="785"/>
                    <a:pt x="2430" y="782"/>
                    <a:pt x="2342" y="776"/>
                  </a:cubicBezTo>
                  <a:cubicBezTo>
                    <a:pt x="1939" y="744"/>
                    <a:pt x="1535" y="667"/>
                    <a:pt x="1148" y="512"/>
                  </a:cubicBezTo>
                  <a:cubicBezTo>
                    <a:pt x="760" y="357"/>
                    <a:pt x="372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2603675" y="2555791"/>
              <a:ext cx="436727" cy="72207"/>
            </a:xfrm>
            <a:custGeom>
              <a:avLst/>
              <a:gdLst/>
              <a:ahLst/>
              <a:cxnLst/>
              <a:rect l="l" t="t" r="r" b="b"/>
              <a:pathLst>
                <a:path w="4887" h="808" extrusionOk="0">
                  <a:moveTo>
                    <a:pt x="1" y="1"/>
                  </a:moveTo>
                  <a:cubicBezTo>
                    <a:pt x="373" y="202"/>
                    <a:pt x="761" y="389"/>
                    <a:pt x="1164" y="513"/>
                  </a:cubicBezTo>
                  <a:cubicBezTo>
                    <a:pt x="1552" y="668"/>
                    <a:pt x="1970" y="776"/>
                    <a:pt x="2405" y="807"/>
                  </a:cubicBezTo>
                  <a:cubicBezTo>
                    <a:pt x="2808" y="807"/>
                    <a:pt x="3242" y="792"/>
                    <a:pt x="3661" y="714"/>
                  </a:cubicBezTo>
                  <a:cubicBezTo>
                    <a:pt x="4064" y="652"/>
                    <a:pt x="4483" y="559"/>
                    <a:pt x="4886" y="435"/>
                  </a:cubicBezTo>
                  <a:lnTo>
                    <a:pt x="4886" y="435"/>
                  </a:lnTo>
                  <a:cubicBezTo>
                    <a:pt x="4483" y="544"/>
                    <a:pt x="4080" y="637"/>
                    <a:pt x="3661" y="699"/>
                  </a:cubicBezTo>
                  <a:cubicBezTo>
                    <a:pt x="3312" y="739"/>
                    <a:pt x="2951" y="779"/>
                    <a:pt x="2578" y="779"/>
                  </a:cubicBezTo>
                  <a:cubicBezTo>
                    <a:pt x="2521" y="779"/>
                    <a:pt x="2463" y="778"/>
                    <a:pt x="2405" y="776"/>
                  </a:cubicBezTo>
                  <a:cubicBezTo>
                    <a:pt x="1986" y="745"/>
                    <a:pt x="1567" y="652"/>
                    <a:pt x="1164" y="497"/>
                  </a:cubicBezTo>
                  <a:cubicBezTo>
                    <a:pt x="776" y="358"/>
                    <a:pt x="373" y="18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2598760" y="2532556"/>
              <a:ext cx="455493" cy="76050"/>
            </a:xfrm>
            <a:custGeom>
              <a:avLst/>
              <a:gdLst/>
              <a:ahLst/>
              <a:cxnLst/>
              <a:rect l="l" t="t" r="r" b="b"/>
              <a:pathLst>
                <a:path w="5097" h="851" extrusionOk="0">
                  <a:moveTo>
                    <a:pt x="1" y="1"/>
                  </a:moveTo>
                  <a:lnTo>
                    <a:pt x="1" y="1"/>
                  </a:lnTo>
                  <a:cubicBezTo>
                    <a:pt x="387" y="201"/>
                    <a:pt x="803" y="386"/>
                    <a:pt x="1203" y="571"/>
                  </a:cubicBezTo>
                  <a:cubicBezTo>
                    <a:pt x="1622" y="726"/>
                    <a:pt x="2057" y="819"/>
                    <a:pt x="2506" y="850"/>
                  </a:cubicBezTo>
                  <a:cubicBezTo>
                    <a:pt x="2941" y="850"/>
                    <a:pt x="3390" y="835"/>
                    <a:pt x="3825" y="757"/>
                  </a:cubicBezTo>
                  <a:cubicBezTo>
                    <a:pt x="4259" y="680"/>
                    <a:pt x="4693" y="587"/>
                    <a:pt x="5096" y="462"/>
                  </a:cubicBezTo>
                  <a:lnTo>
                    <a:pt x="5096" y="462"/>
                  </a:lnTo>
                  <a:cubicBezTo>
                    <a:pt x="4678" y="587"/>
                    <a:pt x="4243" y="680"/>
                    <a:pt x="3825" y="742"/>
                  </a:cubicBezTo>
                  <a:cubicBezTo>
                    <a:pt x="3452" y="793"/>
                    <a:pt x="3090" y="823"/>
                    <a:pt x="2730" y="823"/>
                  </a:cubicBezTo>
                  <a:cubicBezTo>
                    <a:pt x="2655" y="823"/>
                    <a:pt x="2581" y="822"/>
                    <a:pt x="2506" y="819"/>
                  </a:cubicBezTo>
                  <a:cubicBezTo>
                    <a:pt x="2057" y="773"/>
                    <a:pt x="1607" y="680"/>
                    <a:pt x="1203" y="525"/>
                  </a:cubicBezTo>
                  <a:cubicBezTo>
                    <a:pt x="803" y="386"/>
                    <a:pt x="387" y="2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2596794" y="2508696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233"/>
                    <a:pt x="822" y="404"/>
                    <a:pt x="1225" y="559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2"/>
                    <a:pt x="2714" y="873"/>
                    <a:pt x="2791" y="873"/>
                  </a:cubicBezTo>
                  <a:cubicBezTo>
                    <a:pt x="3175" y="873"/>
                    <a:pt x="3549" y="841"/>
                    <a:pt x="3924" y="776"/>
                  </a:cubicBezTo>
                  <a:cubicBezTo>
                    <a:pt x="4343" y="714"/>
                    <a:pt x="4793" y="621"/>
                    <a:pt x="5211" y="481"/>
                  </a:cubicBezTo>
                  <a:lnTo>
                    <a:pt x="5211" y="481"/>
                  </a:lnTo>
                  <a:cubicBezTo>
                    <a:pt x="4793" y="605"/>
                    <a:pt x="4358" y="683"/>
                    <a:pt x="3924" y="761"/>
                  </a:cubicBezTo>
                  <a:cubicBezTo>
                    <a:pt x="3535" y="801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4"/>
                    <a:pt x="1241" y="543"/>
                  </a:cubicBezTo>
                  <a:cubicBezTo>
                    <a:pt x="822" y="388"/>
                    <a:pt x="403" y="21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2602334" y="2486533"/>
              <a:ext cx="467111" cy="78016"/>
            </a:xfrm>
            <a:custGeom>
              <a:avLst/>
              <a:gdLst/>
              <a:ahLst/>
              <a:cxnLst/>
              <a:rect l="l" t="t" r="r" b="b"/>
              <a:pathLst>
                <a:path w="5227" h="873" extrusionOk="0">
                  <a:moveTo>
                    <a:pt x="0" y="0"/>
                  </a:moveTo>
                  <a:lnTo>
                    <a:pt x="0" y="0"/>
                  </a:lnTo>
                  <a:cubicBezTo>
                    <a:pt x="388" y="202"/>
                    <a:pt x="807" y="404"/>
                    <a:pt x="1241" y="559"/>
                  </a:cubicBezTo>
                  <a:cubicBezTo>
                    <a:pt x="1660" y="729"/>
                    <a:pt x="2110" y="822"/>
                    <a:pt x="2575" y="869"/>
                  </a:cubicBezTo>
                  <a:cubicBezTo>
                    <a:pt x="2652" y="872"/>
                    <a:pt x="2730" y="873"/>
                    <a:pt x="2806" y="873"/>
                  </a:cubicBezTo>
                  <a:cubicBezTo>
                    <a:pt x="3190" y="873"/>
                    <a:pt x="3562" y="840"/>
                    <a:pt x="3924" y="776"/>
                  </a:cubicBezTo>
                  <a:cubicBezTo>
                    <a:pt x="4358" y="714"/>
                    <a:pt x="4808" y="621"/>
                    <a:pt x="5227" y="481"/>
                  </a:cubicBezTo>
                  <a:lnTo>
                    <a:pt x="5227" y="481"/>
                  </a:lnTo>
                  <a:cubicBezTo>
                    <a:pt x="4777" y="590"/>
                    <a:pt x="4358" y="667"/>
                    <a:pt x="3909" y="745"/>
                  </a:cubicBezTo>
                  <a:cubicBezTo>
                    <a:pt x="3570" y="793"/>
                    <a:pt x="3202" y="832"/>
                    <a:pt x="2851" y="832"/>
                  </a:cubicBezTo>
                  <a:cubicBezTo>
                    <a:pt x="2752" y="832"/>
                    <a:pt x="2655" y="829"/>
                    <a:pt x="2559" y="822"/>
                  </a:cubicBezTo>
                  <a:cubicBezTo>
                    <a:pt x="2110" y="807"/>
                    <a:pt x="1660" y="714"/>
                    <a:pt x="1241" y="543"/>
                  </a:cubicBezTo>
                  <a:cubicBezTo>
                    <a:pt x="807" y="388"/>
                    <a:pt x="404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2605105" y="2461600"/>
              <a:ext cx="467111" cy="76675"/>
            </a:xfrm>
            <a:custGeom>
              <a:avLst/>
              <a:gdLst/>
              <a:ahLst/>
              <a:cxnLst/>
              <a:rect l="l" t="t" r="r" b="b"/>
              <a:pathLst>
                <a:path w="5227" h="858" extrusionOk="0">
                  <a:moveTo>
                    <a:pt x="1" y="1"/>
                  </a:moveTo>
                  <a:lnTo>
                    <a:pt x="1" y="1"/>
                  </a:lnTo>
                  <a:cubicBezTo>
                    <a:pt x="419" y="218"/>
                    <a:pt x="822" y="404"/>
                    <a:pt x="1226" y="543"/>
                  </a:cubicBezTo>
                  <a:cubicBezTo>
                    <a:pt x="1644" y="714"/>
                    <a:pt x="2094" y="822"/>
                    <a:pt x="2559" y="853"/>
                  </a:cubicBezTo>
                  <a:cubicBezTo>
                    <a:pt x="2637" y="856"/>
                    <a:pt x="2714" y="857"/>
                    <a:pt x="2791" y="857"/>
                  </a:cubicBezTo>
                  <a:cubicBezTo>
                    <a:pt x="3175" y="857"/>
                    <a:pt x="3549" y="825"/>
                    <a:pt x="3924" y="760"/>
                  </a:cubicBezTo>
                  <a:cubicBezTo>
                    <a:pt x="4343" y="698"/>
                    <a:pt x="4793" y="605"/>
                    <a:pt x="5227" y="465"/>
                  </a:cubicBezTo>
                  <a:lnTo>
                    <a:pt x="5227" y="465"/>
                  </a:lnTo>
                  <a:cubicBezTo>
                    <a:pt x="4793" y="590"/>
                    <a:pt x="4358" y="667"/>
                    <a:pt x="3924" y="745"/>
                  </a:cubicBezTo>
                  <a:cubicBezTo>
                    <a:pt x="3549" y="809"/>
                    <a:pt x="3164" y="842"/>
                    <a:pt x="2785" y="842"/>
                  </a:cubicBezTo>
                  <a:cubicBezTo>
                    <a:pt x="2710" y="842"/>
                    <a:pt x="2634" y="840"/>
                    <a:pt x="2559" y="838"/>
                  </a:cubicBezTo>
                  <a:cubicBezTo>
                    <a:pt x="2125" y="822"/>
                    <a:pt x="1675" y="714"/>
                    <a:pt x="1241" y="543"/>
                  </a:cubicBezTo>
                  <a:cubicBezTo>
                    <a:pt x="822" y="388"/>
                    <a:pt x="419" y="2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2610645" y="2439438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0"/>
                  </a:moveTo>
                  <a:cubicBezTo>
                    <a:pt x="388" y="217"/>
                    <a:pt x="822" y="403"/>
                    <a:pt x="1226" y="558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1"/>
                    <a:pt x="2714" y="872"/>
                    <a:pt x="2791" y="872"/>
                  </a:cubicBezTo>
                  <a:cubicBezTo>
                    <a:pt x="3174" y="872"/>
                    <a:pt x="3547" y="840"/>
                    <a:pt x="3909" y="776"/>
                  </a:cubicBezTo>
                  <a:cubicBezTo>
                    <a:pt x="4343" y="713"/>
                    <a:pt x="4793" y="620"/>
                    <a:pt x="5212" y="481"/>
                  </a:cubicBezTo>
                  <a:lnTo>
                    <a:pt x="5212" y="481"/>
                  </a:lnTo>
                  <a:cubicBezTo>
                    <a:pt x="4793" y="605"/>
                    <a:pt x="4359" y="682"/>
                    <a:pt x="3909" y="760"/>
                  </a:cubicBezTo>
                  <a:cubicBezTo>
                    <a:pt x="3533" y="800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3"/>
                    <a:pt x="1241" y="543"/>
                  </a:cubicBezTo>
                  <a:cubicBezTo>
                    <a:pt x="822" y="388"/>
                    <a:pt x="404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2614846" y="2414505"/>
              <a:ext cx="467111" cy="79267"/>
            </a:xfrm>
            <a:custGeom>
              <a:avLst/>
              <a:gdLst/>
              <a:ahLst/>
              <a:cxnLst/>
              <a:rect l="l" t="t" r="r" b="b"/>
              <a:pathLst>
                <a:path w="5227" h="887" extrusionOk="0">
                  <a:moveTo>
                    <a:pt x="0" y="0"/>
                  </a:moveTo>
                  <a:cubicBezTo>
                    <a:pt x="403" y="217"/>
                    <a:pt x="806" y="419"/>
                    <a:pt x="1225" y="574"/>
                  </a:cubicBezTo>
                  <a:cubicBezTo>
                    <a:pt x="1659" y="744"/>
                    <a:pt x="2109" y="837"/>
                    <a:pt x="2574" y="884"/>
                  </a:cubicBezTo>
                  <a:cubicBezTo>
                    <a:pt x="2635" y="886"/>
                    <a:pt x="2694" y="887"/>
                    <a:pt x="2753" y="887"/>
                  </a:cubicBezTo>
                  <a:cubicBezTo>
                    <a:pt x="3152" y="887"/>
                    <a:pt x="3532" y="843"/>
                    <a:pt x="3924" y="775"/>
                  </a:cubicBezTo>
                  <a:cubicBezTo>
                    <a:pt x="4358" y="729"/>
                    <a:pt x="4792" y="620"/>
                    <a:pt x="5227" y="496"/>
                  </a:cubicBezTo>
                  <a:lnTo>
                    <a:pt x="5227" y="496"/>
                  </a:lnTo>
                  <a:cubicBezTo>
                    <a:pt x="4777" y="605"/>
                    <a:pt x="4358" y="682"/>
                    <a:pt x="3908" y="760"/>
                  </a:cubicBezTo>
                  <a:cubicBezTo>
                    <a:pt x="3536" y="811"/>
                    <a:pt x="3152" y="841"/>
                    <a:pt x="2785" y="841"/>
                  </a:cubicBezTo>
                  <a:cubicBezTo>
                    <a:pt x="2709" y="841"/>
                    <a:pt x="2633" y="840"/>
                    <a:pt x="2559" y="837"/>
                  </a:cubicBezTo>
                  <a:cubicBezTo>
                    <a:pt x="2109" y="822"/>
                    <a:pt x="1659" y="729"/>
                    <a:pt x="1241" y="543"/>
                  </a:cubicBezTo>
                  <a:cubicBezTo>
                    <a:pt x="806" y="388"/>
                    <a:pt x="403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2555150" y="1987161"/>
              <a:ext cx="229042" cy="274082"/>
            </a:xfrm>
            <a:custGeom>
              <a:avLst/>
              <a:gdLst/>
              <a:ahLst/>
              <a:cxnLst/>
              <a:rect l="l" t="t" r="r" b="b"/>
              <a:pathLst>
                <a:path w="2563" h="3067" extrusionOk="0">
                  <a:moveTo>
                    <a:pt x="1807" y="1"/>
                  </a:moveTo>
                  <a:cubicBezTo>
                    <a:pt x="1423" y="1"/>
                    <a:pt x="1000" y="295"/>
                    <a:pt x="761" y="610"/>
                  </a:cubicBezTo>
                  <a:cubicBezTo>
                    <a:pt x="296" y="1215"/>
                    <a:pt x="1" y="2921"/>
                    <a:pt x="451" y="3060"/>
                  </a:cubicBezTo>
                  <a:cubicBezTo>
                    <a:pt x="463" y="3064"/>
                    <a:pt x="475" y="3066"/>
                    <a:pt x="489" y="3066"/>
                  </a:cubicBezTo>
                  <a:cubicBezTo>
                    <a:pt x="1000" y="3066"/>
                    <a:pt x="2562" y="278"/>
                    <a:pt x="2064" y="51"/>
                  </a:cubicBezTo>
                  <a:cubicBezTo>
                    <a:pt x="1982" y="16"/>
                    <a:pt x="1895" y="1"/>
                    <a:pt x="1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2555150" y="1941853"/>
              <a:ext cx="618316" cy="709469"/>
            </a:xfrm>
            <a:custGeom>
              <a:avLst/>
              <a:gdLst/>
              <a:ahLst/>
              <a:cxnLst/>
              <a:rect l="l" t="t" r="r" b="b"/>
              <a:pathLst>
                <a:path w="6919" h="7939" extrusionOk="0">
                  <a:moveTo>
                    <a:pt x="3739" y="0"/>
                  </a:moveTo>
                  <a:cubicBezTo>
                    <a:pt x="2731" y="0"/>
                    <a:pt x="1381" y="605"/>
                    <a:pt x="932" y="1691"/>
                  </a:cubicBezTo>
                  <a:cubicBezTo>
                    <a:pt x="590" y="2575"/>
                    <a:pt x="1" y="5553"/>
                    <a:pt x="234" y="6762"/>
                  </a:cubicBezTo>
                  <a:cubicBezTo>
                    <a:pt x="296" y="6964"/>
                    <a:pt x="404" y="7119"/>
                    <a:pt x="575" y="7212"/>
                  </a:cubicBezTo>
                  <a:cubicBezTo>
                    <a:pt x="994" y="7212"/>
                    <a:pt x="1397" y="5801"/>
                    <a:pt x="2110" y="5708"/>
                  </a:cubicBezTo>
                  <a:cubicBezTo>
                    <a:pt x="2133" y="5704"/>
                    <a:pt x="2155" y="5702"/>
                    <a:pt x="2177" y="5702"/>
                  </a:cubicBezTo>
                  <a:cubicBezTo>
                    <a:pt x="2945" y="5702"/>
                    <a:pt x="3241" y="7939"/>
                    <a:pt x="4541" y="7939"/>
                  </a:cubicBezTo>
                  <a:cubicBezTo>
                    <a:pt x="4597" y="7939"/>
                    <a:pt x="4656" y="7934"/>
                    <a:pt x="4716" y="7926"/>
                  </a:cubicBezTo>
                  <a:cubicBezTo>
                    <a:pt x="5026" y="7894"/>
                    <a:pt x="5677" y="7445"/>
                    <a:pt x="5895" y="6979"/>
                  </a:cubicBezTo>
                  <a:cubicBezTo>
                    <a:pt x="6065" y="6592"/>
                    <a:pt x="6918" y="2854"/>
                    <a:pt x="6546" y="1691"/>
                  </a:cubicBezTo>
                  <a:cubicBezTo>
                    <a:pt x="6267" y="776"/>
                    <a:pt x="4824" y="0"/>
                    <a:pt x="3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3025031" y="2277061"/>
              <a:ext cx="22252" cy="21269"/>
            </a:xfrm>
            <a:custGeom>
              <a:avLst/>
              <a:gdLst/>
              <a:ahLst/>
              <a:cxnLst/>
              <a:rect l="l" t="t" r="r" b="b"/>
              <a:pathLst>
                <a:path w="249" h="238" extrusionOk="0">
                  <a:moveTo>
                    <a:pt x="115" y="0"/>
                  </a:moveTo>
                  <a:cubicBezTo>
                    <a:pt x="86" y="0"/>
                    <a:pt x="57" y="16"/>
                    <a:pt x="32" y="49"/>
                  </a:cubicBezTo>
                  <a:cubicBezTo>
                    <a:pt x="1" y="111"/>
                    <a:pt x="1" y="173"/>
                    <a:pt x="63" y="204"/>
                  </a:cubicBezTo>
                  <a:cubicBezTo>
                    <a:pt x="84" y="226"/>
                    <a:pt x="109" y="237"/>
                    <a:pt x="134" y="237"/>
                  </a:cubicBezTo>
                  <a:cubicBezTo>
                    <a:pt x="163" y="237"/>
                    <a:pt x="193" y="222"/>
                    <a:pt x="218" y="189"/>
                  </a:cubicBezTo>
                  <a:lnTo>
                    <a:pt x="218" y="189"/>
                  </a:lnTo>
                  <a:cubicBezTo>
                    <a:pt x="185" y="210"/>
                    <a:pt x="144" y="232"/>
                    <a:pt x="118" y="232"/>
                  </a:cubicBezTo>
                  <a:cubicBezTo>
                    <a:pt x="107" y="232"/>
                    <a:pt x="98" y="229"/>
                    <a:pt x="94" y="220"/>
                  </a:cubicBezTo>
                  <a:cubicBezTo>
                    <a:pt x="47" y="189"/>
                    <a:pt x="47" y="142"/>
                    <a:pt x="78" y="111"/>
                  </a:cubicBezTo>
                  <a:cubicBezTo>
                    <a:pt x="90" y="76"/>
                    <a:pt x="110" y="59"/>
                    <a:pt x="139" y="59"/>
                  </a:cubicBezTo>
                  <a:cubicBezTo>
                    <a:pt x="149" y="59"/>
                    <a:pt x="160" y="61"/>
                    <a:pt x="171" y="64"/>
                  </a:cubicBezTo>
                  <a:lnTo>
                    <a:pt x="187" y="64"/>
                  </a:lnTo>
                  <a:cubicBezTo>
                    <a:pt x="233" y="95"/>
                    <a:pt x="233" y="142"/>
                    <a:pt x="218" y="189"/>
                  </a:cubicBezTo>
                  <a:cubicBezTo>
                    <a:pt x="249" y="142"/>
                    <a:pt x="233" y="64"/>
                    <a:pt x="187" y="33"/>
                  </a:cubicBezTo>
                  <a:cubicBezTo>
                    <a:pt x="165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3007069" y="2360171"/>
              <a:ext cx="23592" cy="21269"/>
            </a:xfrm>
            <a:custGeom>
              <a:avLst/>
              <a:gdLst/>
              <a:ahLst/>
              <a:cxnLst/>
              <a:rect l="l" t="t" r="r" b="b"/>
              <a:pathLst>
                <a:path w="264" h="238" extrusionOk="0">
                  <a:moveTo>
                    <a:pt x="118" y="1"/>
                  </a:moveTo>
                  <a:cubicBezTo>
                    <a:pt x="89" y="1"/>
                    <a:pt x="63" y="16"/>
                    <a:pt x="47" y="50"/>
                  </a:cubicBezTo>
                  <a:cubicBezTo>
                    <a:pt x="0" y="112"/>
                    <a:pt x="0" y="174"/>
                    <a:pt x="62" y="205"/>
                  </a:cubicBezTo>
                  <a:cubicBezTo>
                    <a:pt x="91" y="226"/>
                    <a:pt x="116" y="238"/>
                    <a:pt x="140" y="238"/>
                  </a:cubicBezTo>
                  <a:cubicBezTo>
                    <a:pt x="167" y="238"/>
                    <a:pt x="192" y="222"/>
                    <a:pt x="217" y="189"/>
                  </a:cubicBezTo>
                  <a:lnTo>
                    <a:pt x="217" y="189"/>
                  </a:lnTo>
                  <a:cubicBezTo>
                    <a:pt x="199" y="207"/>
                    <a:pt x="170" y="215"/>
                    <a:pt x="146" y="215"/>
                  </a:cubicBezTo>
                  <a:cubicBezTo>
                    <a:pt x="129" y="215"/>
                    <a:pt x="115" y="211"/>
                    <a:pt x="109" y="205"/>
                  </a:cubicBezTo>
                  <a:cubicBezTo>
                    <a:pt x="62" y="174"/>
                    <a:pt x="62" y="127"/>
                    <a:pt x="78" y="96"/>
                  </a:cubicBezTo>
                  <a:cubicBezTo>
                    <a:pt x="97" y="67"/>
                    <a:pt x="123" y="56"/>
                    <a:pt x="151" y="56"/>
                  </a:cubicBezTo>
                  <a:cubicBezTo>
                    <a:pt x="168" y="56"/>
                    <a:pt x="185" y="59"/>
                    <a:pt x="202" y="65"/>
                  </a:cubicBezTo>
                  <a:cubicBezTo>
                    <a:pt x="233" y="96"/>
                    <a:pt x="233" y="143"/>
                    <a:pt x="217" y="189"/>
                  </a:cubicBezTo>
                  <a:cubicBezTo>
                    <a:pt x="264" y="127"/>
                    <a:pt x="233" y="65"/>
                    <a:pt x="202" y="34"/>
                  </a:cubicBezTo>
                  <a:cubicBezTo>
                    <a:pt x="173" y="12"/>
                    <a:pt x="144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2991787" y="2441404"/>
              <a:ext cx="20822" cy="19660"/>
            </a:xfrm>
            <a:custGeom>
              <a:avLst/>
              <a:gdLst/>
              <a:ahLst/>
              <a:cxnLst/>
              <a:rect l="l" t="t" r="r" b="b"/>
              <a:pathLst>
                <a:path w="233" h="220" extrusionOk="0">
                  <a:moveTo>
                    <a:pt x="210" y="61"/>
                  </a:moveTo>
                  <a:cubicBezTo>
                    <a:pt x="232" y="103"/>
                    <a:pt x="229" y="141"/>
                    <a:pt x="218" y="164"/>
                  </a:cubicBezTo>
                  <a:lnTo>
                    <a:pt x="218" y="164"/>
                  </a:lnTo>
                  <a:cubicBezTo>
                    <a:pt x="232" y="135"/>
                    <a:pt x="233" y="82"/>
                    <a:pt x="210" y="61"/>
                  </a:cubicBezTo>
                  <a:close/>
                  <a:moveTo>
                    <a:pt x="216" y="166"/>
                  </a:moveTo>
                  <a:lnTo>
                    <a:pt x="216" y="166"/>
                  </a:lnTo>
                  <a:cubicBezTo>
                    <a:pt x="201" y="186"/>
                    <a:pt x="185" y="200"/>
                    <a:pt x="169" y="208"/>
                  </a:cubicBezTo>
                  <a:lnTo>
                    <a:pt x="169" y="208"/>
                  </a:lnTo>
                  <a:cubicBezTo>
                    <a:pt x="184" y="201"/>
                    <a:pt x="200" y="187"/>
                    <a:pt x="216" y="166"/>
                  </a:cubicBezTo>
                  <a:close/>
                  <a:moveTo>
                    <a:pt x="121" y="0"/>
                  </a:moveTo>
                  <a:cubicBezTo>
                    <a:pt x="85" y="0"/>
                    <a:pt x="47" y="14"/>
                    <a:pt x="16" y="56"/>
                  </a:cubicBezTo>
                  <a:cubicBezTo>
                    <a:pt x="0" y="118"/>
                    <a:pt x="0" y="180"/>
                    <a:pt x="62" y="211"/>
                  </a:cubicBezTo>
                  <a:cubicBezTo>
                    <a:pt x="83" y="216"/>
                    <a:pt x="102" y="219"/>
                    <a:pt x="120" y="219"/>
                  </a:cubicBezTo>
                  <a:cubicBezTo>
                    <a:pt x="137" y="219"/>
                    <a:pt x="153" y="216"/>
                    <a:pt x="169" y="208"/>
                  </a:cubicBezTo>
                  <a:lnTo>
                    <a:pt x="169" y="208"/>
                  </a:lnTo>
                  <a:cubicBezTo>
                    <a:pt x="158" y="213"/>
                    <a:pt x="148" y="216"/>
                    <a:pt x="139" y="216"/>
                  </a:cubicBezTo>
                  <a:cubicBezTo>
                    <a:pt x="122" y="216"/>
                    <a:pt x="106" y="208"/>
                    <a:pt x="94" y="195"/>
                  </a:cubicBezTo>
                  <a:cubicBezTo>
                    <a:pt x="62" y="164"/>
                    <a:pt x="62" y="118"/>
                    <a:pt x="78" y="71"/>
                  </a:cubicBezTo>
                  <a:cubicBezTo>
                    <a:pt x="87" y="46"/>
                    <a:pt x="109" y="34"/>
                    <a:pt x="136" y="34"/>
                  </a:cubicBezTo>
                  <a:cubicBezTo>
                    <a:pt x="157" y="34"/>
                    <a:pt x="181" y="42"/>
                    <a:pt x="202" y="56"/>
                  </a:cubicBezTo>
                  <a:cubicBezTo>
                    <a:pt x="205" y="57"/>
                    <a:pt x="208" y="59"/>
                    <a:pt x="210" y="61"/>
                  </a:cubicBezTo>
                  <a:lnTo>
                    <a:pt x="210" y="61"/>
                  </a:lnTo>
                  <a:cubicBezTo>
                    <a:pt x="201" y="44"/>
                    <a:pt x="189" y="27"/>
                    <a:pt x="171" y="9"/>
                  </a:cubicBezTo>
                  <a:cubicBezTo>
                    <a:pt x="156" y="4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2977936" y="2516202"/>
              <a:ext cx="20822" cy="19482"/>
            </a:xfrm>
            <a:custGeom>
              <a:avLst/>
              <a:gdLst/>
              <a:ahLst/>
              <a:cxnLst/>
              <a:rect l="l" t="t" r="r" b="b"/>
              <a:pathLst>
                <a:path w="233" h="218" extrusionOk="0">
                  <a:moveTo>
                    <a:pt x="114" y="1"/>
                  </a:moveTo>
                  <a:cubicBezTo>
                    <a:pt x="78" y="1"/>
                    <a:pt x="47" y="15"/>
                    <a:pt x="16" y="56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0" y="215"/>
                    <a:pt x="80" y="217"/>
                    <a:pt x="91" y="217"/>
                  </a:cubicBezTo>
                  <a:cubicBezTo>
                    <a:pt x="100" y="217"/>
                    <a:pt x="109" y="216"/>
                    <a:pt x="119" y="213"/>
                  </a:cubicBezTo>
                  <a:lnTo>
                    <a:pt x="119" y="213"/>
                  </a:lnTo>
                  <a:cubicBezTo>
                    <a:pt x="121" y="213"/>
                    <a:pt x="122" y="213"/>
                    <a:pt x="123" y="213"/>
                  </a:cubicBezTo>
                  <a:cubicBezTo>
                    <a:pt x="148" y="213"/>
                    <a:pt x="177" y="198"/>
                    <a:pt x="202" y="165"/>
                  </a:cubicBezTo>
                  <a:lnTo>
                    <a:pt x="202" y="165"/>
                  </a:lnTo>
                  <a:cubicBezTo>
                    <a:pt x="177" y="190"/>
                    <a:pt x="146" y="206"/>
                    <a:pt x="119" y="213"/>
                  </a:cubicBezTo>
                  <a:lnTo>
                    <a:pt x="119" y="213"/>
                  </a:lnTo>
                  <a:cubicBezTo>
                    <a:pt x="100" y="212"/>
                    <a:pt x="85" y="200"/>
                    <a:pt x="78" y="180"/>
                  </a:cubicBezTo>
                  <a:cubicBezTo>
                    <a:pt x="47" y="149"/>
                    <a:pt x="47" y="103"/>
                    <a:pt x="62" y="72"/>
                  </a:cubicBezTo>
                  <a:cubicBezTo>
                    <a:pt x="71" y="46"/>
                    <a:pt x="94" y="35"/>
                    <a:pt x="117" y="35"/>
                  </a:cubicBezTo>
                  <a:cubicBezTo>
                    <a:pt x="137" y="35"/>
                    <a:pt x="157" y="42"/>
                    <a:pt x="171" y="56"/>
                  </a:cubicBezTo>
                  <a:cubicBezTo>
                    <a:pt x="217" y="72"/>
                    <a:pt x="217" y="134"/>
                    <a:pt x="202" y="165"/>
                  </a:cubicBezTo>
                  <a:cubicBezTo>
                    <a:pt x="233" y="134"/>
                    <a:pt x="217" y="72"/>
                    <a:pt x="171" y="10"/>
                  </a:cubicBezTo>
                  <a:cubicBezTo>
                    <a:pt x="150" y="4"/>
                    <a:pt x="131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2955773" y="2592431"/>
              <a:ext cx="22252" cy="19660"/>
            </a:xfrm>
            <a:custGeom>
              <a:avLst/>
              <a:gdLst/>
              <a:ahLst/>
              <a:cxnLst/>
              <a:rect l="l" t="t" r="r" b="b"/>
              <a:pathLst>
                <a:path w="249" h="220" extrusionOk="0">
                  <a:moveTo>
                    <a:pt x="217" y="165"/>
                  </a:moveTo>
                  <a:cubicBezTo>
                    <a:pt x="194" y="195"/>
                    <a:pt x="167" y="211"/>
                    <a:pt x="141" y="217"/>
                  </a:cubicBezTo>
                  <a:lnTo>
                    <a:pt x="141" y="217"/>
                  </a:lnTo>
                  <a:cubicBezTo>
                    <a:pt x="173" y="215"/>
                    <a:pt x="195" y="198"/>
                    <a:pt x="217" y="165"/>
                  </a:cubicBezTo>
                  <a:close/>
                  <a:moveTo>
                    <a:pt x="108" y="0"/>
                  </a:moveTo>
                  <a:cubicBezTo>
                    <a:pt x="75" y="0"/>
                    <a:pt x="45" y="11"/>
                    <a:pt x="16" y="41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8" y="216"/>
                    <a:pt x="95" y="220"/>
                    <a:pt x="113" y="220"/>
                  </a:cubicBezTo>
                  <a:cubicBezTo>
                    <a:pt x="122" y="220"/>
                    <a:pt x="131" y="219"/>
                    <a:pt x="141" y="217"/>
                  </a:cubicBezTo>
                  <a:lnTo>
                    <a:pt x="141" y="217"/>
                  </a:lnTo>
                  <a:cubicBezTo>
                    <a:pt x="139" y="217"/>
                    <a:pt x="137" y="217"/>
                    <a:pt x="134" y="217"/>
                  </a:cubicBezTo>
                  <a:cubicBezTo>
                    <a:pt x="122" y="217"/>
                    <a:pt x="109" y="215"/>
                    <a:pt x="93" y="211"/>
                  </a:cubicBezTo>
                  <a:cubicBezTo>
                    <a:pt x="47" y="180"/>
                    <a:pt x="31" y="118"/>
                    <a:pt x="47" y="87"/>
                  </a:cubicBezTo>
                  <a:cubicBezTo>
                    <a:pt x="70" y="52"/>
                    <a:pt x="102" y="35"/>
                    <a:pt x="136" y="35"/>
                  </a:cubicBezTo>
                  <a:cubicBezTo>
                    <a:pt x="148" y="35"/>
                    <a:pt x="159" y="37"/>
                    <a:pt x="171" y="41"/>
                  </a:cubicBezTo>
                  <a:lnTo>
                    <a:pt x="186" y="41"/>
                  </a:lnTo>
                  <a:cubicBezTo>
                    <a:pt x="233" y="72"/>
                    <a:pt x="233" y="134"/>
                    <a:pt x="217" y="165"/>
                  </a:cubicBezTo>
                  <a:cubicBezTo>
                    <a:pt x="248" y="134"/>
                    <a:pt x="233" y="56"/>
                    <a:pt x="171" y="10"/>
                  </a:cubicBezTo>
                  <a:cubicBezTo>
                    <a:pt x="148" y="4"/>
                    <a:pt x="127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2983476" y="2273040"/>
              <a:ext cx="84629" cy="363269"/>
            </a:xfrm>
            <a:custGeom>
              <a:avLst/>
              <a:gdLst/>
              <a:ahLst/>
              <a:cxnLst/>
              <a:rect l="l" t="t" r="r" b="b"/>
              <a:pathLst>
                <a:path w="947" h="4065" extrusionOk="0">
                  <a:moveTo>
                    <a:pt x="946" y="1"/>
                  </a:moveTo>
                  <a:cubicBezTo>
                    <a:pt x="931" y="172"/>
                    <a:pt x="915" y="342"/>
                    <a:pt x="869" y="544"/>
                  </a:cubicBezTo>
                  <a:cubicBezTo>
                    <a:pt x="853" y="699"/>
                    <a:pt x="807" y="869"/>
                    <a:pt x="776" y="1040"/>
                  </a:cubicBezTo>
                  <a:cubicBezTo>
                    <a:pt x="698" y="1381"/>
                    <a:pt x="621" y="1722"/>
                    <a:pt x="543" y="2048"/>
                  </a:cubicBezTo>
                  <a:cubicBezTo>
                    <a:pt x="450" y="2389"/>
                    <a:pt x="373" y="2731"/>
                    <a:pt x="264" y="3056"/>
                  </a:cubicBezTo>
                  <a:lnTo>
                    <a:pt x="0" y="4064"/>
                  </a:lnTo>
                  <a:lnTo>
                    <a:pt x="155" y="3568"/>
                  </a:lnTo>
                  <a:lnTo>
                    <a:pt x="311" y="3056"/>
                  </a:lnTo>
                  <a:cubicBezTo>
                    <a:pt x="404" y="2731"/>
                    <a:pt x="481" y="2405"/>
                    <a:pt x="574" y="2048"/>
                  </a:cubicBezTo>
                  <a:cubicBezTo>
                    <a:pt x="683" y="1707"/>
                    <a:pt x="760" y="1381"/>
                    <a:pt x="807" y="1025"/>
                  </a:cubicBezTo>
                  <a:cubicBezTo>
                    <a:pt x="869" y="699"/>
                    <a:pt x="931" y="342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3019490" y="2026303"/>
              <a:ext cx="160678" cy="302322"/>
            </a:xfrm>
            <a:custGeom>
              <a:avLst/>
              <a:gdLst/>
              <a:ahLst/>
              <a:cxnLst/>
              <a:rect l="l" t="t" r="r" b="b"/>
              <a:pathLst>
                <a:path w="1798" h="3383" extrusionOk="0">
                  <a:moveTo>
                    <a:pt x="610" y="1"/>
                  </a:moveTo>
                  <a:cubicBezTo>
                    <a:pt x="603" y="1"/>
                    <a:pt x="597" y="1"/>
                    <a:pt x="590" y="1"/>
                  </a:cubicBezTo>
                  <a:cubicBezTo>
                    <a:pt x="1" y="48"/>
                    <a:pt x="512" y="3336"/>
                    <a:pt x="993" y="3382"/>
                  </a:cubicBezTo>
                  <a:cubicBezTo>
                    <a:pt x="998" y="3383"/>
                    <a:pt x="1002" y="3383"/>
                    <a:pt x="1006" y="3383"/>
                  </a:cubicBezTo>
                  <a:cubicBezTo>
                    <a:pt x="1480" y="3383"/>
                    <a:pt x="1798" y="1731"/>
                    <a:pt x="1598" y="994"/>
                  </a:cubicBezTo>
                  <a:cubicBezTo>
                    <a:pt x="1461" y="535"/>
                    <a:pt x="1067" y="1"/>
                    <a:pt x="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2702066" y="2092523"/>
              <a:ext cx="177568" cy="197050"/>
            </a:xfrm>
            <a:custGeom>
              <a:avLst/>
              <a:gdLst/>
              <a:ahLst/>
              <a:cxnLst/>
              <a:rect l="l" t="t" r="r" b="b"/>
              <a:pathLst>
                <a:path w="1987" h="2205" extrusionOk="0">
                  <a:moveTo>
                    <a:pt x="1119" y="1"/>
                  </a:moveTo>
                  <a:cubicBezTo>
                    <a:pt x="705" y="1"/>
                    <a:pt x="293" y="341"/>
                    <a:pt x="156" y="873"/>
                  </a:cubicBezTo>
                  <a:cubicBezTo>
                    <a:pt x="1" y="1478"/>
                    <a:pt x="234" y="2052"/>
                    <a:pt x="699" y="2176"/>
                  </a:cubicBezTo>
                  <a:cubicBezTo>
                    <a:pt x="763" y="2195"/>
                    <a:pt x="828" y="2204"/>
                    <a:pt x="893" y="2204"/>
                  </a:cubicBezTo>
                  <a:cubicBezTo>
                    <a:pt x="1299" y="2204"/>
                    <a:pt x="1697" y="1844"/>
                    <a:pt x="1831" y="1323"/>
                  </a:cubicBezTo>
                  <a:cubicBezTo>
                    <a:pt x="1986" y="718"/>
                    <a:pt x="1754" y="144"/>
                    <a:pt x="1288" y="20"/>
                  </a:cubicBezTo>
                  <a:cubicBezTo>
                    <a:pt x="1232" y="7"/>
                    <a:pt x="1176" y="1"/>
                    <a:pt x="1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2709036" y="2105302"/>
              <a:ext cx="151206" cy="165951"/>
            </a:xfrm>
            <a:custGeom>
              <a:avLst/>
              <a:gdLst/>
              <a:ahLst/>
              <a:cxnLst/>
              <a:rect l="l" t="t" r="r" b="b"/>
              <a:pathLst>
                <a:path w="1692" h="1857" extrusionOk="0">
                  <a:moveTo>
                    <a:pt x="951" y="1"/>
                  </a:moveTo>
                  <a:cubicBezTo>
                    <a:pt x="606" y="1"/>
                    <a:pt x="264" y="305"/>
                    <a:pt x="140" y="730"/>
                  </a:cubicBezTo>
                  <a:cubicBezTo>
                    <a:pt x="0" y="1242"/>
                    <a:pt x="218" y="1723"/>
                    <a:pt x="605" y="1831"/>
                  </a:cubicBezTo>
                  <a:cubicBezTo>
                    <a:pt x="660" y="1849"/>
                    <a:pt x="715" y="1857"/>
                    <a:pt x="770" y="1857"/>
                  </a:cubicBezTo>
                  <a:cubicBezTo>
                    <a:pt x="1109" y="1857"/>
                    <a:pt x="1445" y="1545"/>
                    <a:pt x="1551" y="1118"/>
                  </a:cubicBezTo>
                  <a:cubicBezTo>
                    <a:pt x="1691" y="622"/>
                    <a:pt x="1474" y="125"/>
                    <a:pt x="1086" y="17"/>
                  </a:cubicBezTo>
                  <a:cubicBezTo>
                    <a:pt x="1041" y="6"/>
                    <a:pt x="996" y="1"/>
                    <a:pt x="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3275878" y="2439170"/>
              <a:ext cx="318944" cy="443697"/>
            </a:xfrm>
            <a:custGeom>
              <a:avLst/>
              <a:gdLst/>
              <a:ahLst/>
              <a:cxnLst/>
              <a:rect l="l" t="t" r="r" b="b"/>
              <a:pathLst>
                <a:path w="3569" h="4965" extrusionOk="0">
                  <a:moveTo>
                    <a:pt x="2396" y="0"/>
                  </a:moveTo>
                  <a:cubicBezTo>
                    <a:pt x="1616" y="0"/>
                    <a:pt x="516" y="597"/>
                    <a:pt x="389" y="934"/>
                  </a:cubicBezTo>
                  <a:cubicBezTo>
                    <a:pt x="234" y="1383"/>
                    <a:pt x="1" y="3942"/>
                    <a:pt x="311" y="4423"/>
                  </a:cubicBezTo>
                  <a:cubicBezTo>
                    <a:pt x="520" y="4746"/>
                    <a:pt x="1464" y="4964"/>
                    <a:pt x="2216" y="4964"/>
                  </a:cubicBezTo>
                  <a:cubicBezTo>
                    <a:pt x="2583" y="4964"/>
                    <a:pt x="2904" y="4913"/>
                    <a:pt x="3072" y="4796"/>
                  </a:cubicBezTo>
                  <a:cubicBezTo>
                    <a:pt x="3568" y="4423"/>
                    <a:pt x="3553" y="856"/>
                    <a:pt x="3025" y="236"/>
                  </a:cubicBezTo>
                  <a:cubicBezTo>
                    <a:pt x="2885" y="68"/>
                    <a:pt x="2659" y="0"/>
                    <a:pt x="2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3497682" y="2565174"/>
              <a:ext cx="18945" cy="16622"/>
            </a:xfrm>
            <a:custGeom>
              <a:avLst/>
              <a:gdLst/>
              <a:ahLst/>
              <a:cxnLst/>
              <a:rect l="l" t="t" r="r" b="b"/>
              <a:pathLst>
                <a:path w="212" h="186" extrusionOk="0">
                  <a:moveTo>
                    <a:pt x="197" y="59"/>
                  </a:moveTo>
                  <a:cubicBezTo>
                    <a:pt x="202" y="82"/>
                    <a:pt x="202" y="107"/>
                    <a:pt x="202" y="129"/>
                  </a:cubicBezTo>
                  <a:cubicBezTo>
                    <a:pt x="211" y="101"/>
                    <a:pt x="210" y="79"/>
                    <a:pt x="197" y="59"/>
                  </a:cubicBezTo>
                  <a:close/>
                  <a:moveTo>
                    <a:pt x="110" y="0"/>
                  </a:moveTo>
                  <a:cubicBezTo>
                    <a:pt x="67" y="0"/>
                    <a:pt x="41" y="28"/>
                    <a:pt x="16" y="66"/>
                  </a:cubicBezTo>
                  <a:cubicBezTo>
                    <a:pt x="0" y="129"/>
                    <a:pt x="47" y="160"/>
                    <a:pt x="78" y="175"/>
                  </a:cubicBezTo>
                  <a:cubicBezTo>
                    <a:pt x="92" y="182"/>
                    <a:pt x="105" y="185"/>
                    <a:pt x="117" y="185"/>
                  </a:cubicBezTo>
                  <a:cubicBezTo>
                    <a:pt x="154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3" y="148"/>
                    <a:pt x="158" y="161"/>
                    <a:pt x="134" y="161"/>
                  </a:cubicBezTo>
                  <a:cubicBezTo>
                    <a:pt x="119" y="161"/>
                    <a:pt x="105" y="156"/>
                    <a:pt x="94" y="144"/>
                  </a:cubicBezTo>
                  <a:cubicBezTo>
                    <a:pt x="62" y="129"/>
                    <a:pt x="47" y="97"/>
                    <a:pt x="62" y="66"/>
                  </a:cubicBezTo>
                  <a:cubicBezTo>
                    <a:pt x="78" y="51"/>
                    <a:pt x="94" y="20"/>
                    <a:pt x="140" y="20"/>
                  </a:cubicBezTo>
                  <a:lnTo>
                    <a:pt x="156" y="20"/>
                  </a:lnTo>
                  <a:cubicBezTo>
                    <a:pt x="175" y="33"/>
                    <a:pt x="189" y="46"/>
                    <a:pt x="197" y="59"/>
                  </a:cubicBezTo>
                  <a:lnTo>
                    <a:pt x="197" y="59"/>
                  </a:lnTo>
                  <a:cubicBezTo>
                    <a:pt x="192" y="34"/>
                    <a:pt x="180" y="13"/>
                    <a:pt x="156" y="4"/>
                  </a:cubicBezTo>
                  <a:lnTo>
                    <a:pt x="140" y="4"/>
                  </a:lnTo>
                  <a:cubicBezTo>
                    <a:pt x="129" y="2"/>
                    <a:pt x="11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3497682" y="2634432"/>
              <a:ext cx="18588" cy="16622"/>
            </a:xfrm>
            <a:custGeom>
              <a:avLst/>
              <a:gdLst/>
              <a:ahLst/>
              <a:cxnLst/>
              <a:rect l="l" t="t" r="r" b="b"/>
              <a:pathLst>
                <a:path w="208" h="186" extrusionOk="0">
                  <a:moveTo>
                    <a:pt x="208" y="97"/>
                  </a:moveTo>
                  <a:cubicBezTo>
                    <a:pt x="208" y="107"/>
                    <a:pt x="206" y="117"/>
                    <a:pt x="202" y="128"/>
                  </a:cubicBezTo>
                  <a:lnTo>
                    <a:pt x="202" y="128"/>
                  </a:lnTo>
                  <a:cubicBezTo>
                    <a:pt x="206" y="117"/>
                    <a:pt x="208" y="106"/>
                    <a:pt x="208" y="97"/>
                  </a:cubicBezTo>
                  <a:close/>
                  <a:moveTo>
                    <a:pt x="202" y="129"/>
                  </a:moveTo>
                  <a:cubicBezTo>
                    <a:pt x="191" y="141"/>
                    <a:pt x="177" y="154"/>
                    <a:pt x="162" y="165"/>
                  </a:cubicBezTo>
                  <a:lnTo>
                    <a:pt x="162" y="165"/>
                  </a:lnTo>
                  <a:cubicBezTo>
                    <a:pt x="176" y="160"/>
                    <a:pt x="189" y="149"/>
                    <a:pt x="202" y="129"/>
                  </a:cubicBezTo>
                  <a:close/>
                  <a:moveTo>
                    <a:pt x="115" y="1"/>
                  </a:moveTo>
                  <a:cubicBezTo>
                    <a:pt x="78" y="1"/>
                    <a:pt x="41" y="29"/>
                    <a:pt x="16" y="67"/>
                  </a:cubicBezTo>
                  <a:cubicBezTo>
                    <a:pt x="0" y="98"/>
                    <a:pt x="47" y="160"/>
                    <a:pt x="78" y="176"/>
                  </a:cubicBezTo>
                  <a:cubicBezTo>
                    <a:pt x="89" y="183"/>
                    <a:pt x="100" y="186"/>
                    <a:pt x="110" y="186"/>
                  </a:cubicBezTo>
                  <a:cubicBezTo>
                    <a:pt x="128" y="186"/>
                    <a:pt x="146" y="177"/>
                    <a:pt x="162" y="165"/>
                  </a:cubicBezTo>
                  <a:lnTo>
                    <a:pt x="162" y="165"/>
                  </a:lnTo>
                  <a:cubicBezTo>
                    <a:pt x="155" y="168"/>
                    <a:pt x="147" y="169"/>
                    <a:pt x="139" y="169"/>
                  </a:cubicBezTo>
                  <a:cubicBezTo>
                    <a:pt x="125" y="169"/>
                    <a:pt x="111" y="166"/>
                    <a:pt x="94" y="160"/>
                  </a:cubicBezTo>
                  <a:cubicBezTo>
                    <a:pt x="62" y="144"/>
                    <a:pt x="47" y="129"/>
                    <a:pt x="62" y="82"/>
                  </a:cubicBezTo>
                  <a:lnTo>
                    <a:pt x="62" y="67"/>
                  </a:lnTo>
                  <a:cubicBezTo>
                    <a:pt x="74" y="32"/>
                    <a:pt x="94" y="15"/>
                    <a:pt x="124" y="15"/>
                  </a:cubicBezTo>
                  <a:cubicBezTo>
                    <a:pt x="133" y="15"/>
                    <a:pt x="144" y="17"/>
                    <a:pt x="156" y="20"/>
                  </a:cubicBezTo>
                  <a:cubicBezTo>
                    <a:pt x="190" y="44"/>
                    <a:pt x="208" y="67"/>
                    <a:pt x="208" y="97"/>
                  </a:cubicBezTo>
                  <a:lnTo>
                    <a:pt x="208" y="97"/>
                  </a:lnTo>
                  <a:cubicBezTo>
                    <a:pt x="208" y="66"/>
                    <a:pt x="190" y="40"/>
                    <a:pt x="156" y="5"/>
                  </a:cubicBezTo>
                  <a:lnTo>
                    <a:pt x="140" y="5"/>
                  </a:lnTo>
                  <a:cubicBezTo>
                    <a:pt x="132" y="2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497682" y="2703779"/>
              <a:ext cx="18677" cy="16622"/>
            </a:xfrm>
            <a:custGeom>
              <a:avLst/>
              <a:gdLst/>
              <a:ahLst/>
              <a:cxnLst/>
              <a:rect l="l" t="t" r="r" b="b"/>
              <a:pathLst>
                <a:path w="209" h="186" extrusionOk="0">
                  <a:moveTo>
                    <a:pt x="208" y="90"/>
                  </a:moveTo>
                  <a:cubicBezTo>
                    <a:pt x="207" y="102"/>
                    <a:pt x="205" y="115"/>
                    <a:pt x="202" y="128"/>
                  </a:cubicBezTo>
                  <a:cubicBezTo>
                    <a:pt x="207" y="114"/>
                    <a:pt x="209" y="102"/>
                    <a:pt x="208" y="90"/>
                  </a:cubicBezTo>
                  <a:close/>
                  <a:moveTo>
                    <a:pt x="115" y="0"/>
                  </a:moveTo>
                  <a:cubicBezTo>
                    <a:pt x="78" y="0"/>
                    <a:pt x="41" y="28"/>
                    <a:pt x="16" y="66"/>
                  </a:cubicBezTo>
                  <a:cubicBezTo>
                    <a:pt x="0" y="97"/>
                    <a:pt x="47" y="159"/>
                    <a:pt x="78" y="175"/>
                  </a:cubicBezTo>
                  <a:cubicBezTo>
                    <a:pt x="89" y="182"/>
                    <a:pt x="100" y="185"/>
                    <a:pt x="110" y="185"/>
                  </a:cubicBezTo>
                  <a:cubicBezTo>
                    <a:pt x="145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4" y="147"/>
                    <a:pt x="166" y="154"/>
                    <a:pt x="144" y="154"/>
                  </a:cubicBezTo>
                  <a:cubicBezTo>
                    <a:pt x="129" y="154"/>
                    <a:pt x="113" y="150"/>
                    <a:pt x="94" y="144"/>
                  </a:cubicBezTo>
                  <a:cubicBezTo>
                    <a:pt x="62" y="128"/>
                    <a:pt x="47" y="97"/>
                    <a:pt x="62" y="66"/>
                  </a:cubicBezTo>
                  <a:cubicBezTo>
                    <a:pt x="74" y="32"/>
                    <a:pt x="94" y="14"/>
                    <a:pt x="124" y="14"/>
                  </a:cubicBezTo>
                  <a:cubicBezTo>
                    <a:pt x="133" y="14"/>
                    <a:pt x="144" y="16"/>
                    <a:pt x="156" y="20"/>
                  </a:cubicBezTo>
                  <a:cubicBezTo>
                    <a:pt x="188" y="42"/>
                    <a:pt x="205" y="63"/>
                    <a:pt x="208" y="90"/>
                  </a:cubicBezTo>
                  <a:lnTo>
                    <a:pt x="208" y="90"/>
                  </a:lnTo>
                  <a:cubicBezTo>
                    <a:pt x="209" y="48"/>
                    <a:pt x="188" y="17"/>
                    <a:pt x="140" y="4"/>
                  </a:cubicBezTo>
                  <a:cubicBezTo>
                    <a:pt x="132" y="2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3499023" y="2766156"/>
              <a:ext cx="19124" cy="16622"/>
            </a:xfrm>
            <a:custGeom>
              <a:avLst/>
              <a:gdLst/>
              <a:ahLst/>
              <a:cxnLst/>
              <a:rect l="l" t="t" r="r" b="b"/>
              <a:pathLst>
                <a:path w="214" h="186" extrusionOk="0">
                  <a:moveTo>
                    <a:pt x="188" y="46"/>
                  </a:moveTo>
                  <a:lnTo>
                    <a:pt x="188" y="46"/>
                  </a:lnTo>
                  <a:cubicBezTo>
                    <a:pt x="198" y="71"/>
                    <a:pt x="203" y="102"/>
                    <a:pt x="203" y="128"/>
                  </a:cubicBezTo>
                  <a:cubicBezTo>
                    <a:pt x="214" y="95"/>
                    <a:pt x="209" y="69"/>
                    <a:pt x="188" y="46"/>
                  </a:cubicBezTo>
                  <a:close/>
                  <a:moveTo>
                    <a:pt x="122" y="0"/>
                  </a:moveTo>
                  <a:cubicBezTo>
                    <a:pt x="89" y="0"/>
                    <a:pt x="45" y="28"/>
                    <a:pt x="32" y="66"/>
                  </a:cubicBezTo>
                  <a:cubicBezTo>
                    <a:pt x="1" y="97"/>
                    <a:pt x="47" y="159"/>
                    <a:pt x="79" y="175"/>
                  </a:cubicBezTo>
                  <a:cubicBezTo>
                    <a:pt x="89" y="182"/>
                    <a:pt x="101" y="185"/>
                    <a:pt x="113" y="185"/>
                  </a:cubicBezTo>
                  <a:cubicBezTo>
                    <a:pt x="151" y="185"/>
                    <a:pt x="191" y="152"/>
                    <a:pt x="203" y="128"/>
                  </a:cubicBezTo>
                  <a:lnTo>
                    <a:pt x="203" y="128"/>
                  </a:lnTo>
                  <a:cubicBezTo>
                    <a:pt x="169" y="151"/>
                    <a:pt x="143" y="165"/>
                    <a:pt x="125" y="165"/>
                  </a:cubicBezTo>
                  <a:cubicBezTo>
                    <a:pt x="119" y="165"/>
                    <a:pt x="114" y="164"/>
                    <a:pt x="110" y="159"/>
                  </a:cubicBezTo>
                  <a:cubicBezTo>
                    <a:pt x="63" y="144"/>
                    <a:pt x="47" y="128"/>
                    <a:pt x="63" y="82"/>
                  </a:cubicBezTo>
                  <a:lnTo>
                    <a:pt x="63" y="66"/>
                  </a:lnTo>
                  <a:cubicBezTo>
                    <a:pt x="75" y="31"/>
                    <a:pt x="104" y="14"/>
                    <a:pt x="131" y="14"/>
                  </a:cubicBezTo>
                  <a:cubicBezTo>
                    <a:pt x="140" y="14"/>
                    <a:pt x="148" y="16"/>
                    <a:pt x="156" y="20"/>
                  </a:cubicBezTo>
                  <a:cubicBezTo>
                    <a:pt x="169" y="29"/>
                    <a:pt x="180" y="37"/>
                    <a:pt x="188" y="46"/>
                  </a:cubicBezTo>
                  <a:lnTo>
                    <a:pt x="188" y="46"/>
                  </a:lnTo>
                  <a:cubicBezTo>
                    <a:pt x="180" y="27"/>
                    <a:pt x="170" y="11"/>
                    <a:pt x="156" y="4"/>
                  </a:cubicBezTo>
                  <a:lnTo>
                    <a:pt x="141" y="4"/>
                  </a:lnTo>
                  <a:cubicBezTo>
                    <a:pt x="135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524045" y="2584924"/>
              <a:ext cx="13941" cy="227434"/>
            </a:xfrm>
            <a:custGeom>
              <a:avLst/>
              <a:gdLst/>
              <a:ahLst/>
              <a:cxnLst/>
              <a:rect l="l" t="t" r="r" b="b"/>
              <a:pathLst>
                <a:path w="156" h="2545" extrusionOk="0">
                  <a:moveTo>
                    <a:pt x="62" y="1"/>
                  </a:moveTo>
                  <a:cubicBezTo>
                    <a:pt x="66" y="24"/>
                    <a:pt x="69" y="47"/>
                    <a:pt x="73" y="71"/>
                  </a:cubicBezTo>
                  <a:lnTo>
                    <a:pt x="73" y="71"/>
                  </a:lnTo>
                  <a:cubicBezTo>
                    <a:pt x="69" y="46"/>
                    <a:pt x="66" y="22"/>
                    <a:pt x="62" y="1"/>
                  </a:cubicBezTo>
                  <a:close/>
                  <a:moveTo>
                    <a:pt x="73" y="71"/>
                  </a:moveTo>
                  <a:lnTo>
                    <a:pt x="73" y="71"/>
                  </a:lnTo>
                  <a:cubicBezTo>
                    <a:pt x="83" y="150"/>
                    <a:pt x="90" y="240"/>
                    <a:pt x="78" y="311"/>
                  </a:cubicBezTo>
                  <a:cubicBezTo>
                    <a:pt x="93" y="404"/>
                    <a:pt x="93" y="497"/>
                    <a:pt x="93" y="621"/>
                  </a:cubicBezTo>
                  <a:cubicBezTo>
                    <a:pt x="109" y="838"/>
                    <a:pt x="93" y="1040"/>
                    <a:pt x="93" y="1257"/>
                  </a:cubicBezTo>
                  <a:cubicBezTo>
                    <a:pt x="93" y="1474"/>
                    <a:pt x="78" y="1691"/>
                    <a:pt x="47" y="1893"/>
                  </a:cubicBezTo>
                  <a:lnTo>
                    <a:pt x="0" y="2544"/>
                  </a:lnTo>
                  <a:lnTo>
                    <a:pt x="47" y="2234"/>
                  </a:lnTo>
                  <a:lnTo>
                    <a:pt x="93" y="1924"/>
                  </a:lnTo>
                  <a:cubicBezTo>
                    <a:pt x="109" y="1707"/>
                    <a:pt x="140" y="1489"/>
                    <a:pt x="140" y="1272"/>
                  </a:cubicBezTo>
                  <a:cubicBezTo>
                    <a:pt x="140" y="1071"/>
                    <a:pt x="155" y="854"/>
                    <a:pt x="140" y="636"/>
                  </a:cubicBezTo>
                  <a:cubicBezTo>
                    <a:pt x="140" y="443"/>
                    <a:pt x="103" y="262"/>
                    <a:pt x="73" y="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075165" y="2041585"/>
              <a:ext cx="483554" cy="447808"/>
            </a:xfrm>
            <a:custGeom>
              <a:avLst/>
              <a:gdLst/>
              <a:ahLst/>
              <a:cxnLst/>
              <a:rect l="l" t="t" r="r" b="b"/>
              <a:pathLst>
                <a:path w="5411" h="5011" extrusionOk="0">
                  <a:moveTo>
                    <a:pt x="364" y="1"/>
                  </a:moveTo>
                  <a:cubicBezTo>
                    <a:pt x="1" y="1"/>
                    <a:pt x="232" y="1431"/>
                    <a:pt x="448" y="2141"/>
                  </a:cubicBezTo>
                  <a:cubicBezTo>
                    <a:pt x="556" y="2498"/>
                    <a:pt x="1859" y="4716"/>
                    <a:pt x="2867" y="4995"/>
                  </a:cubicBezTo>
                  <a:cubicBezTo>
                    <a:pt x="2903" y="5005"/>
                    <a:pt x="2946" y="5010"/>
                    <a:pt x="2996" y="5010"/>
                  </a:cubicBezTo>
                  <a:cubicBezTo>
                    <a:pt x="3620" y="5010"/>
                    <a:pt x="5262" y="4239"/>
                    <a:pt x="5333" y="3708"/>
                  </a:cubicBezTo>
                  <a:cubicBezTo>
                    <a:pt x="5411" y="3149"/>
                    <a:pt x="1068" y="32"/>
                    <a:pt x="370" y="1"/>
                  </a:cubicBezTo>
                  <a:cubicBezTo>
                    <a:pt x="368" y="1"/>
                    <a:pt x="366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3101259" y="2090825"/>
              <a:ext cx="20911" cy="18945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174" y="38"/>
                  </a:moveTo>
                  <a:lnTo>
                    <a:pt x="174" y="38"/>
                  </a:lnTo>
                  <a:cubicBezTo>
                    <a:pt x="178" y="43"/>
                    <a:pt x="183" y="49"/>
                    <a:pt x="187" y="55"/>
                  </a:cubicBezTo>
                  <a:cubicBezTo>
                    <a:pt x="183" y="47"/>
                    <a:pt x="179" y="42"/>
                    <a:pt x="174" y="38"/>
                  </a:cubicBezTo>
                  <a:close/>
                  <a:moveTo>
                    <a:pt x="104" y="1"/>
                  </a:moveTo>
                  <a:cubicBezTo>
                    <a:pt x="88" y="1"/>
                    <a:pt x="74" y="7"/>
                    <a:pt x="63" y="24"/>
                  </a:cubicBezTo>
                  <a:cubicBezTo>
                    <a:pt x="16" y="55"/>
                    <a:pt x="1" y="117"/>
                    <a:pt x="32" y="148"/>
                  </a:cubicBezTo>
                  <a:lnTo>
                    <a:pt x="32" y="179"/>
                  </a:lnTo>
                  <a:cubicBezTo>
                    <a:pt x="60" y="198"/>
                    <a:pt x="95" y="211"/>
                    <a:pt x="125" y="211"/>
                  </a:cubicBezTo>
                  <a:cubicBezTo>
                    <a:pt x="143" y="211"/>
                    <a:pt x="159" y="206"/>
                    <a:pt x="171" y="194"/>
                  </a:cubicBezTo>
                  <a:cubicBezTo>
                    <a:pt x="218" y="163"/>
                    <a:pt x="233" y="101"/>
                    <a:pt x="187" y="55"/>
                  </a:cubicBezTo>
                  <a:lnTo>
                    <a:pt x="187" y="55"/>
                  </a:lnTo>
                  <a:cubicBezTo>
                    <a:pt x="218" y="101"/>
                    <a:pt x="187" y="132"/>
                    <a:pt x="156" y="132"/>
                  </a:cubicBezTo>
                  <a:cubicBezTo>
                    <a:pt x="135" y="146"/>
                    <a:pt x="117" y="154"/>
                    <a:pt x="102" y="154"/>
                  </a:cubicBezTo>
                  <a:cubicBezTo>
                    <a:pt x="85" y="154"/>
                    <a:pt x="71" y="142"/>
                    <a:pt x="63" y="117"/>
                  </a:cubicBezTo>
                  <a:cubicBezTo>
                    <a:pt x="63" y="86"/>
                    <a:pt x="63" y="39"/>
                    <a:pt x="94" y="24"/>
                  </a:cubicBezTo>
                  <a:cubicBezTo>
                    <a:pt x="130" y="24"/>
                    <a:pt x="156" y="24"/>
                    <a:pt x="174" y="38"/>
                  </a:cubicBezTo>
                  <a:lnTo>
                    <a:pt x="174" y="38"/>
                  </a:lnTo>
                  <a:cubicBezTo>
                    <a:pt x="154" y="16"/>
                    <a:pt x="127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65066" y="2137563"/>
              <a:ext cx="20822" cy="19303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111" y="1"/>
                  </a:moveTo>
                  <a:cubicBezTo>
                    <a:pt x="91" y="1"/>
                    <a:pt x="74" y="10"/>
                    <a:pt x="62" y="28"/>
                  </a:cubicBezTo>
                  <a:cubicBezTo>
                    <a:pt x="16" y="59"/>
                    <a:pt x="0" y="121"/>
                    <a:pt x="31" y="152"/>
                  </a:cubicBezTo>
                  <a:lnTo>
                    <a:pt x="31" y="183"/>
                  </a:lnTo>
                  <a:cubicBezTo>
                    <a:pt x="60" y="202"/>
                    <a:pt x="95" y="216"/>
                    <a:pt x="124" y="216"/>
                  </a:cubicBezTo>
                  <a:cubicBezTo>
                    <a:pt x="143" y="216"/>
                    <a:pt x="159" y="210"/>
                    <a:pt x="171" y="199"/>
                  </a:cubicBezTo>
                  <a:cubicBezTo>
                    <a:pt x="217" y="152"/>
                    <a:pt x="233" y="106"/>
                    <a:pt x="202" y="59"/>
                  </a:cubicBezTo>
                  <a:lnTo>
                    <a:pt x="202" y="59"/>
                  </a:lnTo>
                  <a:cubicBezTo>
                    <a:pt x="217" y="106"/>
                    <a:pt x="202" y="137"/>
                    <a:pt x="155" y="183"/>
                  </a:cubicBezTo>
                  <a:cubicBezTo>
                    <a:pt x="140" y="183"/>
                    <a:pt x="93" y="183"/>
                    <a:pt x="78" y="137"/>
                  </a:cubicBezTo>
                  <a:cubicBezTo>
                    <a:pt x="62" y="106"/>
                    <a:pt x="62" y="59"/>
                    <a:pt x="93" y="43"/>
                  </a:cubicBezTo>
                  <a:cubicBezTo>
                    <a:pt x="112" y="37"/>
                    <a:pt x="129" y="33"/>
                    <a:pt x="144" y="33"/>
                  </a:cubicBezTo>
                  <a:cubicBezTo>
                    <a:pt x="160" y="33"/>
                    <a:pt x="175" y="38"/>
                    <a:pt x="189" y="48"/>
                  </a:cubicBezTo>
                  <a:lnTo>
                    <a:pt x="189" y="48"/>
                  </a:lnTo>
                  <a:cubicBezTo>
                    <a:pt x="187" y="49"/>
                    <a:pt x="189" y="53"/>
                    <a:pt x="202" y="59"/>
                  </a:cubicBezTo>
                  <a:cubicBezTo>
                    <a:pt x="202" y="53"/>
                    <a:pt x="197" y="49"/>
                    <a:pt x="193" y="48"/>
                  </a:cubicBezTo>
                  <a:lnTo>
                    <a:pt x="193" y="48"/>
                  </a:lnTo>
                  <a:cubicBezTo>
                    <a:pt x="167" y="17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228783" y="2180458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3" y="0"/>
                  </a:moveTo>
                  <a:cubicBezTo>
                    <a:pt x="90" y="0"/>
                    <a:pt x="76" y="4"/>
                    <a:pt x="63" y="13"/>
                  </a:cubicBezTo>
                  <a:cubicBezTo>
                    <a:pt x="1" y="29"/>
                    <a:pt x="1" y="60"/>
                    <a:pt x="16" y="122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4"/>
                    <a:pt x="140" y="168"/>
                  </a:cubicBezTo>
                  <a:cubicBezTo>
                    <a:pt x="202" y="137"/>
                    <a:pt x="202" y="91"/>
                    <a:pt x="187" y="44"/>
                  </a:cubicBezTo>
                  <a:lnTo>
                    <a:pt x="187" y="44"/>
                  </a:lnTo>
                  <a:cubicBezTo>
                    <a:pt x="202" y="91"/>
                    <a:pt x="187" y="122"/>
                    <a:pt x="125" y="168"/>
                  </a:cubicBezTo>
                  <a:cubicBezTo>
                    <a:pt x="94" y="168"/>
                    <a:pt x="63" y="168"/>
                    <a:pt x="47" y="122"/>
                  </a:cubicBezTo>
                  <a:cubicBezTo>
                    <a:pt x="16" y="91"/>
                    <a:pt x="47" y="44"/>
                    <a:pt x="63" y="29"/>
                  </a:cubicBezTo>
                  <a:lnTo>
                    <a:pt x="78" y="29"/>
                  </a:lnTo>
                  <a:cubicBezTo>
                    <a:pt x="97" y="22"/>
                    <a:pt x="114" y="19"/>
                    <a:pt x="129" y="19"/>
                  </a:cubicBezTo>
                  <a:cubicBezTo>
                    <a:pt x="150" y="19"/>
                    <a:pt x="169" y="26"/>
                    <a:pt x="187" y="44"/>
                  </a:cubicBezTo>
                  <a:cubicBezTo>
                    <a:pt x="165" y="22"/>
                    <a:pt x="135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3284189" y="2220404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46" y="12"/>
                  </a:moveTo>
                  <a:lnTo>
                    <a:pt x="146" y="12"/>
                  </a:lnTo>
                  <a:cubicBezTo>
                    <a:pt x="161" y="18"/>
                    <a:pt x="175" y="29"/>
                    <a:pt x="187" y="47"/>
                  </a:cubicBezTo>
                  <a:cubicBezTo>
                    <a:pt x="174" y="27"/>
                    <a:pt x="160" y="16"/>
                    <a:pt x="146" y="12"/>
                  </a:cubicBezTo>
                  <a:close/>
                  <a:moveTo>
                    <a:pt x="63" y="1"/>
                  </a:moveTo>
                  <a:cubicBezTo>
                    <a:pt x="1" y="32"/>
                    <a:pt x="1" y="78"/>
                    <a:pt x="32" y="125"/>
                  </a:cubicBezTo>
                  <a:cubicBezTo>
                    <a:pt x="41" y="161"/>
                    <a:pt x="55" y="176"/>
                    <a:pt x="78" y="176"/>
                  </a:cubicBezTo>
                  <a:cubicBezTo>
                    <a:pt x="94" y="176"/>
                    <a:pt x="115" y="168"/>
                    <a:pt x="141" y="156"/>
                  </a:cubicBezTo>
                  <a:cubicBezTo>
                    <a:pt x="203" y="140"/>
                    <a:pt x="203" y="78"/>
                    <a:pt x="187" y="47"/>
                  </a:cubicBezTo>
                  <a:lnTo>
                    <a:pt x="187" y="47"/>
                  </a:lnTo>
                  <a:cubicBezTo>
                    <a:pt x="203" y="109"/>
                    <a:pt x="187" y="140"/>
                    <a:pt x="141" y="140"/>
                  </a:cubicBezTo>
                  <a:cubicBezTo>
                    <a:pt x="136" y="145"/>
                    <a:pt x="129" y="147"/>
                    <a:pt x="121" y="147"/>
                  </a:cubicBezTo>
                  <a:cubicBezTo>
                    <a:pt x="100" y="147"/>
                    <a:pt x="74" y="136"/>
                    <a:pt x="63" y="125"/>
                  </a:cubicBezTo>
                  <a:cubicBezTo>
                    <a:pt x="32" y="109"/>
                    <a:pt x="32" y="47"/>
                    <a:pt x="63" y="32"/>
                  </a:cubicBezTo>
                  <a:lnTo>
                    <a:pt x="79" y="32"/>
                  </a:lnTo>
                  <a:cubicBezTo>
                    <a:pt x="99" y="18"/>
                    <a:pt x="117" y="10"/>
                    <a:pt x="133" y="10"/>
                  </a:cubicBezTo>
                  <a:cubicBezTo>
                    <a:pt x="138" y="10"/>
                    <a:pt x="142" y="10"/>
                    <a:pt x="146" y="12"/>
                  </a:cubicBezTo>
                  <a:lnTo>
                    <a:pt x="146" y="12"/>
                  </a:lnTo>
                  <a:cubicBezTo>
                    <a:pt x="121" y="1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3339685" y="2263657"/>
              <a:ext cx="18052" cy="15818"/>
            </a:xfrm>
            <a:custGeom>
              <a:avLst/>
              <a:gdLst/>
              <a:ahLst/>
              <a:cxnLst/>
              <a:rect l="l" t="t" r="r" b="b"/>
              <a:pathLst>
                <a:path w="202" h="177" extrusionOk="0">
                  <a:moveTo>
                    <a:pt x="161" y="25"/>
                  </a:moveTo>
                  <a:cubicBezTo>
                    <a:pt x="169" y="31"/>
                    <a:pt x="177" y="37"/>
                    <a:pt x="186" y="44"/>
                  </a:cubicBezTo>
                  <a:cubicBezTo>
                    <a:pt x="178" y="35"/>
                    <a:pt x="170" y="29"/>
                    <a:pt x="161" y="25"/>
                  </a:cubicBezTo>
                  <a:close/>
                  <a:moveTo>
                    <a:pt x="186" y="44"/>
                  </a:moveTo>
                  <a:lnTo>
                    <a:pt x="186" y="44"/>
                  </a:lnTo>
                  <a:cubicBezTo>
                    <a:pt x="202" y="106"/>
                    <a:pt x="186" y="137"/>
                    <a:pt x="140" y="168"/>
                  </a:cubicBezTo>
                  <a:cubicBezTo>
                    <a:pt x="202" y="137"/>
                    <a:pt x="202" y="90"/>
                    <a:pt x="186" y="44"/>
                  </a:cubicBezTo>
                  <a:close/>
                  <a:moveTo>
                    <a:pt x="107" y="0"/>
                  </a:moveTo>
                  <a:cubicBezTo>
                    <a:pt x="95" y="0"/>
                    <a:pt x="81" y="4"/>
                    <a:pt x="62" y="13"/>
                  </a:cubicBezTo>
                  <a:cubicBezTo>
                    <a:pt x="0" y="28"/>
                    <a:pt x="0" y="90"/>
                    <a:pt x="16" y="121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3"/>
                    <a:pt x="140" y="168"/>
                  </a:cubicBezTo>
                  <a:cubicBezTo>
                    <a:pt x="124" y="168"/>
                    <a:pt x="78" y="168"/>
                    <a:pt x="62" y="121"/>
                  </a:cubicBezTo>
                  <a:cubicBezTo>
                    <a:pt x="47" y="90"/>
                    <a:pt x="47" y="44"/>
                    <a:pt x="78" y="28"/>
                  </a:cubicBezTo>
                  <a:cubicBezTo>
                    <a:pt x="97" y="22"/>
                    <a:pt x="114" y="18"/>
                    <a:pt x="129" y="18"/>
                  </a:cubicBezTo>
                  <a:cubicBezTo>
                    <a:pt x="140" y="18"/>
                    <a:pt x="151" y="20"/>
                    <a:pt x="161" y="25"/>
                  </a:cubicBezTo>
                  <a:lnTo>
                    <a:pt x="161" y="25"/>
                  </a:lnTo>
                  <a:cubicBezTo>
                    <a:pt x="142" y="11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3393751" y="2307177"/>
              <a:ext cx="18052" cy="15281"/>
            </a:xfrm>
            <a:custGeom>
              <a:avLst/>
              <a:gdLst/>
              <a:ahLst/>
              <a:cxnLst/>
              <a:rect l="l" t="t" r="r" b="b"/>
              <a:pathLst>
                <a:path w="202" h="171" extrusionOk="0">
                  <a:moveTo>
                    <a:pt x="136" y="12"/>
                  </a:moveTo>
                  <a:lnTo>
                    <a:pt x="136" y="12"/>
                  </a:lnTo>
                  <a:cubicBezTo>
                    <a:pt x="149" y="19"/>
                    <a:pt x="161" y="27"/>
                    <a:pt x="171" y="38"/>
                  </a:cubicBezTo>
                  <a:cubicBezTo>
                    <a:pt x="163" y="22"/>
                    <a:pt x="151" y="14"/>
                    <a:pt x="136" y="12"/>
                  </a:cubicBezTo>
                  <a:close/>
                  <a:moveTo>
                    <a:pt x="171" y="38"/>
                  </a:moveTo>
                  <a:cubicBezTo>
                    <a:pt x="171" y="84"/>
                    <a:pt x="155" y="115"/>
                    <a:pt x="140" y="162"/>
                  </a:cubicBezTo>
                  <a:cubicBezTo>
                    <a:pt x="202" y="146"/>
                    <a:pt x="202" y="84"/>
                    <a:pt x="171" y="38"/>
                  </a:cubicBezTo>
                  <a:close/>
                  <a:moveTo>
                    <a:pt x="140" y="162"/>
                  </a:moveTo>
                  <a:lnTo>
                    <a:pt x="140" y="162"/>
                  </a:lnTo>
                  <a:cubicBezTo>
                    <a:pt x="132" y="164"/>
                    <a:pt x="124" y="167"/>
                    <a:pt x="116" y="168"/>
                  </a:cubicBezTo>
                  <a:lnTo>
                    <a:pt x="116" y="168"/>
                  </a:lnTo>
                  <a:cubicBezTo>
                    <a:pt x="124" y="168"/>
                    <a:pt x="132" y="166"/>
                    <a:pt x="140" y="162"/>
                  </a:cubicBezTo>
                  <a:close/>
                  <a:moveTo>
                    <a:pt x="90" y="1"/>
                  </a:moveTo>
                  <a:cubicBezTo>
                    <a:pt x="80" y="1"/>
                    <a:pt x="71" y="2"/>
                    <a:pt x="62" y="7"/>
                  </a:cubicBezTo>
                  <a:cubicBezTo>
                    <a:pt x="0" y="22"/>
                    <a:pt x="0" y="84"/>
                    <a:pt x="16" y="115"/>
                  </a:cubicBezTo>
                  <a:cubicBezTo>
                    <a:pt x="36" y="157"/>
                    <a:pt x="64" y="170"/>
                    <a:pt x="94" y="170"/>
                  </a:cubicBezTo>
                  <a:cubicBezTo>
                    <a:pt x="101" y="170"/>
                    <a:pt x="109" y="170"/>
                    <a:pt x="116" y="168"/>
                  </a:cubicBezTo>
                  <a:lnTo>
                    <a:pt x="116" y="168"/>
                  </a:lnTo>
                  <a:cubicBezTo>
                    <a:pt x="115" y="168"/>
                    <a:pt x="114" y="168"/>
                    <a:pt x="113" y="168"/>
                  </a:cubicBezTo>
                  <a:cubicBezTo>
                    <a:pt x="92" y="168"/>
                    <a:pt x="73" y="157"/>
                    <a:pt x="62" y="146"/>
                  </a:cubicBezTo>
                  <a:cubicBezTo>
                    <a:pt x="16" y="115"/>
                    <a:pt x="16" y="69"/>
                    <a:pt x="62" y="38"/>
                  </a:cubicBezTo>
                  <a:cubicBezTo>
                    <a:pt x="62" y="22"/>
                    <a:pt x="78" y="22"/>
                    <a:pt x="78" y="22"/>
                  </a:cubicBezTo>
                  <a:cubicBezTo>
                    <a:pt x="97" y="16"/>
                    <a:pt x="114" y="12"/>
                    <a:pt x="128" y="12"/>
                  </a:cubicBezTo>
                  <a:cubicBezTo>
                    <a:pt x="131" y="12"/>
                    <a:pt x="133" y="12"/>
                    <a:pt x="136" y="12"/>
                  </a:cubicBezTo>
                  <a:lnTo>
                    <a:pt x="136" y="12"/>
                  </a:lnTo>
                  <a:cubicBezTo>
                    <a:pt x="121" y="5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3113770" y="2065177"/>
              <a:ext cx="311884" cy="221804"/>
            </a:xfrm>
            <a:custGeom>
              <a:avLst/>
              <a:gdLst/>
              <a:ahLst/>
              <a:cxnLst/>
              <a:rect l="l" t="t" r="r" b="b"/>
              <a:pathLst>
                <a:path w="3490" h="2482" extrusionOk="0">
                  <a:moveTo>
                    <a:pt x="0" y="0"/>
                  </a:moveTo>
                  <a:cubicBezTo>
                    <a:pt x="310" y="187"/>
                    <a:pt x="590" y="404"/>
                    <a:pt x="884" y="605"/>
                  </a:cubicBezTo>
                  <a:cubicBezTo>
                    <a:pt x="1179" y="791"/>
                    <a:pt x="1474" y="993"/>
                    <a:pt x="1753" y="1195"/>
                  </a:cubicBezTo>
                  <a:cubicBezTo>
                    <a:pt x="2048" y="1396"/>
                    <a:pt x="2342" y="1613"/>
                    <a:pt x="2637" y="1815"/>
                  </a:cubicBezTo>
                  <a:cubicBezTo>
                    <a:pt x="2916" y="2032"/>
                    <a:pt x="3211" y="2249"/>
                    <a:pt x="3490" y="2482"/>
                  </a:cubicBezTo>
                  <a:cubicBezTo>
                    <a:pt x="3226" y="2249"/>
                    <a:pt x="2963" y="2032"/>
                    <a:pt x="2668" y="1800"/>
                  </a:cubicBezTo>
                  <a:cubicBezTo>
                    <a:pt x="2373" y="1567"/>
                    <a:pt x="2094" y="1350"/>
                    <a:pt x="1799" y="1164"/>
                  </a:cubicBezTo>
                  <a:cubicBezTo>
                    <a:pt x="1505" y="962"/>
                    <a:pt x="1210" y="760"/>
                    <a:pt x="900" y="559"/>
                  </a:cubicBezTo>
                  <a:cubicBezTo>
                    <a:pt x="590" y="373"/>
                    <a:pt x="310" y="17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7"/>
            <p:cNvSpPr/>
            <p:nvPr/>
          </p:nvSpPr>
          <p:spPr>
            <a:xfrm>
              <a:off x="3295807" y="2263478"/>
              <a:ext cx="307326" cy="349775"/>
            </a:xfrm>
            <a:custGeom>
              <a:avLst/>
              <a:gdLst/>
              <a:ahLst/>
              <a:cxnLst/>
              <a:rect l="l" t="t" r="r" b="b"/>
              <a:pathLst>
                <a:path w="3439" h="3914" extrusionOk="0">
                  <a:moveTo>
                    <a:pt x="1870" y="1"/>
                  </a:moveTo>
                  <a:cubicBezTo>
                    <a:pt x="1762" y="1"/>
                    <a:pt x="1564" y="136"/>
                    <a:pt x="1577" y="294"/>
                  </a:cubicBezTo>
                  <a:cubicBezTo>
                    <a:pt x="1577" y="434"/>
                    <a:pt x="2244" y="1721"/>
                    <a:pt x="2151" y="1721"/>
                  </a:cubicBezTo>
                  <a:cubicBezTo>
                    <a:pt x="1298" y="1798"/>
                    <a:pt x="150" y="2279"/>
                    <a:pt x="73" y="2372"/>
                  </a:cubicBezTo>
                  <a:cubicBezTo>
                    <a:pt x="0" y="2488"/>
                    <a:pt x="23" y="2985"/>
                    <a:pt x="127" y="2985"/>
                  </a:cubicBezTo>
                  <a:cubicBezTo>
                    <a:pt x="135" y="2985"/>
                    <a:pt x="142" y="2982"/>
                    <a:pt x="150" y="2977"/>
                  </a:cubicBezTo>
                  <a:cubicBezTo>
                    <a:pt x="811" y="2532"/>
                    <a:pt x="1990" y="2433"/>
                    <a:pt x="2284" y="2433"/>
                  </a:cubicBezTo>
                  <a:cubicBezTo>
                    <a:pt x="2308" y="2433"/>
                    <a:pt x="2325" y="2433"/>
                    <a:pt x="2337" y="2434"/>
                  </a:cubicBezTo>
                  <a:cubicBezTo>
                    <a:pt x="2492" y="2450"/>
                    <a:pt x="2570" y="3613"/>
                    <a:pt x="2663" y="3737"/>
                  </a:cubicBezTo>
                  <a:cubicBezTo>
                    <a:pt x="2730" y="3831"/>
                    <a:pt x="3007" y="3914"/>
                    <a:pt x="3130" y="3914"/>
                  </a:cubicBezTo>
                  <a:cubicBezTo>
                    <a:pt x="3149" y="3914"/>
                    <a:pt x="3164" y="3912"/>
                    <a:pt x="3175" y="3908"/>
                  </a:cubicBezTo>
                  <a:cubicBezTo>
                    <a:pt x="3252" y="3861"/>
                    <a:pt x="3438" y="2776"/>
                    <a:pt x="3268" y="1814"/>
                  </a:cubicBezTo>
                  <a:cubicBezTo>
                    <a:pt x="3097" y="806"/>
                    <a:pt x="2011" y="61"/>
                    <a:pt x="1918" y="15"/>
                  </a:cubicBezTo>
                  <a:cubicBezTo>
                    <a:pt x="1906" y="5"/>
                    <a:pt x="1890" y="1"/>
                    <a:pt x="1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7"/>
            <p:cNvSpPr/>
            <p:nvPr/>
          </p:nvSpPr>
          <p:spPr>
            <a:xfrm>
              <a:off x="3442276" y="2334344"/>
              <a:ext cx="171938" cy="206344"/>
            </a:xfrm>
            <a:custGeom>
              <a:avLst/>
              <a:gdLst/>
              <a:ahLst/>
              <a:cxnLst/>
              <a:rect l="l" t="t" r="r" b="b"/>
              <a:pathLst>
                <a:path w="1924" h="2309" extrusionOk="0">
                  <a:moveTo>
                    <a:pt x="837" y="0"/>
                  </a:moveTo>
                  <a:cubicBezTo>
                    <a:pt x="796" y="0"/>
                    <a:pt x="754" y="4"/>
                    <a:pt x="714" y="13"/>
                  </a:cubicBezTo>
                  <a:cubicBezTo>
                    <a:pt x="279" y="106"/>
                    <a:pt x="0" y="695"/>
                    <a:pt x="140" y="1331"/>
                  </a:cubicBezTo>
                  <a:cubicBezTo>
                    <a:pt x="265" y="1889"/>
                    <a:pt x="667" y="2309"/>
                    <a:pt x="1073" y="2309"/>
                  </a:cubicBezTo>
                  <a:cubicBezTo>
                    <a:pt x="1119" y="2309"/>
                    <a:pt x="1165" y="2304"/>
                    <a:pt x="1210" y="2293"/>
                  </a:cubicBezTo>
                  <a:cubicBezTo>
                    <a:pt x="1644" y="2200"/>
                    <a:pt x="1923" y="1626"/>
                    <a:pt x="1784" y="974"/>
                  </a:cubicBezTo>
                  <a:cubicBezTo>
                    <a:pt x="1657" y="410"/>
                    <a:pt x="1248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7"/>
            <p:cNvSpPr/>
            <p:nvPr/>
          </p:nvSpPr>
          <p:spPr>
            <a:xfrm>
              <a:off x="3298130" y="2799668"/>
              <a:ext cx="259069" cy="104378"/>
            </a:xfrm>
            <a:custGeom>
              <a:avLst/>
              <a:gdLst/>
              <a:ahLst/>
              <a:cxnLst/>
              <a:rect l="l" t="t" r="r" b="b"/>
              <a:pathLst>
                <a:path w="2899" h="1168" extrusionOk="0">
                  <a:moveTo>
                    <a:pt x="1578" y="1"/>
                  </a:moveTo>
                  <a:cubicBezTo>
                    <a:pt x="1558" y="1"/>
                    <a:pt x="1539" y="1"/>
                    <a:pt x="1520" y="2"/>
                  </a:cubicBezTo>
                  <a:cubicBezTo>
                    <a:pt x="915" y="17"/>
                    <a:pt x="124" y="234"/>
                    <a:pt x="62" y="529"/>
                  </a:cubicBezTo>
                  <a:cubicBezTo>
                    <a:pt x="0" y="730"/>
                    <a:pt x="310" y="1118"/>
                    <a:pt x="1473" y="1165"/>
                  </a:cubicBezTo>
                  <a:cubicBezTo>
                    <a:pt x="1526" y="1167"/>
                    <a:pt x="1577" y="1168"/>
                    <a:pt x="1626" y="1168"/>
                  </a:cubicBezTo>
                  <a:cubicBezTo>
                    <a:pt x="2646" y="1168"/>
                    <a:pt x="2899" y="723"/>
                    <a:pt x="2869" y="560"/>
                  </a:cubicBezTo>
                  <a:cubicBezTo>
                    <a:pt x="2839" y="229"/>
                    <a:pt x="2169" y="1"/>
                    <a:pt x="1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3307782" y="2834610"/>
              <a:ext cx="292581" cy="285342"/>
            </a:xfrm>
            <a:custGeom>
              <a:avLst/>
              <a:gdLst/>
              <a:ahLst/>
              <a:cxnLst/>
              <a:rect l="l" t="t" r="r" b="b"/>
              <a:pathLst>
                <a:path w="3274" h="3193" extrusionOk="0">
                  <a:moveTo>
                    <a:pt x="1846" y="1"/>
                  </a:moveTo>
                  <a:cubicBezTo>
                    <a:pt x="1240" y="1"/>
                    <a:pt x="395" y="206"/>
                    <a:pt x="202" y="464"/>
                  </a:cubicBezTo>
                  <a:cubicBezTo>
                    <a:pt x="109" y="572"/>
                    <a:pt x="1" y="2961"/>
                    <a:pt x="342" y="3162"/>
                  </a:cubicBezTo>
                  <a:cubicBezTo>
                    <a:pt x="378" y="3183"/>
                    <a:pt x="442" y="3193"/>
                    <a:pt x="528" y="3193"/>
                  </a:cubicBezTo>
                  <a:cubicBezTo>
                    <a:pt x="1212" y="3193"/>
                    <a:pt x="3259" y="2581"/>
                    <a:pt x="3273" y="2154"/>
                  </a:cubicBezTo>
                  <a:cubicBezTo>
                    <a:pt x="3273" y="1689"/>
                    <a:pt x="2591" y="293"/>
                    <a:pt x="2436" y="138"/>
                  </a:cubicBezTo>
                  <a:cubicBezTo>
                    <a:pt x="2340" y="42"/>
                    <a:pt x="2117" y="1"/>
                    <a:pt x="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7"/>
            <p:cNvSpPr/>
            <p:nvPr/>
          </p:nvSpPr>
          <p:spPr>
            <a:xfrm>
              <a:off x="3317523" y="3074733"/>
              <a:ext cx="105361" cy="55942"/>
            </a:xfrm>
            <a:custGeom>
              <a:avLst/>
              <a:gdLst/>
              <a:ahLst/>
              <a:cxnLst/>
              <a:rect l="l" t="t" r="r" b="b"/>
              <a:pathLst>
                <a:path w="1179" h="626" extrusionOk="0">
                  <a:moveTo>
                    <a:pt x="680" y="0"/>
                  </a:moveTo>
                  <a:cubicBezTo>
                    <a:pt x="640" y="0"/>
                    <a:pt x="599" y="3"/>
                    <a:pt x="559" y="10"/>
                  </a:cubicBezTo>
                  <a:cubicBezTo>
                    <a:pt x="171" y="56"/>
                    <a:pt x="16" y="212"/>
                    <a:pt x="0" y="351"/>
                  </a:cubicBezTo>
                  <a:cubicBezTo>
                    <a:pt x="0" y="434"/>
                    <a:pt x="158" y="625"/>
                    <a:pt x="495" y="625"/>
                  </a:cubicBezTo>
                  <a:cubicBezTo>
                    <a:pt x="539" y="625"/>
                    <a:pt x="586" y="622"/>
                    <a:pt x="636" y="615"/>
                  </a:cubicBezTo>
                  <a:cubicBezTo>
                    <a:pt x="1024" y="568"/>
                    <a:pt x="1179" y="367"/>
                    <a:pt x="1163" y="243"/>
                  </a:cubicBezTo>
                  <a:cubicBezTo>
                    <a:pt x="1137" y="110"/>
                    <a:pt x="918" y="0"/>
                    <a:pt x="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7"/>
            <p:cNvSpPr/>
            <p:nvPr/>
          </p:nvSpPr>
          <p:spPr>
            <a:xfrm>
              <a:off x="3323510" y="3089926"/>
              <a:ext cx="104915" cy="145218"/>
            </a:xfrm>
            <a:custGeom>
              <a:avLst/>
              <a:gdLst/>
              <a:ahLst/>
              <a:cxnLst/>
              <a:rect l="l" t="t" r="r" b="b"/>
              <a:pathLst>
                <a:path w="1174" h="1625" extrusionOk="0">
                  <a:moveTo>
                    <a:pt x="635" y="1"/>
                  </a:moveTo>
                  <a:cubicBezTo>
                    <a:pt x="332" y="1"/>
                    <a:pt x="0" y="130"/>
                    <a:pt x="11" y="259"/>
                  </a:cubicBezTo>
                  <a:cubicBezTo>
                    <a:pt x="26" y="569"/>
                    <a:pt x="212" y="1468"/>
                    <a:pt x="321" y="1546"/>
                  </a:cubicBezTo>
                  <a:cubicBezTo>
                    <a:pt x="406" y="1602"/>
                    <a:pt x="498" y="1624"/>
                    <a:pt x="586" y="1624"/>
                  </a:cubicBezTo>
                  <a:cubicBezTo>
                    <a:pt x="819" y="1624"/>
                    <a:pt x="1032" y="1468"/>
                    <a:pt x="1065" y="1344"/>
                  </a:cubicBezTo>
                  <a:cubicBezTo>
                    <a:pt x="1081" y="1251"/>
                    <a:pt x="1174" y="243"/>
                    <a:pt x="988" y="88"/>
                  </a:cubicBezTo>
                  <a:cubicBezTo>
                    <a:pt x="897" y="26"/>
                    <a:pt x="769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3343796" y="3199576"/>
              <a:ext cx="79088" cy="45755"/>
            </a:xfrm>
            <a:custGeom>
              <a:avLst/>
              <a:gdLst/>
              <a:ahLst/>
              <a:cxnLst/>
              <a:rect l="l" t="t" r="r" b="b"/>
              <a:pathLst>
                <a:path w="885" h="512" extrusionOk="0">
                  <a:moveTo>
                    <a:pt x="551" y="1"/>
                  </a:moveTo>
                  <a:cubicBezTo>
                    <a:pt x="484" y="1"/>
                    <a:pt x="412" y="9"/>
                    <a:pt x="342" y="24"/>
                  </a:cubicBezTo>
                  <a:cubicBezTo>
                    <a:pt x="78" y="71"/>
                    <a:pt x="1" y="272"/>
                    <a:pt x="63" y="381"/>
                  </a:cubicBezTo>
                  <a:cubicBezTo>
                    <a:pt x="84" y="435"/>
                    <a:pt x="188" y="511"/>
                    <a:pt x="333" y="511"/>
                  </a:cubicBezTo>
                  <a:cubicBezTo>
                    <a:pt x="397" y="511"/>
                    <a:pt x="468" y="496"/>
                    <a:pt x="544" y="459"/>
                  </a:cubicBezTo>
                  <a:cubicBezTo>
                    <a:pt x="730" y="397"/>
                    <a:pt x="885" y="257"/>
                    <a:pt x="854" y="133"/>
                  </a:cubicBezTo>
                  <a:cubicBezTo>
                    <a:pt x="812" y="38"/>
                    <a:pt x="692" y="1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3349873" y="3215662"/>
              <a:ext cx="118319" cy="130920"/>
            </a:xfrm>
            <a:custGeom>
              <a:avLst/>
              <a:gdLst/>
              <a:ahLst/>
              <a:cxnLst/>
              <a:rect l="l" t="t" r="r" b="b"/>
              <a:pathLst>
                <a:path w="1324" h="1465" extrusionOk="0">
                  <a:moveTo>
                    <a:pt x="412" y="1"/>
                  </a:moveTo>
                  <a:cubicBezTo>
                    <a:pt x="211" y="1"/>
                    <a:pt x="1" y="87"/>
                    <a:pt x="10" y="248"/>
                  </a:cubicBezTo>
                  <a:cubicBezTo>
                    <a:pt x="10" y="496"/>
                    <a:pt x="848" y="1333"/>
                    <a:pt x="1003" y="1426"/>
                  </a:cubicBezTo>
                  <a:cubicBezTo>
                    <a:pt x="1042" y="1451"/>
                    <a:pt x="1089" y="1464"/>
                    <a:pt x="1134" y="1464"/>
                  </a:cubicBezTo>
                  <a:cubicBezTo>
                    <a:pt x="1233" y="1464"/>
                    <a:pt x="1324" y="1400"/>
                    <a:pt x="1313" y="1240"/>
                  </a:cubicBezTo>
                  <a:cubicBezTo>
                    <a:pt x="1282" y="868"/>
                    <a:pt x="926" y="341"/>
                    <a:pt x="724" y="108"/>
                  </a:cubicBezTo>
                  <a:cubicBezTo>
                    <a:pt x="664" y="36"/>
                    <a:pt x="540" y="1"/>
                    <a:pt x="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3397862" y="3054716"/>
              <a:ext cx="104021" cy="58355"/>
            </a:xfrm>
            <a:custGeom>
              <a:avLst/>
              <a:gdLst/>
              <a:ahLst/>
              <a:cxnLst/>
              <a:rect l="l" t="t" r="r" b="b"/>
              <a:pathLst>
                <a:path w="1164" h="653" extrusionOk="0">
                  <a:moveTo>
                    <a:pt x="687" y="1"/>
                  </a:moveTo>
                  <a:cubicBezTo>
                    <a:pt x="640" y="1"/>
                    <a:pt x="591" y="6"/>
                    <a:pt x="544" y="17"/>
                  </a:cubicBezTo>
                  <a:cubicBezTo>
                    <a:pt x="156" y="63"/>
                    <a:pt x="1" y="249"/>
                    <a:pt x="1" y="374"/>
                  </a:cubicBezTo>
                  <a:cubicBezTo>
                    <a:pt x="1" y="467"/>
                    <a:pt x="150" y="653"/>
                    <a:pt x="480" y="653"/>
                  </a:cubicBezTo>
                  <a:cubicBezTo>
                    <a:pt x="532" y="653"/>
                    <a:pt x="590" y="648"/>
                    <a:pt x="652" y="637"/>
                  </a:cubicBezTo>
                  <a:cubicBezTo>
                    <a:pt x="1009" y="575"/>
                    <a:pt x="1164" y="358"/>
                    <a:pt x="1133" y="234"/>
                  </a:cubicBezTo>
                  <a:cubicBezTo>
                    <a:pt x="1108" y="107"/>
                    <a:pt x="905" y="1"/>
                    <a:pt x="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3401079" y="3072053"/>
              <a:ext cx="103574" cy="145576"/>
            </a:xfrm>
            <a:custGeom>
              <a:avLst/>
              <a:gdLst/>
              <a:ahLst/>
              <a:cxnLst/>
              <a:rect l="l" t="t" r="r" b="b"/>
              <a:pathLst>
                <a:path w="1159" h="1629" extrusionOk="0">
                  <a:moveTo>
                    <a:pt x="630" y="0"/>
                  </a:moveTo>
                  <a:cubicBezTo>
                    <a:pt x="330" y="0"/>
                    <a:pt x="0" y="137"/>
                    <a:pt x="11" y="288"/>
                  </a:cubicBezTo>
                  <a:cubicBezTo>
                    <a:pt x="58" y="598"/>
                    <a:pt x="244" y="1482"/>
                    <a:pt x="368" y="1544"/>
                  </a:cubicBezTo>
                  <a:cubicBezTo>
                    <a:pt x="458" y="1604"/>
                    <a:pt x="552" y="1629"/>
                    <a:pt x="641" y="1629"/>
                  </a:cubicBezTo>
                  <a:cubicBezTo>
                    <a:pt x="872" y="1629"/>
                    <a:pt x="1070" y="1462"/>
                    <a:pt x="1081" y="1327"/>
                  </a:cubicBezTo>
                  <a:cubicBezTo>
                    <a:pt x="1097" y="1219"/>
                    <a:pt x="1159" y="226"/>
                    <a:pt x="973" y="86"/>
                  </a:cubicBezTo>
                  <a:cubicBezTo>
                    <a:pt x="884" y="26"/>
                    <a:pt x="760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3422795" y="3181614"/>
              <a:ext cx="81858" cy="45397"/>
            </a:xfrm>
            <a:custGeom>
              <a:avLst/>
              <a:gdLst/>
              <a:ahLst/>
              <a:cxnLst/>
              <a:rect l="l" t="t" r="r" b="b"/>
              <a:pathLst>
                <a:path w="916" h="508" extrusionOk="0">
                  <a:moveTo>
                    <a:pt x="552" y="0"/>
                  </a:moveTo>
                  <a:cubicBezTo>
                    <a:pt x="486" y="0"/>
                    <a:pt x="418" y="9"/>
                    <a:pt x="358" y="24"/>
                  </a:cubicBezTo>
                  <a:cubicBezTo>
                    <a:pt x="78" y="101"/>
                    <a:pt x="1" y="287"/>
                    <a:pt x="78" y="396"/>
                  </a:cubicBezTo>
                  <a:cubicBezTo>
                    <a:pt x="110" y="448"/>
                    <a:pt x="218" y="507"/>
                    <a:pt x="357" y="507"/>
                  </a:cubicBezTo>
                  <a:cubicBezTo>
                    <a:pt x="424" y="507"/>
                    <a:pt x="499" y="493"/>
                    <a:pt x="575" y="458"/>
                  </a:cubicBezTo>
                  <a:cubicBezTo>
                    <a:pt x="761" y="380"/>
                    <a:pt x="916" y="225"/>
                    <a:pt x="854" y="132"/>
                  </a:cubicBezTo>
                  <a:cubicBezTo>
                    <a:pt x="822" y="38"/>
                    <a:pt x="691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3430837" y="3195912"/>
              <a:ext cx="121894" cy="129132"/>
            </a:xfrm>
            <a:custGeom>
              <a:avLst/>
              <a:gdLst/>
              <a:ahLst/>
              <a:cxnLst/>
              <a:rect l="l" t="t" r="r" b="b"/>
              <a:pathLst>
                <a:path w="1364" h="1445" extrusionOk="0">
                  <a:moveTo>
                    <a:pt x="430" y="1"/>
                  </a:moveTo>
                  <a:cubicBezTo>
                    <a:pt x="222" y="1"/>
                    <a:pt x="0" y="87"/>
                    <a:pt x="20" y="251"/>
                  </a:cubicBezTo>
                  <a:cubicBezTo>
                    <a:pt x="20" y="515"/>
                    <a:pt x="888" y="1306"/>
                    <a:pt x="1043" y="1399"/>
                  </a:cubicBezTo>
                  <a:cubicBezTo>
                    <a:pt x="1092" y="1429"/>
                    <a:pt x="1143" y="1444"/>
                    <a:pt x="1189" y="1444"/>
                  </a:cubicBezTo>
                  <a:cubicBezTo>
                    <a:pt x="1288" y="1444"/>
                    <a:pt x="1364" y="1372"/>
                    <a:pt x="1353" y="1213"/>
                  </a:cubicBezTo>
                  <a:cubicBezTo>
                    <a:pt x="1307" y="841"/>
                    <a:pt x="919" y="313"/>
                    <a:pt x="733" y="96"/>
                  </a:cubicBezTo>
                  <a:cubicBezTo>
                    <a:pt x="675" y="32"/>
                    <a:pt x="555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3464439" y="3025851"/>
              <a:ext cx="101251" cy="61215"/>
            </a:xfrm>
            <a:custGeom>
              <a:avLst/>
              <a:gdLst/>
              <a:ahLst/>
              <a:cxnLst/>
              <a:rect l="l" t="t" r="r" b="b"/>
              <a:pathLst>
                <a:path w="1133" h="685" extrusionOk="0">
                  <a:moveTo>
                    <a:pt x="768" y="1"/>
                  </a:moveTo>
                  <a:cubicBezTo>
                    <a:pt x="672" y="1"/>
                    <a:pt x="565" y="20"/>
                    <a:pt x="466" y="61"/>
                  </a:cubicBezTo>
                  <a:cubicBezTo>
                    <a:pt x="124" y="200"/>
                    <a:pt x="0" y="402"/>
                    <a:pt x="47" y="526"/>
                  </a:cubicBezTo>
                  <a:cubicBezTo>
                    <a:pt x="58" y="590"/>
                    <a:pt x="173" y="685"/>
                    <a:pt x="377" y="685"/>
                  </a:cubicBezTo>
                  <a:cubicBezTo>
                    <a:pt x="467" y="685"/>
                    <a:pt x="575" y="666"/>
                    <a:pt x="698" y="619"/>
                  </a:cubicBezTo>
                  <a:cubicBezTo>
                    <a:pt x="1039" y="495"/>
                    <a:pt x="1132" y="262"/>
                    <a:pt x="1086" y="138"/>
                  </a:cubicBezTo>
                  <a:cubicBezTo>
                    <a:pt x="1057" y="51"/>
                    <a:pt x="926" y="1"/>
                    <a:pt x="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3469443" y="3040775"/>
              <a:ext cx="112868" cy="141375"/>
            </a:xfrm>
            <a:custGeom>
              <a:avLst/>
              <a:gdLst/>
              <a:ahLst/>
              <a:cxnLst/>
              <a:rect l="l" t="t" r="r" b="b"/>
              <a:pathLst>
                <a:path w="1263" h="1582" extrusionOk="0">
                  <a:moveTo>
                    <a:pt x="744" y="1"/>
                  </a:moveTo>
                  <a:cubicBezTo>
                    <a:pt x="416" y="1"/>
                    <a:pt x="1" y="265"/>
                    <a:pt x="53" y="421"/>
                  </a:cubicBezTo>
                  <a:cubicBezTo>
                    <a:pt x="146" y="716"/>
                    <a:pt x="518" y="1507"/>
                    <a:pt x="627" y="1553"/>
                  </a:cubicBezTo>
                  <a:cubicBezTo>
                    <a:pt x="684" y="1573"/>
                    <a:pt x="739" y="1582"/>
                    <a:pt x="791" y="1582"/>
                  </a:cubicBezTo>
                  <a:cubicBezTo>
                    <a:pt x="1065" y="1582"/>
                    <a:pt x="1263" y="1340"/>
                    <a:pt x="1263" y="1196"/>
                  </a:cubicBezTo>
                  <a:cubicBezTo>
                    <a:pt x="1263" y="1103"/>
                    <a:pt x="1138" y="126"/>
                    <a:pt x="921" y="33"/>
                  </a:cubicBezTo>
                  <a:cubicBezTo>
                    <a:pt x="868" y="11"/>
                    <a:pt x="808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3518504" y="3141489"/>
              <a:ext cx="73547" cy="49776"/>
            </a:xfrm>
            <a:custGeom>
              <a:avLst/>
              <a:gdLst/>
              <a:ahLst/>
              <a:cxnLst/>
              <a:rect l="l" t="t" r="r" b="b"/>
              <a:pathLst>
                <a:path w="823" h="557" extrusionOk="0">
                  <a:moveTo>
                    <a:pt x="584" y="1"/>
                  </a:moveTo>
                  <a:cubicBezTo>
                    <a:pt x="488" y="1"/>
                    <a:pt x="374" y="33"/>
                    <a:pt x="279" y="85"/>
                  </a:cubicBezTo>
                  <a:cubicBezTo>
                    <a:pt x="47" y="209"/>
                    <a:pt x="0" y="395"/>
                    <a:pt x="78" y="504"/>
                  </a:cubicBezTo>
                  <a:cubicBezTo>
                    <a:pt x="110" y="528"/>
                    <a:pt x="184" y="556"/>
                    <a:pt x="273" y="556"/>
                  </a:cubicBezTo>
                  <a:cubicBezTo>
                    <a:pt x="357" y="556"/>
                    <a:pt x="453" y="532"/>
                    <a:pt x="543" y="457"/>
                  </a:cubicBezTo>
                  <a:cubicBezTo>
                    <a:pt x="698" y="349"/>
                    <a:pt x="822" y="163"/>
                    <a:pt x="760" y="69"/>
                  </a:cubicBezTo>
                  <a:cubicBezTo>
                    <a:pt x="726" y="21"/>
                    <a:pt x="661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3521096" y="3156413"/>
              <a:ext cx="140661" cy="108310"/>
            </a:xfrm>
            <a:custGeom>
              <a:avLst/>
              <a:gdLst/>
              <a:ahLst/>
              <a:cxnLst/>
              <a:rect l="l" t="t" r="r" b="b"/>
              <a:pathLst>
                <a:path w="1574" h="1212" extrusionOk="0">
                  <a:moveTo>
                    <a:pt x="541" y="0"/>
                  </a:moveTo>
                  <a:cubicBezTo>
                    <a:pt x="310" y="0"/>
                    <a:pt x="1" y="142"/>
                    <a:pt x="49" y="321"/>
                  </a:cubicBezTo>
                  <a:cubicBezTo>
                    <a:pt x="111" y="569"/>
                    <a:pt x="1103" y="1143"/>
                    <a:pt x="1258" y="1205"/>
                  </a:cubicBezTo>
                  <a:cubicBezTo>
                    <a:pt x="1280" y="1210"/>
                    <a:pt x="1303" y="1212"/>
                    <a:pt x="1324" y="1212"/>
                  </a:cubicBezTo>
                  <a:cubicBezTo>
                    <a:pt x="1457" y="1212"/>
                    <a:pt x="1573" y="1130"/>
                    <a:pt x="1507" y="957"/>
                  </a:cubicBezTo>
                  <a:cubicBezTo>
                    <a:pt x="1413" y="616"/>
                    <a:pt x="948" y="213"/>
                    <a:pt x="716" y="42"/>
                  </a:cubicBezTo>
                  <a:cubicBezTo>
                    <a:pt x="672" y="13"/>
                    <a:pt x="610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3529586" y="2988854"/>
              <a:ext cx="85969" cy="67917"/>
            </a:xfrm>
            <a:custGeom>
              <a:avLst/>
              <a:gdLst/>
              <a:ahLst/>
              <a:cxnLst/>
              <a:rect l="l" t="t" r="r" b="b"/>
              <a:pathLst>
                <a:path w="962" h="760" extrusionOk="0">
                  <a:moveTo>
                    <a:pt x="706" y="0"/>
                  </a:moveTo>
                  <a:cubicBezTo>
                    <a:pt x="587" y="0"/>
                    <a:pt x="439" y="55"/>
                    <a:pt x="326" y="149"/>
                  </a:cubicBezTo>
                  <a:cubicBezTo>
                    <a:pt x="47" y="366"/>
                    <a:pt x="0" y="552"/>
                    <a:pt x="47" y="676"/>
                  </a:cubicBezTo>
                  <a:cubicBezTo>
                    <a:pt x="71" y="716"/>
                    <a:pt x="147" y="760"/>
                    <a:pt x="260" y="760"/>
                  </a:cubicBezTo>
                  <a:cubicBezTo>
                    <a:pt x="368" y="760"/>
                    <a:pt x="508" y="720"/>
                    <a:pt x="667" y="599"/>
                  </a:cubicBezTo>
                  <a:cubicBezTo>
                    <a:pt x="931" y="397"/>
                    <a:pt x="962" y="164"/>
                    <a:pt x="884" y="71"/>
                  </a:cubicBezTo>
                  <a:cubicBezTo>
                    <a:pt x="848" y="23"/>
                    <a:pt x="783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3532713" y="3003241"/>
              <a:ext cx="125737" cy="125290"/>
            </a:xfrm>
            <a:custGeom>
              <a:avLst/>
              <a:gdLst/>
              <a:ahLst/>
              <a:cxnLst/>
              <a:rect l="l" t="t" r="r" b="b"/>
              <a:pathLst>
                <a:path w="1407" h="1402" extrusionOk="0">
                  <a:moveTo>
                    <a:pt x="725" y="0"/>
                  </a:moveTo>
                  <a:cubicBezTo>
                    <a:pt x="405" y="0"/>
                    <a:pt x="1" y="428"/>
                    <a:pt x="89" y="546"/>
                  </a:cubicBezTo>
                  <a:cubicBezTo>
                    <a:pt x="244" y="779"/>
                    <a:pt x="772" y="1399"/>
                    <a:pt x="896" y="1399"/>
                  </a:cubicBezTo>
                  <a:cubicBezTo>
                    <a:pt x="910" y="1401"/>
                    <a:pt x="925" y="1401"/>
                    <a:pt x="939" y="1401"/>
                  </a:cubicBezTo>
                  <a:cubicBezTo>
                    <a:pt x="1251" y="1401"/>
                    <a:pt x="1406" y="1082"/>
                    <a:pt x="1377" y="934"/>
                  </a:cubicBezTo>
                  <a:cubicBezTo>
                    <a:pt x="1361" y="841"/>
                    <a:pt x="989" y="34"/>
                    <a:pt x="772" y="3"/>
                  </a:cubicBezTo>
                  <a:cubicBezTo>
                    <a:pt x="756" y="1"/>
                    <a:pt x="741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7"/>
            <p:cNvSpPr/>
            <p:nvPr/>
          </p:nvSpPr>
          <p:spPr>
            <a:xfrm>
              <a:off x="3601614" y="3070086"/>
              <a:ext cx="55585" cy="58981"/>
            </a:xfrm>
            <a:custGeom>
              <a:avLst/>
              <a:gdLst/>
              <a:ahLst/>
              <a:cxnLst/>
              <a:rect l="l" t="t" r="r" b="b"/>
              <a:pathLst>
                <a:path w="622" h="660" extrusionOk="0">
                  <a:moveTo>
                    <a:pt x="463" y="0"/>
                  </a:moveTo>
                  <a:cubicBezTo>
                    <a:pt x="349" y="0"/>
                    <a:pt x="218" y="119"/>
                    <a:pt x="140" y="248"/>
                  </a:cubicBezTo>
                  <a:cubicBezTo>
                    <a:pt x="1" y="450"/>
                    <a:pt x="63" y="620"/>
                    <a:pt x="156" y="651"/>
                  </a:cubicBezTo>
                  <a:cubicBezTo>
                    <a:pt x="170" y="657"/>
                    <a:pt x="187" y="660"/>
                    <a:pt x="208" y="660"/>
                  </a:cubicBezTo>
                  <a:cubicBezTo>
                    <a:pt x="302" y="660"/>
                    <a:pt x="451" y="594"/>
                    <a:pt x="528" y="403"/>
                  </a:cubicBezTo>
                  <a:cubicBezTo>
                    <a:pt x="606" y="264"/>
                    <a:pt x="621" y="77"/>
                    <a:pt x="528" y="15"/>
                  </a:cubicBezTo>
                  <a:cubicBezTo>
                    <a:pt x="507" y="5"/>
                    <a:pt x="48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7"/>
            <p:cNvSpPr/>
            <p:nvPr/>
          </p:nvSpPr>
          <p:spPr>
            <a:xfrm>
              <a:off x="3603312" y="3081078"/>
              <a:ext cx="157819" cy="64164"/>
            </a:xfrm>
            <a:custGeom>
              <a:avLst/>
              <a:gdLst/>
              <a:ahLst/>
              <a:cxnLst/>
              <a:rect l="l" t="t" r="r" b="b"/>
              <a:pathLst>
                <a:path w="1766" h="718" extrusionOk="0">
                  <a:moveTo>
                    <a:pt x="558" y="1"/>
                  </a:moveTo>
                  <a:cubicBezTo>
                    <a:pt x="340" y="1"/>
                    <a:pt x="0" y="376"/>
                    <a:pt x="152" y="528"/>
                  </a:cubicBezTo>
                  <a:cubicBezTo>
                    <a:pt x="289" y="665"/>
                    <a:pt x="1123" y="717"/>
                    <a:pt x="1426" y="717"/>
                  </a:cubicBezTo>
                  <a:cubicBezTo>
                    <a:pt x="1467" y="717"/>
                    <a:pt x="1499" y="716"/>
                    <a:pt x="1517" y="714"/>
                  </a:cubicBezTo>
                  <a:cubicBezTo>
                    <a:pt x="1672" y="683"/>
                    <a:pt x="1765" y="544"/>
                    <a:pt x="1610" y="389"/>
                  </a:cubicBezTo>
                  <a:cubicBezTo>
                    <a:pt x="1378" y="156"/>
                    <a:pt x="819" y="48"/>
                    <a:pt x="571" y="1"/>
                  </a:cubicBezTo>
                  <a:cubicBezTo>
                    <a:pt x="567" y="1"/>
                    <a:pt x="562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2763102" y="1777958"/>
              <a:ext cx="191330" cy="276674"/>
            </a:xfrm>
            <a:custGeom>
              <a:avLst/>
              <a:gdLst/>
              <a:ahLst/>
              <a:cxnLst/>
              <a:rect l="l" t="t" r="r" b="b"/>
              <a:pathLst>
                <a:path w="2141" h="3096" extrusionOk="0">
                  <a:moveTo>
                    <a:pt x="1834" y="0"/>
                  </a:moveTo>
                  <a:cubicBezTo>
                    <a:pt x="1776" y="0"/>
                    <a:pt x="1644" y="66"/>
                    <a:pt x="1644" y="66"/>
                  </a:cubicBezTo>
                  <a:lnTo>
                    <a:pt x="1257" y="190"/>
                  </a:lnTo>
                  <a:lnTo>
                    <a:pt x="0" y="578"/>
                  </a:lnTo>
                  <a:cubicBezTo>
                    <a:pt x="140" y="950"/>
                    <a:pt x="218" y="1338"/>
                    <a:pt x="249" y="1695"/>
                  </a:cubicBezTo>
                  <a:lnTo>
                    <a:pt x="249" y="1819"/>
                  </a:lnTo>
                  <a:lnTo>
                    <a:pt x="249" y="1834"/>
                  </a:lnTo>
                  <a:cubicBezTo>
                    <a:pt x="233" y="2113"/>
                    <a:pt x="171" y="3013"/>
                    <a:pt x="605" y="3090"/>
                  </a:cubicBezTo>
                  <a:cubicBezTo>
                    <a:pt x="626" y="3094"/>
                    <a:pt x="648" y="3096"/>
                    <a:pt x="671" y="3096"/>
                  </a:cubicBezTo>
                  <a:cubicBezTo>
                    <a:pt x="1128" y="3096"/>
                    <a:pt x="1858" y="2366"/>
                    <a:pt x="2110" y="1834"/>
                  </a:cubicBezTo>
                  <a:cubicBezTo>
                    <a:pt x="2141" y="1803"/>
                    <a:pt x="2063" y="1415"/>
                    <a:pt x="1986" y="919"/>
                  </a:cubicBezTo>
                  <a:cubicBezTo>
                    <a:pt x="1939" y="640"/>
                    <a:pt x="1877" y="299"/>
                    <a:pt x="1862" y="19"/>
                  </a:cubicBezTo>
                  <a:cubicBezTo>
                    <a:pt x="1862" y="6"/>
                    <a:pt x="1851" y="0"/>
                    <a:pt x="1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2764443" y="1790737"/>
              <a:ext cx="158087" cy="155316"/>
            </a:xfrm>
            <a:custGeom>
              <a:avLst/>
              <a:gdLst/>
              <a:ahLst/>
              <a:cxnLst/>
              <a:rect l="l" t="t" r="r" b="b"/>
              <a:pathLst>
                <a:path w="1769" h="1738" extrusionOk="0">
                  <a:moveTo>
                    <a:pt x="1769" y="1"/>
                  </a:moveTo>
                  <a:lnTo>
                    <a:pt x="1273" y="63"/>
                  </a:lnTo>
                  <a:lnTo>
                    <a:pt x="1" y="450"/>
                  </a:lnTo>
                  <a:cubicBezTo>
                    <a:pt x="140" y="823"/>
                    <a:pt x="218" y="1195"/>
                    <a:pt x="249" y="1583"/>
                  </a:cubicBezTo>
                  <a:lnTo>
                    <a:pt x="265" y="1707"/>
                  </a:lnTo>
                  <a:lnTo>
                    <a:pt x="265" y="1738"/>
                  </a:lnTo>
                  <a:lnTo>
                    <a:pt x="451" y="1738"/>
                  </a:lnTo>
                  <a:cubicBezTo>
                    <a:pt x="1707" y="1614"/>
                    <a:pt x="1769" y="1"/>
                    <a:pt x="1769" y="1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754791" y="1921031"/>
              <a:ext cx="209382" cy="153082"/>
            </a:xfrm>
            <a:custGeom>
              <a:avLst/>
              <a:gdLst/>
              <a:ahLst/>
              <a:cxnLst/>
              <a:rect l="l" t="t" r="r" b="b"/>
              <a:pathLst>
                <a:path w="2343" h="1713" extrusionOk="0">
                  <a:moveTo>
                    <a:pt x="2172" y="0"/>
                  </a:moveTo>
                  <a:cubicBezTo>
                    <a:pt x="1911" y="623"/>
                    <a:pt x="1447" y="1408"/>
                    <a:pt x="831" y="1408"/>
                  </a:cubicBezTo>
                  <a:cubicBezTo>
                    <a:pt x="788" y="1408"/>
                    <a:pt x="743" y="1405"/>
                    <a:pt x="698" y="1396"/>
                  </a:cubicBezTo>
                  <a:cubicBezTo>
                    <a:pt x="295" y="1319"/>
                    <a:pt x="373" y="280"/>
                    <a:pt x="373" y="280"/>
                  </a:cubicBezTo>
                  <a:lnTo>
                    <a:pt x="373" y="280"/>
                  </a:lnTo>
                  <a:cubicBezTo>
                    <a:pt x="217" y="481"/>
                    <a:pt x="0" y="1520"/>
                    <a:pt x="652" y="1691"/>
                  </a:cubicBezTo>
                  <a:cubicBezTo>
                    <a:pt x="714" y="1706"/>
                    <a:pt x="775" y="1713"/>
                    <a:pt x="837" y="1713"/>
                  </a:cubicBezTo>
                  <a:cubicBezTo>
                    <a:pt x="1546" y="1713"/>
                    <a:pt x="2209" y="788"/>
                    <a:pt x="2280" y="388"/>
                  </a:cubicBezTo>
                  <a:cubicBezTo>
                    <a:pt x="2342" y="78"/>
                    <a:pt x="2172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2431826" y="1628540"/>
              <a:ext cx="117872" cy="203931"/>
            </a:xfrm>
            <a:custGeom>
              <a:avLst/>
              <a:gdLst/>
              <a:ahLst/>
              <a:cxnLst/>
              <a:rect l="l" t="t" r="r" b="b"/>
              <a:pathLst>
                <a:path w="1319" h="2282" extrusionOk="0">
                  <a:moveTo>
                    <a:pt x="762" y="1"/>
                  </a:moveTo>
                  <a:cubicBezTo>
                    <a:pt x="761" y="1"/>
                    <a:pt x="761" y="1"/>
                    <a:pt x="761" y="1"/>
                  </a:cubicBezTo>
                  <a:cubicBezTo>
                    <a:pt x="652" y="16"/>
                    <a:pt x="1" y="730"/>
                    <a:pt x="1" y="807"/>
                  </a:cubicBezTo>
                  <a:cubicBezTo>
                    <a:pt x="1" y="885"/>
                    <a:pt x="311" y="2017"/>
                    <a:pt x="342" y="2079"/>
                  </a:cubicBezTo>
                  <a:cubicBezTo>
                    <a:pt x="357" y="2124"/>
                    <a:pt x="1167" y="2282"/>
                    <a:pt x="1277" y="2282"/>
                  </a:cubicBezTo>
                  <a:cubicBezTo>
                    <a:pt x="1282" y="2282"/>
                    <a:pt x="1286" y="2282"/>
                    <a:pt x="1288" y="2281"/>
                  </a:cubicBezTo>
                  <a:cubicBezTo>
                    <a:pt x="1319" y="2250"/>
                    <a:pt x="888" y="1"/>
                    <a:pt x="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2448448" y="1232117"/>
              <a:ext cx="759603" cy="647896"/>
            </a:xfrm>
            <a:custGeom>
              <a:avLst/>
              <a:gdLst/>
              <a:ahLst/>
              <a:cxnLst/>
              <a:rect l="l" t="t" r="r" b="b"/>
              <a:pathLst>
                <a:path w="8500" h="7250" extrusionOk="0">
                  <a:moveTo>
                    <a:pt x="6161" y="0"/>
                  </a:moveTo>
                  <a:cubicBezTo>
                    <a:pt x="5862" y="0"/>
                    <a:pt x="928" y="733"/>
                    <a:pt x="776" y="854"/>
                  </a:cubicBezTo>
                  <a:cubicBezTo>
                    <a:pt x="621" y="963"/>
                    <a:pt x="125" y="1723"/>
                    <a:pt x="47" y="1940"/>
                  </a:cubicBezTo>
                  <a:cubicBezTo>
                    <a:pt x="1" y="2126"/>
                    <a:pt x="854" y="6531"/>
                    <a:pt x="900" y="6686"/>
                  </a:cubicBezTo>
                  <a:cubicBezTo>
                    <a:pt x="958" y="6831"/>
                    <a:pt x="1754" y="7250"/>
                    <a:pt x="2006" y="7250"/>
                  </a:cubicBezTo>
                  <a:cubicBezTo>
                    <a:pt x="2022" y="7250"/>
                    <a:pt x="2036" y="7248"/>
                    <a:pt x="2048" y="7244"/>
                  </a:cubicBezTo>
                  <a:cubicBezTo>
                    <a:pt x="2250" y="7182"/>
                    <a:pt x="6530" y="6763"/>
                    <a:pt x="6747" y="6686"/>
                  </a:cubicBezTo>
                  <a:cubicBezTo>
                    <a:pt x="6949" y="6608"/>
                    <a:pt x="8314" y="5926"/>
                    <a:pt x="8407" y="5771"/>
                  </a:cubicBezTo>
                  <a:cubicBezTo>
                    <a:pt x="8500" y="5616"/>
                    <a:pt x="8097" y="885"/>
                    <a:pt x="8081" y="746"/>
                  </a:cubicBezTo>
                  <a:cubicBezTo>
                    <a:pt x="8066" y="622"/>
                    <a:pt x="6298" y="17"/>
                    <a:pt x="6174" y="1"/>
                  </a:cubicBezTo>
                  <a:cubicBezTo>
                    <a:pt x="6171" y="1"/>
                    <a:pt x="6167" y="0"/>
                    <a:pt x="6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2835488" y="1582249"/>
              <a:ext cx="116800" cy="110634"/>
            </a:xfrm>
            <a:custGeom>
              <a:avLst/>
              <a:gdLst/>
              <a:ahLst/>
              <a:cxnLst/>
              <a:rect l="l" t="t" r="r" b="b"/>
              <a:pathLst>
                <a:path w="1307" h="1238" extrusionOk="0">
                  <a:moveTo>
                    <a:pt x="585" y="0"/>
                  </a:moveTo>
                  <a:cubicBezTo>
                    <a:pt x="560" y="0"/>
                    <a:pt x="535" y="3"/>
                    <a:pt x="509" y="7"/>
                  </a:cubicBezTo>
                  <a:cubicBezTo>
                    <a:pt x="1" y="112"/>
                    <a:pt x="169" y="1237"/>
                    <a:pt x="695" y="1237"/>
                  </a:cubicBezTo>
                  <a:cubicBezTo>
                    <a:pt x="715" y="1237"/>
                    <a:pt x="736" y="1236"/>
                    <a:pt x="757" y="1232"/>
                  </a:cubicBezTo>
                  <a:cubicBezTo>
                    <a:pt x="1306" y="1128"/>
                    <a:pt x="1145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2555150" y="1616029"/>
              <a:ext cx="114566" cy="111259"/>
            </a:xfrm>
            <a:custGeom>
              <a:avLst/>
              <a:gdLst/>
              <a:ahLst/>
              <a:cxnLst/>
              <a:rect l="l" t="t" r="r" b="b"/>
              <a:pathLst>
                <a:path w="1282" h="1245" extrusionOk="0">
                  <a:moveTo>
                    <a:pt x="624" y="1"/>
                  </a:moveTo>
                  <a:cubicBezTo>
                    <a:pt x="618" y="1"/>
                    <a:pt x="612" y="1"/>
                    <a:pt x="606" y="1"/>
                  </a:cubicBezTo>
                  <a:cubicBezTo>
                    <a:pt x="1" y="62"/>
                    <a:pt x="133" y="1244"/>
                    <a:pt x="673" y="1244"/>
                  </a:cubicBezTo>
                  <a:cubicBezTo>
                    <a:pt x="687" y="1244"/>
                    <a:pt x="700" y="1244"/>
                    <a:pt x="714" y="1242"/>
                  </a:cubicBezTo>
                  <a:cubicBezTo>
                    <a:pt x="1281" y="1211"/>
                    <a:pt x="1107" y="1"/>
                    <a:pt x="6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2714577" y="1704232"/>
              <a:ext cx="74977" cy="15281"/>
            </a:xfrm>
            <a:custGeom>
              <a:avLst/>
              <a:gdLst/>
              <a:ahLst/>
              <a:cxnLst/>
              <a:rect l="l" t="t" r="r" b="b"/>
              <a:pathLst>
                <a:path w="839" h="171" extrusionOk="0">
                  <a:moveTo>
                    <a:pt x="552" y="1"/>
                  </a:moveTo>
                  <a:cubicBezTo>
                    <a:pt x="356" y="1"/>
                    <a:pt x="168" y="52"/>
                    <a:pt x="1" y="147"/>
                  </a:cubicBezTo>
                  <a:cubicBezTo>
                    <a:pt x="96" y="162"/>
                    <a:pt x="191" y="170"/>
                    <a:pt x="284" y="170"/>
                  </a:cubicBezTo>
                  <a:cubicBezTo>
                    <a:pt x="481" y="170"/>
                    <a:pt x="670" y="133"/>
                    <a:pt x="838" y="38"/>
                  </a:cubicBezTo>
                  <a:cubicBezTo>
                    <a:pt x="742" y="13"/>
                    <a:pt x="646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3054164" y="1566163"/>
              <a:ext cx="230115" cy="194190"/>
            </a:xfrm>
            <a:custGeom>
              <a:avLst/>
              <a:gdLst/>
              <a:ahLst/>
              <a:cxnLst/>
              <a:rect l="l" t="t" r="r" b="b"/>
              <a:pathLst>
                <a:path w="2575" h="2173" extrusionOk="0">
                  <a:moveTo>
                    <a:pt x="1646" y="0"/>
                  </a:moveTo>
                  <a:cubicBezTo>
                    <a:pt x="1092" y="0"/>
                    <a:pt x="93" y="266"/>
                    <a:pt x="62" y="311"/>
                  </a:cubicBezTo>
                  <a:cubicBezTo>
                    <a:pt x="0" y="373"/>
                    <a:pt x="218" y="2095"/>
                    <a:pt x="326" y="2157"/>
                  </a:cubicBezTo>
                  <a:cubicBezTo>
                    <a:pt x="430" y="2168"/>
                    <a:pt x="535" y="2173"/>
                    <a:pt x="640" y="2173"/>
                  </a:cubicBezTo>
                  <a:cubicBezTo>
                    <a:pt x="831" y="2173"/>
                    <a:pt x="1025" y="2156"/>
                    <a:pt x="1226" y="2126"/>
                  </a:cubicBezTo>
                  <a:cubicBezTo>
                    <a:pt x="1675" y="2017"/>
                    <a:pt x="2110" y="1862"/>
                    <a:pt x="2528" y="1645"/>
                  </a:cubicBezTo>
                  <a:cubicBezTo>
                    <a:pt x="2575" y="1567"/>
                    <a:pt x="2404" y="203"/>
                    <a:pt x="2327" y="172"/>
                  </a:cubicBezTo>
                  <a:cubicBezTo>
                    <a:pt x="2110" y="94"/>
                    <a:pt x="1908" y="32"/>
                    <a:pt x="1691" y="1"/>
                  </a:cubicBezTo>
                  <a:cubicBezTo>
                    <a:pt x="1676" y="1"/>
                    <a:pt x="1661" y="0"/>
                    <a:pt x="1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27622" y="1582606"/>
              <a:ext cx="162197" cy="174709"/>
            </a:xfrm>
            <a:custGeom>
              <a:avLst/>
              <a:gdLst/>
              <a:ahLst/>
              <a:cxnLst/>
              <a:rect l="l" t="t" r="r" b="b"/>
              <a:pathLst>
                <a:path w="1815" h="1955" extrusionOk="0">
                  <a:moveTo>
                    <a:pt x="1462" y="1"/>
                  </a:moveTo>
                  <a:cubicBezTo>
                    <a:pt x="1240" y="1"/>
                    <a:pt x="76" y="269"/>
                    <a:pt x="47" y="313"/>
                  </a:cubicBezTo>
                  <a:cubicBezTo>
                    <a:pt x="0" y="608"/>
                    <a:pt x="280" y="1849"/>
                    <a:pt x="342" y="1942"/>
                  </a:cubicBezTo>
                  <a:cubicBezTo>
                    <a:pt x="347" y="1950"/>
                    <a:pt x="362" y="1954"/>
                    <a:pt x="385" y="1954"/>
                  </a:cubicBezTo>
                  <a:cubicBezTo>
                    <a:pt x="605" y="1954"/>
                    <a:pt x="1549" y="1575"/>
                    <a:pt x="1675" y="1477"/>
                  </a:cubicBezTo>
                  <a:cubicBezTo>
                    <a:pt x="1815" y="1383"/>
                    <a:pt x="1598" y="50"/>
                    <a:pt x="1489" y="3"/>
                  </a:cubicBezTo>
                  <a:cubicBezTo>
                    <a:pt x="1483" y="2"/>
                    <a:pt x="1474" y="1"/>
                    <a:pt x="1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4" name="Google Shape;1334;p37"/>
            <p:cNvGrpSpPr/>
            <p:nvPr/>
          </p:nvGrpSpPr>
          <p:grpSpPr>
            <a:xfrm>
              <a:off x="1970341" y="2490644"/>
              <a:ext cx="2142883" cy="1548249"/>
              <a:chOff x="2198941" y="2490644"/>
              <a:chExt cx="2142883" cy="1548249"/>
            </a:xfrm>
          </p:grpSpPr>
          <p:sp>
            <p:nvSpPr>
              <p:cNvPr id="1335" name="Google Shape;1335;p37"/>
              <p:cNvSpPr/>
              <p:nvPr/>
            </p:nvSpPr>
            <p:spPr>
              <a:xfrm>
                <a:off x="4287669" y="2490644"/>
                <a:ext cx="54155" cy="1217062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3619" extrusionOk="0">
                    <a:moveTo>
                      <a:pt x="1" y="1"/>
                    </a:moveTo>
                    <a:lnTo>
                      <a:pt x="16" y="13169"/>
                    </a:lnTo>
                    <a:cubicBezTo>
                      <a:pt x="402" y="13276"/>
                      <a:pt x="603" y="13446"/>
                      <a:pt x="606" y="13615"/>
                    </a:cubicBezTo>
                    <a:lnTo>
                      <a:pt x="606" y="13615"/>
                    </a:lnTo>
                    <a:cubicBezTo>
                      <a:pt x="590" y="11515"/>
                      <a:pt x="590" y="2559"/>
                      <a:pt x="590" y="451"/>
                    </a:cubicBezTo>
                    <a:cubicBezTo>
                      <a:pt x="590" y="280"/>
                      <a:pt x="389" y="125"/>
                      <a:pt x="1" y="1"/>
                    </a:cubicBezTo>
                    <a:close/>
                    <a:moveTo>
                      <a:pt x="606" y="13615"/>
                    </a:moveTo>
                    <a:cubicBezTo>
                      <a:pt x="606" y="13616"/>
                      <a:pt x="606" y="13617"/>
                      <a:pt x="606" y="13618"/>
                    </a:cubicBezTo>
                    <a:cubicBezTo>
                      <a:pt x="606" y="13617"/>
                      <a:pt x="606" y="13616"/>
                      <a:pt x="606" y="136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7"/>
              <p:cNvSpPr/>
              <p:nvPr/>
            </p:nvSpPr>
            <p:spPr>
              <a:xfrm>
                <a:off x="2198941" y="2530858"/>
                <a:ext cx="2142883" cy="1508034"/>
              </a:xfrm>
              <a:custGeom>
                <a:avLst/>
                <a:gdLst/>
                <a:ahLst/>
                <a:cxnLst/>
                <a:rect l="l" t="t" r="r" b="b"/>
                <a:pathLst>
                  <a:path w="23979" h="16875" extrusionOk="0">
                    <a:moveTo>
                      <a:pt x="1" y="3025"/>
                    </a:moveTo>
                    <a:cubicBezTo>
                      <a:pt x="1" y="3025"/>
                      <a:pt x="1" y="3025"/>
                      <a:pt x="1" y="3026"/>
                    </a:cubicBezTo>
                    <a:lnTo>
                      <a:pt x="1" y="3026"/>
                    </a:lnTo>
                    <a:lnTo>
                      <a:pt x="1" y="3025"/>
                    </a:lnTo>
                    <a:close/>
                    <a:moveTo>
                      <a:pt x="23963" y="1"/>
                    </a:moveTo>
                    <a:cubicBezTo>
                      <a:pt x="23963" y="683"/>
                      <a:pt x="21110" y="1691"/>
                      <a:pt x="16565" y="2482"/>
                    </a:cubicBezTo>
                    <a:cubicBezTo>
                      <a:pt x="12463" y="3209"/>
                      <a:pt x="6976" y="3726"/>
                      <a:pt x="3504" y="3726"/>
                    </a:cubicBezTo>
                    <a:cubicBezTo>
                      <a:pt x="2159" y="3726"/>
                      <a:pt x="1116" y="3648"/>
                      <a:pt x="575" y="3475"/>
                    </a:cubicBezTo>
                    <a:cubicBezTo>
                      <a:pt x="188" y="3351"/>
                      <a:pt x="1" y="3196"/>
                      <a:pt x="1" y="3026"/>
                    </a:cubicBezTo>
                    <a:lnTo>
                      <a:pt x="1" y="3026"/>
                    </a:lnTo>
                    <a:lnTo>
                      <a:pt x="16" y="16193"/>
                    </a:lnTo>
                    <a:cubicBezTo>
                      <a:pt x="16" y="16363"/>
                      <a:pt x="203" y="16518"/>
                      <a:pt x="590" y="16627"/>
                    </a:cubicBezTo>
                    <a:cubicBezTo>
                      <a:pt x="1136" y="16797"/>
                      <a:pt x="2192" y="16874"/>
                      <a:pt x="3553" y="16874"/>
                    </a:cubicBezTo>
                    <a:cubicBezTo>
                      <a:pt x="7027" y="16874"/>
                      <a:pt x="12496" y="16374"/>
                      <a:pt x="16596" y="15650"/>
                    </a:cubicBezTo>
                    <a:cubicBezTo>
                      <a:pt x="21125" y="14859"/>
                      <a:pt x="23979" y="13851"/>
                      <a:pt x="23979" y="13168"/>
                    </a:cubicBezTo>
                    <a:lnTo>
                      <a:pt x="239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7"/>
              <p:cNvSpPr/>
              <p:nvPr/>
            </p:nvSpPr>
            <p:spPr>
              <a:xfrm>
                <a:off x="2456759" y="2826120"/>
                <a:ext cx="1624388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94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7"/>
              <p:cNvSpPr/>
              <p:nvPr/>
            </p:nvSpPr>
            <p:spPr>
              <a:xfrm>
                <a:off x="2456759" y="2881526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cubicBezTo>
                      <a:pt x="15200" y="792"/>
                      <a:pt x="12160" y="1365"/>
                      <a:pt x="9089" y="1753"/>
                    </a:cubicBezTo>
                    <a:cubicBezTo>
                      <a:pt x="6314" y="2109"/>
                      <a:pt x="3540" y="2269"/>
                      <a:pt x="753" y="2269"/>
                    </a:cubicBezTo>
                    <a:cubicBezTo>
                      <a:pt x="502" y="2269"/>
                      <a:pt x="251" y="2268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7"/>
              <p:cNvSpPr/>
              <p:nvPr/>
            </p:nvSpPr>
            <p:spPr>
              <a:xfrm>
                <a:off x="2456759" y="2938362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1"/>
                      <a:pt x="12160" y="1381"/>
                      <a:pt x="9089" y="1769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7"/>
              <p:cNvSpPr/>
              <p:nvPr/>
            </p:nvSpPr>
            <p:spPr>
              <a:xfrm>
                <a:off x="2456759" y="2995199"/>
                <a:ext cx="1624298" cy="205897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304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7"/>
              <p:cNvSpPr/>
              <p:nvPr/>
            </p:nvSpPr>
            <p:spPr>
              <a:xfrm>
                <a:off x="2456759" y="3050605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1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7"/>
              <p:cNvSpPr/>
              <p:nvPr/>
            </p:nvSpPr>
            <p:spPr>
              <a:xfrm>
                <a:off x="2456759" y="3107441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7"/>
              <p:cNvSpPr/>
              <p:nvPr/>
            </p:nvSpPr>
            <p:spPr>
              <a:xfrm>
                <a:off x="2456759" y="3165707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7"/>
              <p:cNvSpPr/>
              <p:nvPr/>
            </p:nvSpPr>
            <p:spPr>
              <a:xfrm>
                <a:off x="2456759" y="3219684"/>
                <a:ext cx="1624477" cy="20464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314" y="2125"/>
                      <a:pt x="3540" y="2285"/>
                      <a:pt x="753" y="2285"/>
                    </a:cubicBezTo>
                    <a:cubicBezTo>
                      <a:pt x="502" y="2285"/>
                      <a:pt x="251" y="2283"/>
                      <a:pt x="1" y="2281"/>
                    </a:cubicBezTo>
                    <a:lnTo>
                      <a:pt x="1" y="2281"/>
                    </a:lnTo>
                    <a:cubicBezTo>
                      <a:pt x="375" y="2287"/>
                      <a:pt x="749" y="2289"/>
                      <a:pt x="1123" y="2289"/>
                    </a:cubicBezTo>
                    <a:cubicBezTo>
                      <a:pt x="3789" y="2289"/>
                      <a:pt x="6451" y="2142"/>
                      <a:pt x="9089" y="1816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7"/>
              <p:cNvSpPr/>
              <p:nvPr/>
            </p:nvSpPr>
            <p:spPr>
              <a:xfrm>
                <a:off x="2456759" y="3277949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7"/>
              <p:cNvSpPr/>
              <p:nvPr/>
            </p:nvSpPr>
            <p:spPr>
              <a:xfrm>
                <a:off x="2456759" y="3334786"/>
                <a:ext cx="162429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278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0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7"/>
              <p:cNvSpPr/>
              <p:nvPr/>
            </p:nvSpPr>
            <p:spPr>
              <a:xfrm>
                <a:off x="2456759" y="3390192"/>
                <a:ext cx="1624477" cy="20598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05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7"/>
              <p:cNvSpPr/>
              <p:nvPr/>
            </p:nvSpPr>
            <p:spPr>
              <a:xfrm>
                <a:off x="2456759" y="3447028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7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7"/>
              <p:cNvSpPr/>
              <p:nvPr/>
            </p:nvSpPr>
            <p:spPr>
              <a:xfrm>
                <a:off x="2456759" y="3505294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0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1"/>
                      <a:pt x="15199" y="791"/>
                      <a:pt x="18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7"/>
              <p:cNvSpPr/>
              <p:nvPr/>
            </p:nvSpPr>
            <p:spPr>
              <a:xfrm>
                <a:off x="2456759" y="3560700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7"/>
              <p:cNvSpPr/>
              <p:nvPr/>
            </p:nvSpPr>
            <p:spPr>
              <a:xfrm>
                <a:off x="2456759" y="3617536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7"/>
              <p:cNvSpPr/>
              <p:nvPr/>
            </p:nvSpPr>
            <p:spPr>
              <a:xfrm>
                <a:off x="3787314" y="3264098"/>
                <a:ext cx="123502" cy="4907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491" extrusionOk="0">
                    <a:moveTo>
                      <a:pt x="1381" y="0"/>
                    </a:moveTo>
                    <a:cubicBezTo>
                      <a:pt x="916" y="109"/>
                      <a:pt x="466" y="217"/>
                      <a:pt x="1" y="310"/>
                    </a:cubicBezTo>
                    <a:lnTo>
                      <a:pt x="1" y="5491"/>
                    </a:lnTo>
                    <a:cubicBezTo>
                      <a:pt x="466" y="5382"/>
                      <a:pt x="916" y="5289"/>
                      <a:pt x="1381" y="5180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7"/>
              <p:cNvSpPr/>
              <p:nvPr/>
            </p:nvSpPr>
            <p:spPr>
              <a:xfrm>
                <a:off x="3558629" y="3118522"/>
                <a:ext cx="123502" cy="68060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616" extrusionOk="0">
                    <a:moveTo>
                      <a:pt x="1381" y="1"/>
                    </a:moveTo>
                    <a:cubicBezTo>
                      <a:pt x="916" y="78"/>
                      <a:pt x="466" y="171"/>
                      <a:pt x="1" y="249"/>
                    </a:cubicBezTo>
                    <a:lnTo>
                      <a:pt x="1" y="7616"/>
                    </a:lnTo>
                    <a:cubicBezTo>
                      <a:pt x="466" y="7538"/>
                      <a:pt x="916" y="7461"/>
                      <a:pt x="1381" y="7368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7"/>
              <p:cNvSpPr/>
              <p:nvPr/>
            </p:nvSpPr>
            <p:spPr>
              <a:xfrm>
                <a:off x="3329944" y="3300112"/>
                <a:ext cx="123502" cy="53368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972" extrusionOk="0">
                    <a:moveTo>
                      <a:pt x="1381" y="1"/>
                    </a:moveTo>
                    <a:cubicBezTo>
                      <a:pt x="931" y="63"/>
                      <a:pt x="466" y="140"/>
                      <a:pt x="1" y="202"/>
                    </a:cubicBezTo>
                    <a:lnTo>
                      <a:pt x="1" y="5972"/>
                    </a:lnTo>
                    <a:cubicBezTo>
                      <a:pt x="451" y="5910"/>
                      <a:pt x="916" y="5848"/>
                      <a:pt x="1381" y="5770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7"/>
              <p:cNvSpPr/>
              <p:nvPr/>
            </p:nvSpPr>
            <p:spPr>
              <a:xfrm>
                <a:off x="3101259" y="3158737"/>
                <a:ext cx="123502" cy="70276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864" extrusionOk="0">
                    <a:moveTo>
                      <a:pt x="1381" y="1"/>
                    </a:moveTo>
                    <a:cubicBezTo>
                      <a:pt x="931" y="47"/>
                      <a:pt x="466" y="109"/>
                      <a:pt x="1" y="156"/>
                    </a:cubicBezTo>
                    <a:lnTo>
                      <a:pt x="1" y="7864"/>
                    </a:lnTo>
                    <a:cubicBezTo>
                      <a:pt x="450" y="7802"/>
                      <a:pt x="916" y="7771"/>
                      <a:pt x="1381" y="77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7"/>
              <p:cNvSpPr/>
              <p:nvPr/>
            </p:nvSpPr>
            <p:spPr>
              <a:xfrm>
                <a:off x="2871234" y="3273749"/>
                <a:ext cx="121983" cy="604375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6763" extrusionOk="0">
                    <a:moveTo>
                      <a:pt x="1365" y="1"/>
                    </a:moveTo>
                    <a:cubicBezTo>
                      <a:pt x="900" y="47"/>
                      <a:pt x="465" y="78"/>
                      <a:pt x="0" y="109"/>
                    </a:cubicBezTo>
                    <a:lnTo>
                      <a:pt x="0" y="6763"/>
                    </a:lnTo>
                    <a:cubicBezTo>
                      <a:pt x="434" y="6732"/>
                      <a:pt x="900" y="6716"/>
                      <a:pt x="1365" y="6670"/>
                    </a:cubicBezTo>
                    <a:lnTo>
                      <a:pt x="13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7"/>
              <p:cNvSpPr/>
              <p:nvPr/>
            </p:nvSpPr>
            <p:spPr>
              <a:xfrm>
                <a:off x="2643889" y="3624418"/>
                <a:ext cx="123413" cy="260678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917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2917"/>
                    </a:lnTo>
                    <a:cubicBezTo>
                      <a:pt x="466" y="2917"/>
                      <a:pt x="916" y="2901"/>
                      <a:pt x="1381" y="2886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7"/>
              <p:cNvSpPr/>
              <p:nvPr/>
            </p:nvSpPr>
            <p:spPr>
              <a:xfrm>
                <a:off x="2456759" y="2798417"/>
                <a:ext cx="1592663" cy="1090879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12207" extrusionOk="0">
                    <a:moveTo>
                      <a:pt x="17697" y="0"/>
                    </a:moveTo>
                    <a:cubicBezTo>
                      <a:pt x="17682" y="822"/>
                      <a:pt x="17682" y="1675"/>
                      <a:pt x="17666" y="2513"/>
                    </a:cubicBezTo>
                    <a:lnTo>
                      <a:pt x="17635" y="5041"/>
                    </a:lnTo>
                    <a:cubicBezTo>
                      <a:pt x="17620" y="6688"/>
                      <a:pt x="17620" y="8335"/>
                      <a:pt x="17620" y="9997"/>
                    </a:cubicBezTo>
                    <a:lnTo>
                      <a:pt x="17620" y="9997"/>
                    </a:lnTo>
                    <a:cubicBezTo>
                      <a:pt x="16177" y="10375"/>
                      <a:pt x="14735" y="10707"/>
                      <a:pt x="13292" y="10965"/>
                    </a:cubicBezTo>
                    <a:cubicBezTo>
                      <a:pt x="11819" y="11244"/>
                      <a:pt x="10346" y="11477"/>
                      <a:pt x="8857" y="11663"/>
                    </a:cubicBezTo>
                    <a:cubicBezTo>
                      <a:pt x="7383" y="11865"/>
                      <a:pt x="5910" y="11989"/>
                      <a:pt x="4421" y="12066"/>
                    </a:cubicBezTo>
                    <a:cubicBezTo>
                      <a:pt x="3101" y="12136"/>
                      <a:pt x="1782" y="12193"/>
                      <a:pt x="462" y="12193"/>
                    </a:cubicBezTo>
                    <a:cubicBezTo>
                      <a:pt x="308" y="12193"/>
                      <a:pt x="155" y="12192"/>
                      <a:pt x="1" y="12191"/>
                    </a:cubicBezTo>
                    <a:lnTo>
                      <a:pt x="1" y="12191"/>
                    </a:lnTo>
                    <a:cubicBezTo>
                      <a:pt x="492" y="12201"/>
                      <a:pt x="983" y="12206"/>
                      <a:pt x="1474" y="12206"/>
                    </a:cubicBezTo>
                    <a:cubicBezTo>
                      <a:pt x="2456" y="12206"/>
                      <a:pt x="3439" y="12185"/>
                      <a:pt x="4421" y="12144"/>
                    </a:cubicBezTo>
                    <a:cubicBezTo>
                      <a:pt x="5894" y="12098"/>
                      <a:pt x="7368" y="11973"/>
                      <a:pt x="8857" y="11787"/>
                    </a:cubicBezTo>
                    <a:cubicBezTo>
                      <a:pt x="10330" y="11601"/>
                      <a:pt x="11819" y="11369"/>
                      <a:pt x="13292" y="11105"/>
                    </a:cubicBezTo>
                    <a:cubicBezTo>
                      <a:pt x="14766" y="10826"/>
                      <a:pt x="16239" y="10485"/>
                      <a:pt x="17713" y="10097"/>
                    </a:cubicBezTo>
                    <a:lnTo>
                      <a:pt x="17821" y="10081"/>
                    </a:lnTo>
                    <a:lnTo>
                      <a:pt x="17821" y="10004"/>
                    </a:lnTo>
                    <a:cubicBezTo>
                      <a:pt x="17821" y="8329"/>
                      <a:pt x="17821" y="6638"/>
                      <a:pt x="17790" y="4979"/>
                    </a:cubicBezTo>
                    <a:cubicBezTo>
                      <a:pt x="17790" y="4141"/>
                      <a:pt x="17775" y="3304"/>
                      <a:pt x="17775" y="2482"/>
                    </a:cubicBezTo>
                    <a:cubicBezTo>
                      <a:pt x="17775" y="1644"/>
                      <a:pt x="17713" y="822"/>
                      <a:pt x="17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7"/>
              <p:cNvSpPr/>
              <p:nvPr/>
            </p:nvSpPr>
            <p:spPr>
              <a:xfrm>
                <a:off x="3787314" y="3772763"/>
                <a:ext cx="123502" cy="3887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435" extrusionOk="0">
                    <a:moveTo>
                      <a:pt x="1381" y="0"/>
                    </a:moveTo>
                    <a:cubicBezTo>
                      <a:pt x="916" y="124"/>
                      <a:pt x="466" y="217"/>
                      <a:pt x="1" y="310"/>
                    </a:cubicBezTo>
                    <a:lnTo>
                      <a:pt x="1" y="435"/>
                    </a:lnTo>
                    <a:cubicBezTo>
                      <a:pt x="466" y="341"/>
                      <a:pt x="916" y="233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7"/>
              <p:cNvSpPr/>
              <p:nvPr/>
            </p:nvSpPr>
            <p:spPr>
              <a:xfrm>
                <a:off x="3558629" y="3824059"/>
                <a:ext cx="123502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57" extrusionOk="0">
                    <a:moveTo>
                      <a:pt x="1381" y="0"/>
                    </a:moveTo>
                    <a:cubicBezTo>
                      <a:pt x="916" y="93"/>
                      <a:pt x="466" y="171"/>
                      <a:pt x="1" y="248"/>
                    </a:cubicBezTo>
                    <a:lnTo>
                      <a:pt x="1" y="357"/>
                    </a:lnTo>
                    <a:cubicBezTo>
                      <a:pt x="466" y="279"/>
                      <a:pt x="916" y="186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7"/>
              <p:cNvSpPr/>
              <p:nvPr/>
            </p:nvSpPr>
            <p:spPr>
              <a:xfrm>
                <a:off x="3329944" y="3862843"/>
                <a:ext cx="123502" cy="2779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11" extrusionOk="0">
                    <a:moveTo>
                      <a:pt x="1381" y="0"/>
                    </a:moveTo>
                    <a:cubicBezTo>
                      <a:pt x="916" y="78"/>
                      <a:pt x="451" y="140"/>
                      <a:pt x="1" y="202"/>
                    </a:cubicBezTo>
                    <a:lnTo>
                      <a:pt x="1" y="311"/>
                    </a:lnTo>
                    <a:cubicBezTo>
                      <a:pt x="466" y="264"/>
                      <a:pt x="931" y="171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7"/>
              <p:cNvSpPr/>
              <p:nvPr/>
            </p:nvSpPr>
            <p:spPr>
              <a:xfrm>
                <a:off x="3101259" y="3894747"/>
                <a:ext cx="123502" cy="2359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64" extrusionOk="0">
                    <a:moveTo>
                      <a:pt x="1381" y="0"/>
                    </a:moveTo>
                    <a:cubicBezTo>
                      <a:pt x="916" y="62"/>
                      <a:pt x="450" y="93"/>
                      <a:pt x="1" y="155"/>
                    </a:cubicBezTo>
                    <a:lnTo>
                      <a:pt x="1" y="264"/>
                    </a:lnTo>
                    <a:cubicBezTo>
                      <a:pt x="466" y="233"/>
                      <a:pt x="931" y="171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7"/>
              <p:cNvSpPr/>
              <p:nvPr/>
            </p:nvSpPr>
            <p:spPr>
              <a:xfrm>
                <a:off x="2871234" y="3916909"/>
                <a:ext cx="121983" cy="19482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18" extrusionOk="0">
                    <a:moveTo>
                      <a:pt x="1365" y="0"/>
                    </a:moveTo>
                    <a:cubicBezTo>
                      <a:pt x="900" y="47"/>
                      <a:pt x="434" y="62"/>
                      <a:pt x="0" y="93"/>
                    </a:cubicBezTo>
                    <a:lnTo>
                      <a:pt x="0" y="217"/>
                    </a:lnTo>
                    <a:cubicBezTo>
                      <a:pt x="465" y="202"/>
                      <a:pt x="900" y="155"/>
                      <a:pt x="1365" y="124"/>
                    </a:cubicBezTo>
                    <a:lnTo>
                      <a:pt x="13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7"/>
              <p:cNvSpPr/>
              <p:nvPr/>
            </p:nvSpPr>
            <p:spPr>
              <a:xfrm>
                <a:off x="2643889" y="3929331"/>
                <a:ext cx="123413" cy="13941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56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156"/>
                    </a:lnTo>
                    <a:cubicBezTo>
                      <a:pt x="466" y="156"/>
                      <a:pt x="916" y="140"/>
                      <a:pt x="1381" y="1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5" name="Google Shape;1365;p37"/>
          <p:cNvGrpSpPr/>
          <p:nvPr/>
        </p:nvGrpSpPr>
        <p:grpSpPr>
          <a:xfrm>
            <a:off x="6587340" y="4253004"/>
            <a:ext cx="300770" cy="54726"/>
            <a:chOff x="4770650" y="685575"/>
            <a:chExt cx="158250" cy="28800"/>
          </a:xfrm>
        </p:grpSpPr>
        <p:sp>
          <p:nvSpPr>
            <p:cNvPr id="1366" name="Google Shape;1366;p37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37"/>
          <p:cNvGrpSpPr/>
          <p:nvPr/>
        </p:nvGrpSpPr>
        <p:grpSpPr>
          <a:xfrm rot="10800000" flipH="1">
            <a:off x="6323493" y="404394"/>
            <a:ext cx="4210803" cy="748080"/>
            <a:chOff x="6135243" y="693226"/>
            <a:chExt cx="4210803" cy="748080"/>
          </a:xfrm>
        </p:grpSpPr>
        <p:sp>
          <p:nvSpPr>
            <p:cNvPr id="1370" name="Google Shape;1370;p37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38"/>
          <p:cNvSpPr txBox="1">
            <a:spLocks noGrp="1"/>
          </p:cNvSpPr>
          <p:nvPr>
            <p:ph type="title"/>
          </p:nvPr>
        </p:nvSpPr>
        <p:spPr>
          <a:xfrm>
            <a:off x="0" y="121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</a:t>
            </a:r>
            <a:r>
              <a:rPr lang="vi-V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94" name="Google Shape;1394;p38"/>
          <p:cNvGrpSpPr/>
          <p:nvPr/>
        </p:nvGrpSpPr>
        <p:grpSpPr>
          <a:xfrm>
            <a:off x="5213252" y="-798909"/>
            <a:ext cx="5253816" cy="1622108"/>
            <a:chOff x="5092229" y="-180802"/>
            <a:chExt cx="5253816" cy="1622108"/>
          </a:xfrm>
        </p:grpSpPr>
        <p:sp>
          <p:nvSpPr>
            <p:cNvPr id="1395" name="Google Shape;1395;p3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38"/>
          <p:cNvGrpSpPr/>
          <p:nvPr/>
        </p:nvGrpSpPr>
        <p:grpSpPr>
          <a:xfrm rot="10800000" flipH="1">
            <a:off x="5730504" y="4189873"/>
            <a:ext cx="5253816" cy="1622108"/>
            <a:chOff x="5092229" y="-180802"/>
            <a:chExt cx="5253816" cy="1622108"/>
          </a:xfrm>
        </p:grpSpPr>
        <p:sp>
          <p:nvSpPr>
            <p:cNvPr id="1406" name="Google Shape;1406;p3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7" name="Google Shape;1407;p3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" name="Google Shape;5120;p65">
            <a:extLst>
              <a:ext uri="{FF2B5EF4-FFF2-40B4-BE49-F238E27FC236}">
                <a16:creationId xmlns:a16="http://schemas.microsoft.com/office/drawing/2014/main" id="{B2FC59DB-21D2-435E-B5BE-21D3B120BF4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6638925" y="1261646"/>
            <a:ext cx="2347913" cy="2599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Hình ảnh 2">
            <a:extLst>
              <a:ext uri="{FF2B5EF4-FFF2-40B4-BE49-F238E27FC236}">
                <a16:creationId xmlns:a16="http://schemas.microsoft.com/office/drawing/2014/main" id="{14B4928F-A97C-40E9-8C10-E2DAFD2B2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632" y="968910"/>
            <a:ext cx="1040448" cy="1040448"/>
          </a:xfrm>
          <a:prstGeom prst="rect">
            <a:avLst/>
          </a:prstGeom>
        </p:spPr>
      </p:pic>
      <p:pic>
        <p:nvPicPr>
          <p:cNvPr id="6" name="Hình ảnh 5">
            <a:extLst>
              <a:ext uri="{FF2B5EF4-FFF2-40B4-BE49-F238E27FC236}">
                <a16:creationId xmlns:a16="http://schemas.microsoft.com/office/drawing/2014/main" id="{4E82AB8B-62C4-4CB2-B70E-FA5AE2BBF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1739" y="963194"/>
            <a:ext cx="1270455" cy="1270455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6813C8A2-481D-4E73-B75B-8352F6D417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2583" y="968910"/>
            <a:ext cx="1331870" cy="1331870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DC766A92-4E2C-4E1F-9807-38AB36D61A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855" y="3211703"/>
            <a:ext cx="1170002" cy="1170002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45FC82C0-B0C2-48D1-AA65-8A8D7145F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8381" y="3217388"/>
            <a:ext cx="1029174" cy="1165747"/>
          </a:xfrm>
          <a:prstGeom prst="rect">
            <a:avLst/>
          </a:prstGeom>
        </p:spPr>
      </p:pic>
      <p:pic>
        <p:nvPicPr>
          <p:cNvPr id="16" name="Hình ảnh 15">
            <a:extLst>
              <a:ext uri="{FF2B5EF4-FFF2-40B4-BE49-F238E27FC236}">
                <a16:creationId xmlns:a16="http://schemas.microsoft.com/office/drawing/2014/main" id="{C6101ABA-820F-4C06-88E6-4749BE200F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8059" y="3211703"/>
            <a:ext cx="1029174" cy="1155393"/>
          </a:xfrm>
          <a:prstGeom prst="rect">
            <a:avLst/>
          </a:prstGeom>
        </p:spPr>
      </p:pic>
      <p:pic>
        <p:nvPicPr>
          <p:cNvPr id="18" name="Hình ảnh 17">
            <a:extLst>
              <a:ext uri="{FF2B5EF4-FFF2-40B4-BE49-F238E27FC236}">
                <a16:creationId xmlns:a16="http://schemas.microsoft.com/office/drawing/2014/main" id="{C2EC7960-D868-4C6A-A52F-5754D9F4A7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86609" y="3078395"/>
            <a:ext cx="1443895" cy="1443895"/>
          </a:xfrm>
          <a:prstGeom prst="rect">
            <a:avLst/>
          </a:prstGeom>
        </p:spPr>
      </p:pic>
      <p:pic>
        <p:nvPicPr>
          <p:cNvPr id="20" name="Hình ảnh 19">
            <a:extLst>
              <a:ext uri="{FF2B5EF4-FFF2-40B4-BE49-F238E27FC236}">
                <a16:creationId xmlns:a16="http://schemas.microsoft.com/office/drawing/2014/main" id="{873BC4FC-D724-49FB-80E9-BFDB91AC5E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98069" y="963195"/>
            <a:ext cx="1214438" cy="1209040"/>
          </a:xfrm>
          <a:prstGeom prst="rect">
            <a:avLst/>
          </a:prstGeom>
        </p:spPr>
      </p:pic>
      <p:pic>
        <p:nvPicPr>
          <p:cNvPr id="22" name="Hình ảnh 21">
            <a:extLst>
              <a:ext uri="{FF2B5EF4-FFF2-40B4-BE49-F238E27FC236}">
                <a16:creationId xmlns:a16="http://schemas.microsoft.com/office/drawing/2014/main" id="{FD17261F-5136-488C-886B-9A54867C6B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58523" y="3078395"/>
            <a:ext cx="1640682" cy="1355057"/>
          </a:xfrm>
          <a:prstGeom prst="rect">
            <a:avLst/>
          </a:prstGeom>
        </p:spPr>
      </p:pic>
      <p:sp>
        <p:nvSpPr>
          <p:cNvPr id="50" name="Google Shape;1043;p37">
            <a:extLst>
              <a:ext uri="{FF2B5EF4-FFF2-40B4-BE49-F238E27FC236}">
                <a16:creationId xmlns:a16="http://schemas.microsoft.com/office/drawing/2014/main" id="{DA65711B-FCAA-49F5-98F8-91C44EBD83EA}"/>
              </a:ext>
            </a:extLst>
          </p:cNvPr>
          <p:cNvSpPr txBox="1">
            <a:spLocks/>
          </p:cNvSpPr>
          <p:nvPr/>
        </p:nvSpPr>
        <p:spPr>
          <a:xfrm>
            <a:off x="108010" y="2279841"/>
            <a:ext cx="1640682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Google Shape;1043;p37">
            <a:extLst>
              <a:ext uri="{FF2B5EF4-FFF2-40B4-BE49-F238E27FC236}">
                <a16:creationId xmlns:a16="http://schemas.microsoft.com/office/drawing/2014/main" id="{0F407929-8C4E-47B0-AC5F-050E204DBE70}"/>
              </a:ext>
            </a:extLst>
          </p:cNvPr>
          <p:cNvSpPr txBox="1">
            <a:spLocks/>
          </p:cNvSpPr>
          <p:nvPr/>
        </p:nvSpPr>
        <p:spPr>
          <a:xfrm>
            <a:off x="1347879" y="2279840"/>
            <a:ext cx="2266096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Rational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rose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Google Shape;1043;p37">
            <a:extLst>
              <a:ext uri="{FF2B5EF4-FFF2-40B4-BE49-F238E27FC236}">
                <a16:creationId xmlns:a16="http://schemas.microsoft.com/office/drawing/2014/main" id="{0B4A782B-8774-439C-9CAF-625E67205CD3}"/>
              </a:ext>
            </a:extLst>
          </p:cNvPr>
          <p:cNvSpPr txBox="1">
            <a:spLocks/>
          </p:cNvSpPr>
          <p:nvPr/>
        </p:nvSpPr>
        <p:spPr>
          <a:xfrm>
            <a:off x="3284431" y="2300780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Balsamiq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Wireframes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Google Shape;1043;p37">
            <a:extLst>
              <a:ext uri="{FF2B5EF4-FFF2-40B4-BE49-F238E27FC236}">
                <a16:creationId xmlns:a16="http://schemas.microsoft.com/office/drawing/2014/main" id="{F28D7D3D-3022-4295-A51A-5BE7C53BF435}"/>
              </a:ext>
            </a:extLst>
          </p:cNvPr>
          <p:cNvSpPr txBox="1">
            <a:spLocks/>
          </p:cNvSpPr>
          <p:nvPr/>
        </p:nvSpPr>
        <p:spPr>
          <a:xfrm>
            <a:off x="4877854" y="2275725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Google Shape;1043;p37">
            <a:extLst>
              <a:ext uri="{FF2B5EF4-FFF2-40B4-BE49-F238E27FC236}">
                <a16:creationId xmlns:a16="http://schemas.microsoft.com/office/drawing/2014/main" id="{CD944599-0F5C-401A-A5F2-87037058862D}"/>
              </a:ext>
            </a:extLst>
          </p:cNvPr>
          <p:cNvSpPr txBox="1">
            <a:spLocks/>
          </p:cNvSpPr>
          <p:nvPr/>
        </p:nvSpPr>
        <p:spPr>
          <a:xfrm>
            <a:off x="81092" y="4470438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1043;p37">
            <a:extLst>
              <a:ext uri="{FF2B5EF4-FFF2-40B4-BE49-F238E27FC236}">
                <a16:creationId xmlns:a16="http://schemas.microsoft.com/office/drawing/2014/main" id="{A4B830FB-57DB-478F-8488-65CACC586CC6}"/>
              </a:ext>
            </a:extLst>
          </p:cNvPr>
          <p:cNvSpPr txBox="1">
            <a:spLocks/>
          </p:cNvSpPr>
          <p:nvPr/>
        </p:nvSpPr>
        <p:spPr>
          <a:xfrm>
            <a:off x="1417412" y="4469008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</p:txBody>
      </p:sp>
      <p:sp>
        <p:nvSpPr>
          <p:cNvPr id="56" name="Google Shape;1043;p37">
            <a:extLst>
              <a:ext uri="{FF2B5EF4-FFF2-40B4-BE49-F238E27FC236}">
                <a16:creationId xmlns:a16="http://schemas.microsoft.com/office/drawing/2014/main" id="{C804D1BF-254F-4C70-9DEE-115B036A16DC}"/>
              </a:ext>
            </a:extLst>
          </p:cNvPr>
          <p:cNvSpPr txBox="1">
            <a:spLocks/>
          </p:cNvSpPr>
          <p:nvPr/>
        </p:nvSpPr>
        <p:spPr>
          <a:xfrm>
            <a:off x="2797573" y="4433813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</p:txBody>
      </p:sp>
      <p:sp>
        <p:nvSpPr>
          <p:cNvPr id="57" name="Google Shape;1043;p37">
            <a:extLst>
              <a:ext uri="{FF2B5EF4-FFF2-40B4-BE49-F238E27FC236}">
                <a16:creationId xmlns:a16="http://schemas.microsoft.com/office/drawing/2014/main" id="{66EC9D0E-3A0F-4197-8F46-AFC1EE9627C0}"/>
              </a:ext>
            </a:extLst>
          </p:cNvPr>
          <p:cNvSpPr txBox="1">
            <a:spLocks/>
          </p:cNvSpPr>
          <p:nvPr/>
        </p:nvSpPr>
        <p:spPr>
          <a:xfrm>
            <a:off x="4125240" y="4398618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Google Shape;1043;p37">
            <a:extLst>
              <a:ext uri="{FF2B5EF4-FFF2-40B4-BE49-F238E27FC236}">
                <a16:creationId xmlns:a16="http://schemas.microsoft.com/office/drawing/2014/main" id="{5B738480-0327-486E-B190-DBC39801F904}"/>
              </a:ext>
            </a:extLst>
          </p:cNvPr>
          <p:cNvSpPr txBox="1">
            <a:spLocks/>
          </p:cNvSpPr>
          <p:nvPr/>
        </p:nvSpPr>
        <p:spPr>
          <a:xfrm>
            <a:off x="5590876" y="4391432"/>
            <a:ext cx="1820647" cy="49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ctr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9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5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39"/>
          <p:cNvSpPr/>
          <p:nvPr/>
        </p:nvSpPr>
        <p:spPr>
          <a:xfrm>
            <a:off x="1346381" y="439225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8" name="Google Shape;1478;p39"/>
          <p:cNvGrpSpPr/>
          <p:nvPr/>
        </p:nvGrpSpPr>
        <p:grpSpPr>
          <a:xfrm>
            <a:off x="336273" y="4106355"/>
            <a:ext cx="888556" cy="888556"/>
            <a:chOff x="3601710" y="-660170"/>
            <a:chExt cx="888556" cy="888556"/>
          </a:xfrm>
        </p:grpSpPr>
        <p:sp>
          <p:nvSpPr>
            <p:cNvPr id="1479" name="Google Shape;1479;p39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1A0FA5E6-545A-40C1-9DF4-5AEB15369A93}"/>
              </a:ext>
            </a:extLst>
          </p:cNvPr>
          <p:cNvSpPr txBox="1"/>
          <p:nvPr/>
        </p:nvSpPr>
        <p:spPr>
          <a:xfrm>
            <a:off x="787476" y="228063"/>
            <a:ext cx="5443536" cy="429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1.2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Mục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tiêu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yêu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cầu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trang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web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A9A1D42-B402-4058-B2F2-5A45F63E4D5D}"/>
              </a:ext>
            </a:extLst>
          </p:cNvPr>
          <p:cNvSpPr txBox="1"/>
          <p:nvPr/>
        </p:nvSpPr>
        <p:spPr>
          <a:xfrm>
            <a:off x="703652" y="1305818"/>
            <a:ext cx="4572000" cy="25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Giao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diện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đẹp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đại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342900" lvl="0" indent="-342900"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vi-VN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Thân </a:t>
            </a:r>
            <a:r>
              <a:rPr lang="vi-VN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thiện</a:t>
            </a:r>
            <a:r>
              <a:rPr lang="vi-VN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vi-VN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với</a:t>
            </a:r>
            <a:r>
              <a:rPr lang="vi-VN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vi-VN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vi-VN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vi-VN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dùng</a:t>
            </a:r>
            <a:endParaRPr lang="vi-VN" sz="2400" u="none" strike="noStrike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kế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đẹp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342900" lvl="0" indent="-342900"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Đầy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đủ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chức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năng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342900" lvl="0" indent="-342900"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Dễ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dàng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nâng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cấp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mở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u="none" strike="noStrike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rộng</a:t>
            </a:r>
            <a:r>
              <a:rPr lang="en-US" sz="24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</p:txBody>
      </p:sp>
      <p:pic>
        <p:nvPicPr>
          <p:cNvPr id="17" name="Hình ảnh 16">
            <a:extLst>
              <a:ext uri="{FF2B5EF4-FFF2-40B4-BE49-F238E27FC236}">
                <a16:creationId xmlns:a16="http://schemas.microsoft.com/office/drawing/2014/main" id="{C2E799A2-38B6-492F-8962-9AEEA6D2B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128" y="1040460"/>
            <a:ext cx="2893220" cy="289322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p50"/>
          <p:cNvSpPr/>
          <p:nvPr/>
        </p:nvSpPr>
        <p:spPr>
          <a:xfrm>
            <a:off x="468450" y="401525"/>
            <a:ext cx="4397799" cy="3813184"/>
          </a:xfrm>
          <a:custGeom>
            <a:avLst/>
            <a:gdLst/>
            <a:ahLst/>
            <a:cxnLst/>
            <a:rect l="l" t="t" r="r" b="b"/>
            <a:pathLst>
              <a:path w="16332" h="10505" extrusionOk="0">
                <a:moveTo>
                  <a:pt x="6908" y="0"/>
                </a:moveTo>
                <a:cubicBezTo>
                  <a:pt x="6129" y="0"/>
                  <a:pt x="5349" y="114"/>
                  <a:pt x="4603" y="342"/>
                </a:cubicBezTo>
                <a:cubicBezTo>
                  <a:pt x="3960" y="539"/>
                  <a:pt x="3333" y="824"/>
                  <a:pt x="2830" y="1273"/>
                </a:cubicBezTo>
                <a:cubicBezTo>
                  <a:pt x="2336" y="1711"/>
                  <a:pt x="1984" y="2283"/>
                  <a:pt x="1639" y="2845"/>
                </a:cubicBezTo>
                <a:cubicBezTo>
                  <a:pt x="1000" y="3884"/>
                  <a:pt x="348" y="4964"/>
                  <a:pt x="193" y="6177"/>
                </a:cubicBezTo>
                <a:cubicBezTo>
                  <a:pt x="1" y="7666"/>
                  <a:pt x="582" y="9136"/>
                  <a:pt x="1194" y="10505"/>
                </a:cubicBezTo>
                <a:lnTo>
                  <a:pt x="15575" y="10432"/>
                </a:lnTo>
                <a:cubicBezTo>
                  <a:pt x="15634" y="9412"/>
                  <a:pt x="15877" y="8413"/>
                  <a:pt x="16052" y="7407"/>
                </a:cubicBezTo>
                <a:cubicBezTo>
                  <a:pt x="16226" y="6400"/>
                  <a:pt x="16332" y="5360"/>
                  <a:pt x="16116" y="4361"/>
                </a:cubicBezTo>
                <a:cubicBezTo>
                  <a:pt x="15901" y="3363"/>
                  <a:pt x="15320" y="2403"/>
                  <a:pt x="14418" y="1945"/>
                </a:cubicBezTo>
                <a:cubicBezTo>
                  <a:pt x="13647" y="1553"/>
                  <a:pt x="12744" y="1563"/>
                  <a:pt x="11908" y="1353"/>
                </a:cubicBezTo>
                <a:cubicBezTo>
                  <a:pt x="11103" y="1151"/>
                  <a:pt x="10363" y="745"/>
                  <a:pt x="9583" y="464"/>
                </a:cubicBezTo>
                <a:cubicBezTo>
                  <a:pt x="8727" y="155"/>
                  <a:pt x="7817" y="0"/>
                  <a:pt x="6908" y="0"/>
                </a:cubicBezTo>
                <a:close/>
              </a:path>
            </a:pathLst>
          </a:cu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50"/>
          <p:cNvSpPr txBox="1">
            <a:spLocks noGrp="1"/>
          </p:cNvSpPr>
          <p:nvPr>
            <p:ph type="title"/>
          </p:nvPr>
        </p:nvSpPr>
        <p:spPr>
          <a:xfrm>
            <a:off x="6290709" y="1454101"/>
            <a:ext cx="807475" cy="697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02</a:t>
            </a:r>
            <a:endParaRPr sz="5000" dirty="0"/>
          </a:p>
        </p:txBody>
      </p:sp>
      <p:sp>
        <p:nvSpPr>
          <p:cNvPr id="2577" name="Google Shape;2577;p50"/>
          <p:cNvSpPr txBox="1">
            <a:spLocks noGrp="1"/>
          </p:cNvSpPr>
          <p:nvPr>
            <p:ph type="subTitle" idx="1"/>
          </p:nvPr>
        </p:nvSpPr>
        <p:spPr>
          <a:xfrm>
            <a:off x="5157356" y="2091081"/>
            <a:ext cx="3691676" cy="12310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78" name="Google Shape;2578;p50"/>
          <p:cNvGrpSpPr/>
          <p:nvPr/>
        </p:nvGrpSpPr>
        <p:grpSpPr>
          <a:xfrm>
            <a:off x="715088" y="535137"/>
            <a:ext cx="3961085" cy="4073452"/>
            <a:chOff x="2748950" y="2077550"/>
            <a:chExt cx="793725" cy="816225"/>
          </a:xfrm>
        </p:grpSpPr>
        <p:sp>
          <p:nvSpPr>
            <p:cNvPr id="2579" name="Google Shape;2579;p50"/>
            <p:cNvSpPr/>
            <p:nvPr/>
          </p:nvSpPr>
          <p:spPr>
            <a:xfrm>
              <a:off x="3042075" y="2078325"/>
              <a:ext cx="83775" cy="83400"/>
            </a:xfrm>
            <a:custGeom>
              <a:avLst/>
              <a:gdLst/>
              <a:ahLst/>
              <a:cxnLst/>
              <a:rect l="l" t="t" r="r" b="b"/>
              <a:pathLst>
                <a:path w="3351" h="3336" extrusionOk="0">
                  <a:moveTo>
                    <a:pt x="1697" y="901"/>
                  </a:moveTo>
                  <a:cubicBezTo>
                    <a:pt x="1970" y="901"/>
                    <a:pt x="2234" y="1047"/>
                    <a:pt x="2373" y="1303"/>
                  </a:cubicBezTo>
                  <a:cubicBezTo>
                    <a:pt x="2559" y="1660"/>
                    <a:pt x="2420" y="2125"/>
                    <a:pt x="2063" y="2327"/>
                  </a:cubicBezTo>
                  <a:cubicBezTo>
                    <a:pt x="1947" y="2390"/>
                    <a:pt x="1823" y="2419"/>
                    <a:pt x="1700" y="2419"/>
                  </a:cubicBezTo>
                  <a:cubicBezTo>
                    <a:pt x="1427" y="2419"/>
                    <a:pt x="1163" y="2273"/>
                    <a:pt x="1024" y="2017"/>
                  </a:cubicBezTo>
                  <a:cubicBezTo>
                    <a:pt x="838" y="1660"/>
                    <a:pt x="977" y="1179"/>
                    <a:pt x="1334" y="993"/>
                  </a:cubicBezTo>
                  <a:cubicBezTo>
                    <a:pt x="1450" y="930"/>
                    <a:pt x="1574" y="901"/>
                    <a:pt x="1697" y="901"/>
                  </a:cubicBezTo>
                  <a:close/>
                  <a:moveTo>
                    <a:pt x="1257" y="0"/>
                  </a:moveTo>
                  <a:lnTo>
                    <a:pt x="1257" y="295"/>
                  </a:lnTo>
                  <a:cubicBezTo>
                    <a:pt x="1257" y="373"/>
                    <a:pt x="1210" y="450"/>
                    <a:pt x="1132" y="481"/>
                  </a:cubicBezTo>
                  <a:cubicBezTo>
                    <a:pt x="1101" y="512"/>
                    <a:pt x="1086" y="512"/>
                    <a:pt x="1070" y="528"/>
                  </a:cubicBezTo>
                  <a:cubicBezTo>
                    <a:pt x="1055" y="543"/>
                    <a:pt x="1024" y="543"/>
                    <a:pt x="1008" y="559"/>
                  </a:cubicBezTo>
                  <a:cubicBezTo>
                    <a:pt x="970" y="582"/>
                    <a:pt x="931" y="594"/>
                    <a:pt x="892" y="594"/>
                  </a:cubicBezTo>
                  <a:cubicBezTo>
                    <a:pt x="853" y="594"/>
                    <a:pt x="815" y="582"/>
                    <a:pt x="776" y="559"/>
                  </a:cubicBezTo>
                  <a:lnTo>
                    <a:pt x="528" y="404"/>
                  </a:lnTo>
                  <a:lnTo>
                    <a:pt x="47" y="1210"/>
                  </a:lnTo>
                  <a:lnTo>
                    <a:pt x="279" y="1365"/>
                  </a:lnTo>
                  <a:cubicBezTo>
                    <a:pt x="341" y="1396"/>
                    <a:pt x="388" y="1474"/>
                    <a:pt x="373" y="1567"/>
                  </a:cubicBezTo>
                  <a:lnTo>
                    <a:pt x="373" y="1707"/>
                  </a:lnTo>
                  <a:cubicBezTo>
                    <a:pt x="373" y="1784"/>
                    <a:pt x="326" y="1862"/>
                    <a:pt x="248" y="1908"/>
                  </a:cubicBezTo>
                  <a:lnTo>
                    <a:pt x="0" y="2032"/>
                  </a:lnTo>
                  <a:lnTo>
                    <a:pt x="450" y="2854"/>
                  </a:lnTo>
                  <a:lnTo>
                    <a:pt x="698" y="2715"/>
                  </a:lnTo>
                  <a:cubicBezTo>
                    <a:pt x="733" y="2701"/>
                    <a:pt x="768" y="2693"/>
                    <a:pt x="803" y="2693"/>
                  </a:cubicBezTo>
                  <a:cubicBezTo>
                    <a:pt x="845" y="2693"/>
                    <a:pt x="888" y="2705"/>
                    <a:pt x="931" y="2730"/>
                  </a:cubicBezTo>
                  <a:cubicBezTo>
                    <a:pt x="962" y="2761"/>
                    <a:pt x="1008" y="2792"/>
                    <a:pt x="1055" y="2808"/>
                  </a:cubicBezTo>
                  <a:cubicBezTo>
                    <a:pt x="1117" y="2854"/>
                    <a:pt x="1163" y="2932"/>
                    <a:pt x="1163" y="3009"/>
                  </a:cubicBezTo>
                  <a:lnTo>
                    <a:pt x="1163" y="3304"/>
                  </a:lnTo>
                  <a:lnTo>
                    <a:pt x="2094" y="3335"/>
                  </a:lnTo>
                  <a:lnTo>
                    <a:pt x="2094" y="3040"/>
                  </a:lnTo>
                  <a:cubicBezTo>
                    <a:pt x="2094" y="2963"/>
                    <a:pt x="2156" y="2885"/>
                    <a:pt x="2234" y="2854"/>
                  </a:cubicBezTo>
                  <a:cubicBezTo>
                    <a:pt x="2249" y="2839"/>
                    <a:pt x="2265" y="2839"/>
                    <a:pt x="2296" y="2808"/>
                  </a:cubicBezTo>
                  <a:cubicBezTo>
                    <a:pt x="2311" y="2792"/>
                    <a:pt x="2327" y="2792"/>
                    <a:pt x="2342" y="2777"/>
                  </a:cubicBezTo>
                  <a:cubicBezTo>
                    <a:pt x="2381" y="2753"/>
                    <a:pt x="2420" y="2742"/>
                    <a:pt x="2459" y="2742"/>
                  </a:cubicBezTo>
                  <a:cubicBezTo>
                    <a:pt x="2497" y="2742"/>
                    <a:pt x="2536" y="2753"/>
                    <a:pt x="2575" y="2777"/>
                  </a:cubicBezTo>
                  <a:lnTo>
                    <a:pt x="2839" y="2916"/>
                  </a:lnTo>
                  <a:lnTo>
                    <a:pt x="3319" y="2125"/>
                  </a:lnTo>
                  <a:lnTo>
                    <a:pt x="3087" y="1955"/>
                  </a:lnTo>
                  <a:cubicBezTo>
                    <a:pt x="3009" y="1924"/>
                    <a:pt x="2963" y="1846"/>
                    <a:pt x="2994" y="1753"/>
                  </a:cubicBezTo>
                  <a:lnTo>
                    <a:pt x="2994" y="1613"/>
                  </a:lnTo>
                  <a:cubicBezTo>
                    <a:pt x="2994" y="1536"/>
                    <a:pt x="3025" y="1458"/>
                    <a:pt x="3102" y="1412"/>
                  </a:cubicBezTo>
                  <a:lnTo>
                    <a:pt x="3350" y="1288"/>
                  </a:lnTo>
                  <a:lnTo>
                    <a:pt x="2916" y="466"/>
                  </a:lnTo>
                  <a:lnTo>
                    <a:pt x="2652" y="605"/>
                  </a:lnTo>
                  <a:cubicBezTo>
                    <a:pt x="2618" y="619"/>
                    <a:pt x="2583" y="627"/>
                    <a:pt x="2548" y="627"/>
                  </a:cubicBezTo>
                  <a:cubicBezTo>
                    <a:pt x="2505" y="627"/>
                    <a:pt x="2462" y="615"/>
                    <a:pt x="2420" y="590"/>
                  </a:cubicBezTo>
                  <a:cubicBezTo>
                    <a:pt x="2389" y="559"/>
                    <a:pt x="2342" y="528"/>
                    <a:pt x="2311" y="512"/>
                  </a:cubicBezTo>
                  <a:cubicBezTo>
                    <a:pt x="2234" y="466"/>
                    <a:pt x="2187" y="388"/>
                    <a:pt x="2187" y="311"/>
                  </a:cubicBezTo>
                  <a:lnTo>
                    <a:pt x="2187" y="16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0"/>
            <p:cNvSpPr/>
            <p:nvPr/>
          </p:nvSpPr>
          <p:spPr>
            <a:xfrm>
              <a:off x="2751275" y="2348575"/>
              <a:ext cx="56225" cy="57025"/>
            </a:xfrm>
            <a:custGeom>
              <a:avLst/>
              <a:gdLst/>
              <a:ahLst/>
              <a:cxnLst/>
              <a:rect l="l" t="t" r="r" b="b"/>
              <a:pathLst>
                <a:path w="2249" h="2281" extrusionOk="0">
                  <a:moveTo>
                    <a:pt x="1101" y="575"/>
                  </a:moveTo>
                  <a:cubicBezTo>
                    <a:pt x="1396" y="575"/>
                    <a:pt x="1644" y="807"/>
                    <a:pt x="1644" y="1117"/>
                  </a:cubicBezTo>
                  <a:cubicBezTo>
                    <a:pt x="1644" y="1428"/>
                    <a:pt x="1411" y="1660"/>
                    <a:pt x="1101" y="1660"/>
                  </a:cubicBezTo>
                  <a:cubicBezTo>
                    <a:pt x="822" y="1660"/>
                    <a:pt x="558" y="1428"/>
                    <a:pt x="558" y="1117"/>
                  </a:cubicBezTo>
                  <a:cubicBezTo>
                    <a:pt x="558" y="823"/>
                    <a:pt x="791" y="575"/>
                    <a:pt x="1101" y="575"/>
                  </a:cubicBezTo>
                  <a:close/>
                  <a:moveTo>
                    <a:pt x="853" y="1"/>
                  </a:moveTo>
                  <a:lnTo>
                    <a:pt x="295" y="326"/>
                  </a:lnTo>
                  <a:lnTo>
                    <a:pt x="388" y="497"/>
                  </a:lnTo>
                  <a:cubicBezTo>
                    <a:pt x="403" y="559"/>
                    <a:pt x="403" y="621"/>
                    <a:pt x="388" y="652"/>
                  </a:cubicBezTo>
                  <a:cubicBezTo>
                    <a:pt x="372" y="668"/>
                    <a:pt x="357" y="714"/>
                    <a:pt x="326" y="730"/>
                  </a:cubicBezTo>
                  <a:cubicBezTo>
                    <a:pt x="310" y="792"/>
                    <a:pt x="248" y="807"/>
                    <a:pt x="202" y="807"/>
                  </a:cubicBezTo>
                  <a:lnTo>
                    <a:pt x="0" y="807"/>
                  </a:lnTo>
                  <a:lnTo>
                    <a:pt x="0" y="1474"/>
                  </a:lnTo>
                  <a:lnTo>
                    <a:pt x="202" y="1474"/>
                  </a:lnTo>
                  <a:cubicBezTo>
                    <a:pt x="248" y="1474"/>
                    <a:pt x="310" y="1505"/>
                    <a:pt x="326" y="1552"/>
                  </a:cubicBezTo>
                  <a:cubicBezTo>
                    <a:pt x="357" y="1567"/>
                    <a:pt x="372" y="1598"/>
                    <a:pt x="388" y="1629"/>
                  </a:cubicBezTo>
                  <a:cubicBezTo>
                    <a:pt x="434" y="1676"/>
                    <a:pt x="434" y="1738"/>
                    <a:pt x="388" y="1784"/>
                  </a:cubicBezTo>
                  <a:lnTo>
                    <a:pt x="295" y="1955"/>
                  </a:lnTo>
                  <a:lnTo>
                    <a:pt x="853" y="2281"/>
                  </a:lnTo>
                  <a:lnTo>
                    <a:pt x="946" y="2110"/>
                  </a:lnTo>
                  <a:cubicBezTo>
                    <a:pt x="993" y="2048"/>
                    <a:pt x="1024" y="2032"/>
                    <a:pt x="1086" y="2032"/>
                  </a:cubicBezTo>
                  <a:lnTo>
                    <a:pt x="1163" y="2032"/>
                  </a:lnTo>
                  <a:cubicBezTo>
                    <a:pt x="1225" y="2032"/>
                    <a:pt x="1287" y="2048"/>
                    <a:pt x="1303" y="2110"/>
                  </a:cubicBezTo>
                  <a:lnTo>
                    <a:pt x="1396" y="2281"/>
                  </a:lnTo>
                  <a:lnTo>
                    <a:pt x="1954" y="1955"/>
                  </a:lnTo>
                  <a:lnTo>
                    <a:pt x="1861" y="1784"/>
                  </a:lnTo>
                  <a:cubicBezTo>
                    <a:pt x="1846" y="1722"/>
                    <a:pt x="1846" y="1660"/>
                    <a:pt x="1861" y="1629"/>
                  </a:cubicBezTo>
                  <a:cubicBezTo>
                    <a:pt x="1877" y="1598"/>
                    <a:pt x="1892" y="1567"/>
                    <a:pt x="1923" y="1552"/>
                  </a:cubicBezTo>
                  <a:cubicBezTo>
                    <a:pt x="1939" y="1490"/>
                    <a:pt x="2001" y="1474"/>
                    <a:pt x="2063" y="1474"/>
                  </a:cubicBezTo>
                  <a:lnTo>
                    <a:pt x="2249" y="1474"/>
                  </a:lnTo>
                  <a:lnTo>
                    <a:pt x="2249" y="807"/>
                  </a:lnTo>
                  <a:lnTo>
                    <a:pt x="2063" y="807"/>
                  </a:lnTo>
                  <a:cubicBezTo>
                    <a:pt x="2001" y="807"/>
                    <a:pt x="1939" y="776"/>
                    <a:pt x="1923" y="730"/>
                  </a:cubicBezTo>
                  <a:cubicBezTo>
                    <a:pt x="1892" y="699"/>
                    <a:pt x="1877" y="668"/>
                    <a:pt x="1861" y="652"/>
                  </a:cubicBezTo>
                  <a:cubicBezTo>
                    <a:pt x="1830" y="590"/>
                    <a:pt x="1830" y="544"/>
                    <a:pt x="1861" y="497"/>
                  </a:cubicBezTo>
                  <a:lnTo>
                    <a:pt x="1954" y="326"/>
                  </a:lnTo>
                  <a:lnTo>
                    <a:pt x="1396" y="1"/>
                  </a:lnTo>
                  <a:lnTo>
                    <a:pt x="1303" y="171"/>
                  </a:lnTo>
                  <a:cubicBezTo>
                    <a:pt x="1256" y="233"/>
                    <a:pt x="1225" y="249"/>
                    <a:pt x="1163" y="249"/>
                  </a:cubicBezTo>
                  <a:lnTo>
                    <a:pt x="1086" y="249"/>
                  </a:lnTo>
                  <a:cubicBezTo>
                    <a:pt x="1024" y="249"/>
                    <a:pt x="977" y="233"/>
                    <a:pt x="946" y="171"/>
                  </a:cubicBezTo>
                  <a:lnTo>
                    <a:pt x="8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0"/>
            <p:cNvSpPr/>
            <p:nvPr/>
          </p:nvSpPr>
          <p:spPr>
            <a:xfrm>
              <a:off x="3154525" y="2147350"/>
              <a:ext cx="57400" cy="56250"/>
            </a:xfrm>
            <a:custGeom>
              <a:avLst/>
              <a:gdLst/>
              <a:ahLst/>
              <a:cxnLst/>
              <a:rect l="l" t="t" r="r" b="b"/>
              <a:pathLst>
                <a:path w="2296" h="2250" extrusionOk="0">
                  <a:moveTo>
                    <a:pt x="1148" y="605"/>
                  </a:moveTo>
                  <a:cubicBezTo>
                    <a:pt x="1442" y="621"/>
                    <a:pt x="1675" y="853"/>
                    <a:pt x="1675" y="1148"/>
                  </a:cubicBezTo>
                  <a:cubicBezTo>
                    <a:pt x="1675" y="1427"/>
                    <a:pt x="1442" y="1660"/>
                    <a:pt x="1132" y="1660"/>
                  </a:cubicBezTo>
                  <a:cubicBezTo>
                    <a:pt x="838" y="1660"/>
                    <a:pt x="605" y="1427"/>
                    <a:pt x="605" y="1117"/>
                  </a:cubicBezTo>
                  <a:cubicBezTo>
                    <a:pt x="605" y="838"/>
                    <a:pt x="838" y="605"/>
                    <a:pt x="1148" y="605"/>
                  </a:cubicBezTo>
                  <a:close/>
                  <a:moveTo>
                    <a:pt x="822" y="0"/>
                  </a:moveTo>
                  <a:lnTo>
                    <a:pt x="822" y="186"/>
                  </a:lnTo>
                  <a:cubicBezTo>
                    <a:pt x="822" y="248"/>
                    <a:pt x="776" y="310"/>
                    <a:pt x="745" y="326"/>
                  </a:cubicBezTo>
                  <a:cubicBezTo>
                    <a:pt x="713" y="341"/>
                    <a:pt x="682" y="372"/>
                    <a:pt x="667" y="388"/>
                  </a:cubicBezTo>
                  <a:cubicBezTo>
                    <a:pt x="636" y="403"/>
                    <a:pt x="605" y="411"/>
                    <a:pt x="578" y="411"/>
                  </a:cubicBezTo>
                  <a:cubicBezTo>
                    <a:pt x="551" y="411"/>
                    <a:pt x="527" y="403"/>
                    <a:pt x="512" y="388"/>
                  </a:cubicBezTo>
                  <a:lnTo>
                    <a:pt x="326" y="295"/>
                  </a:lnTo>
                  <a:lnTo>
                    <a:pt x="0" y="853"/>
                  </a:lnTo>
                  <a:lnTo>
                    <a:pt x="171" y="946"/>
                  </a:lnTo>
                  <a:cubicBezTo>
                    <a:pt x="233" y="993"/>
                    <a:pt x="248" y="1024"/>
                    <a:pt x="248" y="1086"/>
                  </a:cubicBezTo>
                  <a:lnTo>
                    <a:pt x="248" y="1117"/>
                  </a:lnTo>
                  <a:lnTo>
                    <a:pt x="248" y="1163"/>
                  </a:lnTo>
                  <a:cubicBezTo>
                    <a:pt x="248" y="1225"/>
                    <a:pt x="233" y="1272"/>
                    <a:pt x="171" y="1303"/>
                  </a:cubicBezTo>
                  <a:lnTo>
                    <a:pt x="0" y="1396"/>
                  </a:lnTo>
                  <a:lnTo>
                    <a:pt x="326" y="1954"/>
                  </a:lnTo>
                  <a:lnTo>
                    <a:pt x="512" y="1861"/>
                  </a:lnTo>
                  <a:cubicBezTo>
                    <a:pt x="535" y="1846"/>
                    <a:pt x="562" y="1838"/>
                    <a:pt x="589" y="1838"/>
                  </a:cubicBezTo>
                  <a:cubicBezTo>
                    <a:pt x="617" y="1838"/>
                    <a:pt x="644" y="1846"/>
                    <a:pt x="667" y="1861"/>
                  </a:cubicBezTo>
                  <a:cubicBezTo>
                    <a:pt x="682" y="1877"/>
                    <a:pt x="713" y="1892"/>
                    <a:pt x="745" y="1908"/>
                  </a:cubicBezTo>
                  <a:cubicBezTo>
                    <a:pt x="791" y="1939"/>
                    <a:pt x="822" y="1985"/>
                    <a:pt x="822" y="2047"/>
                  </a:cubicBezTo>
                  <a:lnTo>
                    <a:pt x="822" y="2249"/>
                  </a:lnTo>
                  <a:lnTo>
                    <a:pt x="1473" y="2249"/>
                  </a:lnTo>
                  <a:lnTo>
                    <a:pt x="1473" y="2047"/>
                  </a:lnTo>
                  <a:cubicBezTo>
                    <a:pt x="1473" y="1985"/>
                    <a:pt x="1520" y="1939"/>
                    <a:pt x="1551" y="1908"/>
                  </a:cubicBezTo>
                  <a:cubicBezTo>
                    <a:pt x="1598" y="1892"/>
                    <a:pt x="1613" y="1877"/>
                    <a:pt x="1629" y="1861"/>
                  </a:cubicBezTo>
                  <a:cubicBezTo>
                    <a:pt x="1660" y="1838"/>
                    <a:pt x="1691" y="1826"/>
                    <a:pt x="1718" y="1826"/>
                  </a:cubicBezTo>
                  <a:cubicBezTo>
                    <a:pt x="1745" y="1826"/>
                    <a:pt x="1768" y="1838"/>
                    <a:pt x="1784" y="1861"/>
                  </a:cubicBezTo>
                  <a:lnTo>
                    <a:pt x="1954" y="1954"/>
                  </a:lnTo>
                  <a:lnTo>
                    <a:pt x="2295" y="1396"/>
                  </a:lnTo>
                  <a:lnTo>
                    <a:pt x="2109" y="1303"/>
                  </a:lnTo>
                  <a:cubicBezTo>
                    <a:pt x="2063" y="1256"/>
                    <a:pt x="2032" y="1225"/>
                    <a:pt x="2032" y="1163"/>
                  </a:cubicBezTo>
                  <a:lnTo>
                    <a:pt x="2032" y="1117"/>
                  </a:lnTo>
                  <a:lnTo>
                    <a:pt x="2032" y="1086"/>
                  </a:lnTo>
                  <a:cubicBezTo>
                    <a:pt x="2032" y="1024"/>
                    <a:pt x="2063" y="962"/>
                    <a:pt x="2109" y="946"/>
                  </a:cubicBezTo>
                  <a:lnTo>
                    <a:pt x="2295" y="853"/>
                  </a:lnTo>
                  <a:lnTo>
                    <a:pt x="1954" y="295"/>
                  </a:lnTo>
                  <a:lnTo>
                    <a:pt x="1784" y="388"/>
                  </a:lnTo>
                  <a:cubicBezTo>
                    <a:pt x="1757" y="401"/>
                    <a:pt x="1734" y="406"/>
                    <a:pt x="1712" y="406"/>
                  </a:cubicBezTo>
                  <a:cubicBezTo>
                    <a:pt x="1682" y="406"/>
                    <a:pt x="1655" y="397"/>
                    <a:pt x="1629" y="388"/>
                  </a:cubicBezTo>
                  <a:cubicBezTo>
                    <a:pt x="1613" y="372"/>
                    <a:pt x="1567" y="341"/>
                    <a:pt x="1551" y="326"/>
                  </a:cubicBezTo>
                  <a:cubicBezTo>
                    <a:pt x="1489" y="310"/>
                    <a:pt x="1458" y="248"/>
                    <a:pt x="1473" y="186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0"/>
            <p:cNvSpPr/>
            <p:nvPr/>
          </p:nvSpPr>
          <p:spPr>
            <a:xfrm>
              <a:off x="3472850" y="2620775"/>
              <a:ext cx="51200" cy="22900"/>
            </a:xfrm>
            <a:custGeom>
              <a:avLst/>
              <a:gdLst/>
              <a:ahLst/>
              <a:cxnLst/>
              <a:rect l="l" t="t" r="r" b="b"/>
              <a:pathLst>
                <a:path w="2048" h="916" extrusionOk="0">
                  <a:moveTo>
                    <a:pt x="0" y="0"/>
                  </a:moveTo>
                  <a:lnTo>
                    <a:pt x="0" y="47"/>
                  </a:lnTo>
                  <a:lnTo>
                    <a:pt x="0" y="869"/>
                  </a:lnTo>
                  <a:lnTo>
                    <a:pt x="0" y="915"/>
                  </a:lnTo>
                  <a:lnTo>
                    <a:pt x="1040" y="915"/>
                  </a:lnTo>
                  <a:cubicBezTo>
                    <a:pt x="1365" y="915"/>
                    <a:pt x="1691" y="900"/>
                    <a:pt x="2017" y="900"/>
                  </a:cubicBezTo>
                  <a:lnTo>
                    <a:pt x="2048" y="900"/>
                  </a:lnTo>
                  <a:lnTo>
                    <a:pt x="2048" y="869"/>
                  </a:lnTo>
                  <a:cubicBezTo>
                    <a:pt x="2017" y="745"/>
                    <a:pt x="2017" y="590"/>
                    <a:pt x="2017" y="450"/>
                  </a:cubicBezTo>
                  <a:lnTo>
                    <a:pt x="2001" y="47"/>
                  </a:lnTo>
                  <a:lnTo>
                    <a:pt x="2001" y="450"/>
                  </a:lnTo>
                  <a:cubicBezTo>
                    <a:pt x="1986" y="584"/>
                    <a:pt x="1986" y="704"/>
                    <a:pt x="1986" y="837"/>
                  </a:cubicBezTo>
                  <a:lnTo>
                    <a:pt x="1986" y="837"/>
                  </a:lnTo>
                  <a:cubicBezTo>
                    <a:pt x="1665" y="822"/>
                    <a:pt x="1344" y="822"/>
                    <a:pt x="1009" y="822"/>
                  </a:cubicBezTo>
                  <a:lnTo>
                    <a:pt x="62" y="822"/>
                  </a:lnTo>
                  <a:lnTo>
                    <a:pt x="62" y="62"/>
                  </a:lnTo>
                  <a:lnTo>
                    <a:pt x="993" y="62"/>
                  </a:lnTo>
                  <a:lnTo>
                    <a:pt x="2001" y="47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0"/>
            <p:cNvSpPr/>
            <p:nvPr/>
          </p:nvSpPr>
          <p:spPr>
            <a:xfrm>
              <a:off x="3222375" y="2453275"/>
              <a:ext cx="49650" cy="20575"/>
            </a:xfrm>
            <a:custGeom>
              <a:avLst/>
              <a:gdLst/>
              <a:ahLst/>
              <a:cxnLst/>
              <a:rect l="l" t="t" r="r" b="b"/>
              <a:pathLst>
                <a:path w="1986" h="823" extrusionOk="0">
                  <a:moveTo>
                    <a:pt x="0" y="0"/>
                  </a:moveTo>
                  <a:lnTo>
                    <a:pt x="0" y="822"/>
                  </a:lnTo>
                  <a:lnTo>
                    <a:pt x="1985" y="822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0"/>
            <p:cNvSpPr/>
            <p:nvPr/>
          </p:nvSpPr>
          <p:spPr>
            <a:xfrm>
              <a:off x="3194450" y="2425350"/>
              <a:ext cx="50825" cy="22900"/>
            </a:xfrm>
            <a:custGeom>
              <a:avLst/>
              <a:gdLst/>
              <a:ahLst/>
              <a:cxnLst/>
              <a:rect l="l" t="t" r="r" b="b"/>
              <a:pathLst>
                <a:path w="2033" h="916" extrusionOk="0">
                  <a:moveTo>
                    <a:pt x="1" y="1"/>
                  </a:moveTo>
                  <a:lnTo>
                    <a:pt x="1" y="47"/>
                  </a:lnTo>
                  <a:lnTo>
                    <a:pt x="1" y="885"/>
                  </a:lnTo>
                  <a:lnTo>
                    <a:pt x="1" y="916"/>
                  </a:lnTo>
                  <a:lnTo>
                    <a:pt x="1024" y="916"/>
                  </a:lnTo>
                  <a:cubicBezTo>
                    <a:pt x="1350" y="916"/>
                    <a:pt x="1676" y="900"/>
                    <a:pt x="2017" y="900"/>
                  </a:cubicBezTo>
                  <a:lnTo>
                    <a:pt x="2032" y="900"/>
                  </a:lnTo>
                  <a:lnTo>
                    <a:pt x="2032" y="885"/>
                  </a:lnTo>
                  <a:cubicBezTo>
                    <a:pt x="2017" y="745"/>
                    <a:pt x="2017" y="590"/>
                    <a:pt x="2017" y="450"/>
                  </a:cubicBezTo>
                  <a:lnTo>
                    <a:pt x="1986" y="47"/>
                  </a:lnTo>
                  <a:lnTo>
                    <a:pt x="1986" y="450"/>
                  </a:lnTo>
                  <a:cubicBezTo>
                    <a:pt x="1971" y="584"/>
                    <a:pt x="1970" y="717"/>
                    <a:pt x="1970" y="837"/>
                  </a:cubicBezTo>
                  <a:lnTo>
                    <a:pt x="1970" y="837"/>
                  </a:lnTo>
                  <a:cubicBezTo>
                    <a:pt x="1650" y="823"/>
                    <a:pt x="1329" y="823"/>
                    <a:pt x="1009" y="823"/>
                  </a:cubicBezTo>
                  <a:lnTo>
                    <a:pt x="47" y="823"/>
                  </a:lnTo>
                  <a:lnTo>
                    <a:pt x="47" y="63"/>
                  </a:lnTo>
                  <a:lnTo>
                    <a:pt x="978" y="63"/>
                  </a:lnTo>
                  <a:lnTo>
                    <a:pt x="1986" y="47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0"/>
            <p:cNvSpPr/>
            <p:nvPr/>
          </p:nvSpPr>
          <p:spPr>
            <a:xfrm>
              <a:off x="3249900" y="2425350"/>
              <a:ext cx="51200" cy="22900"/>
            </a:xfrm>
            <a:custGeom>
              <a:avLst/>
              <a:gdLst/>
              <a:ahLst/>
              <a:cxnLst/>
              <a:rect l="l" t="t" r="r" b="b"/>
              <a:pathLst>
                <a:path w="2048" h="916" extrusionOk="0">
                  <a:moveTo>
                    <a:pt x="0" y="1"/>
                  </a:moveTo>
                  <a:lnTo>
                    <a:pt x="0" y="47"/>
                  </a:lnTo>
                  <a:lnTo>
                    <a:pt x="0" y="885"/>
                  </a:lnTo>
                  <a:lnTo>
                    <a:pt x="0" y="916"/>
                  </a:lnTo>
                  <a:lnTo>
                    <a:pt x="1040" y="916"/>
                  </a:lnTo>
                  <a:cubicBezTo>
                    <a:pt x="1365" y="916"/>
                    <a:pt x="1691" y="900"/>
                    <a:pt x="2017" y="900"/>
                  </a:cubicBezTo>
                  <a:lnTo>
                    <a:pt x="2048" y="900"/>
                  </a:lnTo>
                  <a:lnTo>
                    <a:pt x="2048" y="885"/>
                  </a:lnTo>
                  <a:cubicBezTo>
                    <a:pt x="2017" y="745"/>
                    <a:pt x="2017" y="590"/>
                    <a:pt x="2017" y="450"/>
                  </a:cubicBezTo>
                  <a:lnTo>
                    <a:pt x="2001" y="47"/>
                  </a:lnTo>
                  <a:lnTo>
                    <a:pt x="2001" y="450"/>
                  </a:lnTo>
                  <a:cubicBezTo>
                    <a:pt x="1986" y="584"/>
                    <a:pt x="1986" y="717"/>
                    <a:pt x="1986" y="837"/>
                  </a:cubicBezTo>
                  <a:lnTo>
                    <a:pt x="1986" y="837"/>
                  </a:lnTo>
                  <a:cubicBezTo>
                    <a:pt x="1665" y="823"/>
                    <a:pt x="1344" y="823"/>
                    <a:pt x="1009" y="823"/>
                  </a:cubicBezTo>
                  <a:lnTo>
                    <a:pt x="62" y="823"/>
                  </a:lnTo>
                  <a:lnTo>
                    <a:pt x="62" y="63"/>
                  </a:lnTo>
                  <a:lnTo>
                    <a:pt x="993" y="63"/>
                  </a:lnTo>
                  <a:lnTo>
                    <a:pt x="2001" y="47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0"/>
            <p:cNvSpPr/>
            <p:nvPr/>
          </p:nvSpPr>
          <p:spPr>
            <a:xfrm>
              <a:off x="2795850" y="2097700"/>
              <a:ext cx="50825" cy="22925"/>
            </a:xfrm>
            <a:custGeom>
              <a:avLst/>
              <a:gdLst/>
              <a:ahLst/>
              <a:cxnLst/>
              <a:rect l="l" t="t" r="r" b="b"/>
              <a:pathLst>
                <a:path w="2033" h="917" extrusionOk="0">
                  <a:moveTo>
                    <a:pt x="1009" y="1"/>
                  </a:moveTo>
                  <a:cubicBezTo>
                    <a:pt x="683" y="1"/>
                    <a:pt x="342" y="16"/>
                    <a:pt x="16" y="16"/>
                  </a:cubicBezTo>
                  <a:lnTo>
                    <a:pt x="1" y="16"/>
                  </a:lnTo>
                  <a:lnTo>
                    <a:pt x="1" y="48"/>
                  </a:lnTo>
                  <a:cubicBezTo>
                    <a:pt x="16" y="187"/>
                    <a:pt x="16" y="342"/>
                    <a:pt x="16" y="466"/>
                  </a:cubicBezTo>
                  <a:lnTo>
                    <a:pt x="47" y="885"/>
                  </a:lnTo>
                  <a:lnTo>
                    <a:pt x="32" y="466"/>
                  </a:lnTo>
                  <a:cubicBezTo>
                    <a:pt x="61" y="332"/>
                    <a:pt x="63" y="213"/>
                    <a:pt x="63" y="80"/>
                  </a:cubicBezTo>
                  <a:lnTo>
                    <a:pt x="63" y="80"/>
                  </a:lnTo>
                  <a:cubicBezTo>
                    <a:pt x="393" y="94"/>
                    <a:pt x="708" y="94"/>
                    <a:pt x="1024" y="94"/>
                  </a:cubicBezTo>
                  <a:lnTo>
                    <a:pt x="1986" y="94"/>
                  </a:lnTo>
                  <a:lnTo>
                    <a:pt x="1986" y="854"/>
                  </a:lnTo>
                  <a:lnTo>
                    <a:pt x="1055" y="854"/>
                  </a:lnTo>
                  <a:lnTo>
                    <a:pt x="47" y="885"/>
                  </a:lnTo>
                  <a:lnTo>
                    <a:pt x="993" y="916"/>
                  </a:lnTo>
                  <a:lnTo>
                    <a:pt x="2032" y="916"/>
                  </a:lnTo>
                  <a:lnTo>
                    <a:pt x="2032" y="870"/>
                  </a:lnTo>
                  <a:lnTo>
                    <a:pt x="2032" y="48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0"/>
            <p:cNvSpPr/>
            <p:nvPr/>
          </p:nvSpPr>
          <p:spPr>
            <a:xfrm>
              <a:off x="2768725" y="2125250"/>
              <a:ext cx="49650" cy="20950"/>
            </a:xfrm>
            <a:custGeom>
              <a:avLst/>
              <a:gdLst/>
              <a:ahLst/>
              <a:cxnLst/>
              <a:rect l="l" t="t" r="r" b="b"/>
              <a:pathLst>
                <a:path w="1986" h="838" extrusionOk="0">
                  <a:moveTo>
                    <a:pt x="0" y="0"/>
                  </a:moveTo>
                  <a:lnTo>
                    <a:pt x="0" y="838"/>
                  </a:lnTo>
                  <a:lnTo>
                    <a:pt x="1985" y="838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0"/>
            <p:cNvSpPr/>
            <p:nvPr/>
          </p:nvSpPr>
          <p:spPr>
            <a:xfrm>
              <a:off x="3472450" y="2097700"/>
              <a:ext cx="50825" cy="22925"/>
            </a:xfrm>
            <a:custGeom>
              <a:avLst/>
              <a:gdLst/>
              <a:ahLst/>
              <a:cxnLst/>
              <a:rect l="l" t="t" r="r" b="b"/>
              <a:pathLst>
                <a:path w="2033" h="917" extrusionOk="0">
                  <a:moveTo>
                    <a:pt x="1009" y="1"/>
                  </a:moveTo>
                  <a:cubicBezTo>
                    <a:pt x="683" y="1"/>
                    <a:pt x="358" y="16"/>
                    <a:pt x="16" y="16"/>
                  </a:cubicBezTo>
                  <a:lnTo>
                    <a:pt x="1" y="16"/>
                  </a:lnTo>
                  <a:lnTo>
                    <a:pt x="1" y="48"/>
                  </a:lnTo>
                  <a:cubicBezTo>
                    <a:pt x="16" y="187"/>
                    <a:pt x="16" y="342"/>
                    <a:pt x="16" y="466"/>
                  </a:cubicBezTo>
                  <a:lnTo>
                    <a:pt x="47" y="885"/>
                  </a:lnTo>
                  <a:lnTo>
                    <a:pt x="32" y="466"/>
                  </a:lnTo>
                  <a:cubicBezTo>
                    <a:pt x="62" y="332"/>
                    <a:pt x="63" y="213"/>
                    <a:pt x="63" y="80"/>
                  </a:cubicBezTo>
                  <a:lnTo>
                    <a:pt x="63" y="80"/>
                  </a:lnTo>
                  <a:cubicBezTo>
                    <a:pt x="393" y="94"/>
                    <a:pt x="709" y="94"/>
                    <a:pt x="1025" y="94"/>
                  </a:cubicBezTo>
                  <a:lnTo>
                    <a:pt x="1986" y="94"/>
                  </a:lnTo>
                  <a:lnTo>
                    <a:pt x="1986" y="854"/>
                  </a:lnTo>
                  <a:lnTo>
                    <a:pt x="1056" y="854"/>
                  </a:lnTo>
                  <a:lnTo>
                    <a:pt x="47" y="885"/>
                  </a:lnTo>
                  <a:lnTo>
                    <a:pt x="994" y="916"/>
                  </a:lnTo>
                  <a:lnTo>
                    <a:pt x="2033" y="916"/>
                  </a:lnTo>
                  <a:lnTo>
                    <a:pt x="2033" y="870"/>
                  </a:lnTo>
                  <a:lnTo>
                    <a:pt x="2033" y="48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0"/>
            <p:cNvSpPr/>
            <p:nvPr/>
          </p:nvSpPr>
          <p:spPr>
            <a:xfrm>
              <a:off x="3090150" y="2735550"/>
              <a:ext cx="49275" cy="20950"/>
            </a:xfrm>
            <a:custGeom>
              <a:avLst/>
              <a:gdLst/>
              <a:ahLst/>
              <a:cxnLst/>
              <a:rect l="l" t="t" r="r" b="b"/>
              <a:pathLst>
                <a:path w="1971" h="838" extrusionOk="0">
                  <a:moveTo>
                    <a:pt x="0" y="0"/>
                  </a:moveTo>
                  <a:lnTo>
                    <a:pt x="0" y="838"/>
                  </a:lnTo>
                  <a:lnTo>
                    <a:pt x="1970" y="838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0"/>
            <p:cNvSpPr/>
            <p:nvPr/>
          </p:nvSpPr>
          <p:spPr>
            <a:xfrm>
              <a:off x="2768725" y="2628525"/>
              <a:ext cx="50800" cy="22900"/>
            </a:xfrm>
            <a:custGeom>
              <a:avLst/>
              <a:gdLst/>
              <a:ahLst/>
              <a:cxnLst/>
              <a:rect l="l" t="t" r="r" b="b"/>
              <a:pathLst>
                <a:path w="2032" h="916" extrusionOk="0">
                  <a:moveTo>
                    <a:pt x="0" y="1"/>
                  </a:moveTo>
                  <a:lnTo>
                    <a:pt x="0" y="47"/>
                  </a:lnTo>
                  <a:lnTo>
                    <a:pt x="0" y="869"/>
                  </a:lnTo>
                  <a:lnTo>
                    <a:pt x="0" y="916"/>
                  </a:lnTo>
                  <a:lnTo>
                    <a:pt x="1024" y="916"/>
                  </a:lnTo>
                  <a:cubicBezTo>
                    <a:pt x="1365" y="916"/>
                    <a:pt x="1691" y="900"/>
                    <a:pt x="2016" y="900"/>
                  </a:cubicBezTo>
                  <a:lnTo>
                    <a:pt x="2032" y="900"/>
                  </a:lnTo>
                  <a:lnTo>
                    <a:pt x="2032" y="869"/>
                  </a:lnTo>
                  <a:cubicBezTo>
                    <a:pt x="2016" y="745"/>
                    <a:pt x="2016" y="590"/>
                    <a:pt x="2016" y="450"/>
                  </a:cubicBezTo>
                  <a:lnTo>
                    <a:pt x="2001" y="47"/>
                  </a:lnTo>
                  <a:lnTo>
                    <a:pt x="2001" y="450"/>
                  </a:lnTo>
                  <a:cubicBezTo>
                    <a:pt x="1986" y="585"/>
                    <a:pt x="1985" y="704"/>
                    <a:pt x="1985" y="837"/>
                  </a:cubicBezTo>
                  <a:lnTo>
                    <a:pt x="1985" y="837"/>
                  </a:lnTo>
                  <a:cubicBezTo>
                    <a:pt x="1664" y="823"/>
                    <a:pt x="1329" y="823"/>
                    <a:pt x="1008" y="823"/>
                  </a:cubicBezTo>
                  <a:lnTo>
                    <a:pt x="62" y="823"/>
                  </a:lnTo>
                  <a:lnTo>
                    <a:pt x="62" y="63"/>
                  </a:lnTo>
                  <a:lnTo>
                    <a:pt x="993" y="63"/>
                  </a:lnTo>
                  <a:lnTo>
                    <a:pt x="2001" y="47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0"/>
            <p:cNvSpPr/>
            <p:nvPr/>
          </p:nvSpPr>
          <p:spPr>
            <a:xfrm>
              <a:off x="3061850" y="2708400"/>
              <a:ext cx="51200" cy="22900"/>
            </a:xfrm>
            <a:custGeom>
              <a:avLst/>
              <a:gdLst/>
              <a:ahLst/>
              <a:cxnLst/>
              <a:rect l="l" t="t" r="r" b="b"/>
              <a:pathLst>
                <a:path w="2048" h="916" extrusionOk="0">
                  <a:moveTo>
                    <a:pt x="0" y="1"/>
                  </a:moveTo>
                  <a:lnTo>
                    <a:pt x="0" y="47"/>
                  </a:lnTo>
                  <a:lnTo>
                    <a:pt x="0" y="885"/>
                  </a:lnTo>
                  <a:lnTo>
                    <a:pt x="0" y="916"/>
                  </a:lnTo>
                  <a:lnTo>
                    <a:pt x="1039" y="916"/>
                  </a:lnTo>
                  <a:cubicBezTo>
                    <a:pt x="1365" y="916"/>
                    <a:pt x="1691" y="900"/>
                    <a:pt x="2017" y="900"/>
                  </a:cubicBezTo>
                  <a:lnTo>
                    <a:pt x="2048" y="900"/>
                  </a:lnTo>
                  <a:lnTo>
                    <a:pt x="2048" y="885"/>
                  </a:lnTo>
                  <a:cubicBezTo>
                    <a:pt x="2017" y="745"/>
                    <a:pt x="2017" y="590"/>
                    <a:pt x="2017" y="450"/>
                  </a:cubicBezTo>
                  <a:lnTo>
                    <a:pt x="2001" y="47"/>
                  </a:lnTo>
                  <a:lnTo>
                    <a:pt x="2001" y="450"/>
                  </a:lnTo>
                  <a:cubicBezTo>
                    <a:pt x="1986" y="584"/>
                    <a:pt x="1986" y="717"/>
                    <a:pt x="1985" y="837"/>
                  </a:cubicBezTo>
                  <a:lnTo>
                    <a:pt x="1985" y="837"/>
                  </a:lnTo>
                  <a:cubicBezTo>
                    <a:pt x="1665" y="823"/>
                    <a:pt x="1344" y="823"/>
                    <a:pt x="1008" y="823"/>
                  </a:cubicBezTo>
                  <a:lnTo>
                    <a:pt x="62" y="823"/>
                  </a:lnTo>
                  <a:lnTo>
                    <a:pt x="62" y="63"/>
                  </a:lnTo>
                  <a:lnTo>
                    <a:pt x="993" y="63"/>
                  </a:lnTo>
                  <a:lnTo>
                    <a:pt x="2001" y="47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0"/>
            <p:cNvSpPr/>
            <p:nvPr/>
          </p:nvSpPr>
          <p:spPr>
            <a:xfrm>
              <a:off x="3294100" y="2527725"/>
              <a:ext cx="171025" cy="283075"/>
            </a:xfrm>
            <a:custGeom>
              <a:avLst/>
              <a:gdLst/>
              <a:ahLst/>
              <a:cxnLst/>
              <a:rect l="l" t="t" r="r" b="b"/>
              <a:pathLst>
                <a:path w="6841" h="11323" extrusionOk="0">
                  <a:moveTo>
                    <a:pt x="6220" y="543"/>
                  </a:moveTo>
                  <a:lnTo>
                    <a:pt x="6220" y="3490"/>
                  </a:lnTo>
                  <a:lnTo>
                    <a:pt x="621" y="3490"/>
                  </a:lnTo>
                  <a:lnTo>
                    <a:pt x="621" y="543"/>
                  </a:lnTo>
                  <a:close/>
                  <a:moveTo>
                    <a:pt x="6220" y="4203"/>
                  </a:moveTo>
                  <a:lnTo>
                    <a:pt x="6220" y="7150"/>
                  </a:lnTo>
                  <a:lnTo>
                    <a:pt x="621" y="7150"/>
                  </a:lnTo>
                  <a:lnTo>
                    <a:pt x="621" y="4203"/>
                  </a:lnTo>
                  <a:close/>
                  <a:moveTo>
                    <a:pt x="1" y="0"/>
                  </a:moveTo>
                  <a:lnTo>
                    <a:pt x="1" y="11322"/>
                  </a:lnTo>
                  <a:lnTo>
                    <a:pt x="6840" y="11322"/>
                  </a:lnTo>
                  <a:lnTo>
                    <a:pt x="68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0"/>
            <p:cNvSpPr/>
            <p:nvPr/>
          </p:nvSpPr>
          <p:spPr>
            <a:xfrm>
              <a:off x="3465100" y="2527725"/>
              <a:ext cx="77575" cy="283075"/>
            </a:xfrm>
            <a:custGeom>
              <a:avLst/>
              <a:gdLst/>
              <a:ahLst/>
              <a:cxnLst/>
              <a:rect l="l" t="t" r="r" b="b"/>
              <a:pathLst>
                <a:path w="3103" h="11323" extrusionOk="0">
                  <a:moveTo>
                    <a:pt x="0" y="0"/>
                  </a:moveTo>
                  <a:lnTo>
                    <a:pt x="0" y="11322"/>
                  </a:lnTo>
                  <a:lnTo>
                    <a:pt x="3102" y="11322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0"/>
            <p:cNvSpPr/>
            <p:nvPr/>
          </p:nvSpPr>
          <p:spPr>
            <a:xfrm>
              <a:off x="3309600" y="2541275"/>
              <a:ext cx="33375" cy="73700"/>
            </a:xfrm>
            <a:custGeom>
              <a:avLst/>
              <a:gdLst/>
              <a:ahLst/>
              <a:cxnLst/>
              <a:rect l="l" t="t" r="r" b="b"/>
              <a:pathLst>
                <a:path w="1335" h="2948" extrusionOk="0">
                  <a:moveTo>
                    <a:pt x="1" y="1"/>
                  </a:moveTo>
                  <a:lnTo>
                    <a:pt x="1" y="2948"/>
                  </a:lnTo>
                  <a:lnTo>
                    <a:pt x="1335" y="2948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0"/>
            <p:cNvSpPr/>
            <p:nvPr/>
          </p:nvSpPr>
          <p:spPr>
            <a:xfrm>
              <a:off x="3310000" y="2722350"/>
              <a:ext cx="140375" cy="71375"/>
            </a:xfrm>
            <a:custGeom>
              <a:avLst/>
              <a:gdLst/>
              <a:ahLst/>
              <a:cxnLst/>
              <a:rect l="l" t="t" r="r" b="b"/>
              <a:pathLst>
                <a:path w="5615" h="2855" extrusionOk="0">
                  <a:moveTo>
                    <a:pt x="5568" y="47"/>
                  </a:moveTo>
                  <a:lnTo>
                    <a:pt x="5568" y="2824"/>
                  </a:lnTo>
                  <a:lnTo>
                    <a:pt x="47" y="2824"/>
                  </a:lnTo>
                  <a:lnTo>
                    <a:pt x="47" y="47"/>
                  </a:lnTo>
                  <a:close/>
                  <a:moveTo>
                    <a:pt x="0" y="1"/>
                  </a:moveTo>
                  <a:lnTo>
                    <a:pt x="0" y="2855"/>
                  </a:lnTo>
                  <a:lnTo>
                    <a:pt x="5615" y="2855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0"/>
            <p:cNvSpPr/>
            <p:nvPr/>
          </p:nvSpPr>
          <p:spPr>
            <a:xfrm>
              <a:off x="3366225" y="2742525"/>
              <a:ext cx="27550" cy="10100"/>
            </a:xfrm>
            <a:custGeom>
              <a:avLst/>
              <a:gdLst/>
              <a:ahLst/>
              <a:cxnLst/>
              <a:rect l="l" t="t" r="r" b="b"/>
              <a:pathLst>
                <a:path w="1102" h="404" extrusionOk="0">
                  <a:moveTo>
                    <a:pt x="0" y="0"/>
                  </a:moveTo>
                  <a:lnTo>
                    <a:pt x="0" y="404"/>
                  </a:lnTo>
                  <a:lnTo>
                    <a:pt x="1101" y="40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0"/>
            <p:cNvSpPr/>
            <p:nvPr/>
          </p:nvSpPr>
          <p:spPr>
            <a:xfrm>
              <a:off x="3309600" y="2632800"/>
              <a:ext cx="33375" cy="73700"/>
            </a:xfrm>
            <a:custGeom>
              <a:avLst/>
              <a:gdLst/>
              <a:ahLst/>
              <a:cxnLst/>
              <a:rect l="l" t="t" r="r" b="b"/>
              <a:pathLst>
                <a:path w="1335" h="2948" extrusionOk="0">
                  <a:moveTo>
                    <a:pt x="1" y="0"/>
                  </a:moveTo>
                  <a:lnTo>
                    <a:pt x="1" y="2947"/>
                  </a:lnTo>
                  <a:lnTo>
                    <a:pt x="1335" y="294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0"/>
            <p:cNvSpPr/>
            <p:nvPr/>
          </p:nvSpPr>
          <p:spPr>
            <a:xfrm>
              <a:off x="3406925" y="2638225"/>
              <a:ext cx="23300" cy="67875"/>
            </a:xfrm>
            <a:custGeom>
              <a:avLst/>
              <a:gdLst/>
              <a:ahLst/>
              <a:cxnLst/>
              <a:rect l="l" t="t" r="r" b="b"/>
              <a:pathLst>
                <a:path w="932" h="2715" extrusionOk="0">
                  <a:moveTo>
                    <a:pt x="1" y="0"/>
                  </a:moveTo>
                  <a:lnTo>
                    <a:pt x="1" y="2715"/>
                  </a:lnTo>
                  <a:lnTo>
                    <a:pt x="931" y="2715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0"/>
            <p:cNvSpPr/>
            <p:nvPr/>
          </p:nvSpPr>
          <p:spPr>
            <a:xfrm>
              <a:off x="3406925" y="2680875"/>
              <a:ext cx="23300" cy="14750"/>
            </a:xfrm>
            <a:custGeom>
              <a:avLst/>
              <a:gdLst/>
              <a:ahLst/>
              <a:cxnLst/>
              <a:rect l="l" t="t" r="r" b="b"/>
              <a:pathLst>
                <a:path w="932" h="590" extrusionOk="0">
                  <a:moveTo>
                    <a:pt x="1" y="0"/>
                  </a:moveTo>
                  <a:lnTo>
                    <a:pt x="1" y="590"/>
                  </a:lnTo>
                  <a:lnTo>
                    <a:pt x="931" y="590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0"/>
            <p:cNvSpPr/>
            <p:nvPr/>
          </p:nvSpPr>
          <p:spPr>
            <a:xfrm>
              <a:off x="3406925" y="2660325"/>
              <a:ext cx="23300" cy="8950"/>
            </a:xfrm>
            <a:custGeom>
              <a:avLst/>
              <a:gdLst/>
              <a:ahLst/>
              <a:cxnLst/>
              <a:rect l="l" t="t" r="r" b="b"/>
              <a:pathLst>
                <a:path w="932" h="358" extrusionOk="0">
                  <a:moveTo>
                    <a:pt x="1" y="0"/>
                  </a:moveTo>
                  <a:lnTo>
                    <a:pt x="1" y="357"/>
                  </a:lnTo>
                  <a:lnTo>
                    <a:pt x="931" y="357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0"/>
            <p:cNvSpPr/>
            <p:nvPr/>
          </p:nvSpPr>
          <p:spPr>
            <a:xfrm>
              <a:off x="3350700" y="2558350"/>
              <a:ext cx="59350" cy="56625"/>
            </a:xfrm>
            <a:custGeom>
              <a:avLst/>
              <a:gdLst/>
              <a:ahLst/>
              <a:cxnLst/>
              <a:rect l="l" t="t" r="r" b="b"/>
              <a:pathLst>
                <a:path w="2374" h="2265" extrusionOk="0">
                  <a:moveTo>
                    <a:pt x="1" y="0"/>
                  </a:moveTo>
                  <a:lnTo>
                    <a:pt x="1" y="2265"/>
                  </a:lnTo>
                  <a:lnTo>
                    <a:pt x="2374" y="2265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0"/>
            <p:cNvSpPr/>
            <p:nvPr/>
          </p:nvSpPr>
          <p:spPr>
            <a:xfrm>
              <a:off x="3410025" y="2558350"/>
              <a:ext cx="22125" cy="56625"/>
            </a:xfrm>
            <a:custGeom>
              <a:avLst/>
              <a:gdLst/>
              <a:ahLst/>
              <a:cxnLst/>
              <a:rect l="l" t="t" r="r" b="b"/>
              <a:pathLst>
                <a:path w="885" h="2265" extrusionOk="0">
                  <a:moveTo>
                    <a:pt x="1" y="0"/>
                  </a:moveTo>
                  <a:lnTo>
                    <a:pt x="1" y="2265"/>
                  </a:lnTo>
                  <a:lnTo>
                    <a:pt x="885" y="2265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0"/>
            <p:cNvSpPr/>
            <p:nvPr/>
          </p:nvSpPr>
          <p:spPr>
            <a:xfrm>
              <a:off x="3350700" y="2587050"/>
              <a:ext cx="59350" cy="1175"/>
            </a:xfrm>
            <a:custGeom>
              <a:avLst/>
              <a:gdLst/>
              <a:ahLst/>
              <a:cxnLst/>
              <a:rect l="l" t="t" r="r" b="b"/>
              <a:pathLst>
                <a:path w="2374" h="47" extrusionOk="0">
                  <a:moveTo>
                    <a:pt x="1" y="0"/>
                  </a:moveTo>
                  <a:lnTo>
                    <a:pt x="513" y="47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0"/>
            <p:cNvSpPr/>
            <p:nvPr/>
          </p:nvSpPr>
          <p:spPr>
            <a:xfrm>
              <a:off x="3350700" y="2608375"/>
              <a:ext cx="59350" cy="1175"/>
            </a:xfrm>
            <a:custGeom>
              <a:avLst/>
              <a:gdLst/>
              <a:ahLst/>
              <a:cxnLst/>
              <a:rect l="l" t="t" r="r" b="b"/>
              <a:pathLst>
                <a:path w="2374" h="47" extrusionOk="0">
                  <a:moveTo>
                    <a:pt x="1" y="0"/>
                  </a:moveTo>
                  <a:lnTo>
                    <a:pt x="1847" y="47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0"/>
            <p:cNvSpPr/>
            <p:nvPr/>
          </p:nvSpPr>
          <p:spPr>
            <a:xfrm>
              <a:off x="3350700" y="2570750"/>
              <a:ext cx="37650" cy="1200"/>
            </a:xfrm>
            <a:custGeom>
              <a:avLst/>
              <a:gdLst/>
              <a:ahLst/>
              <a:cxnLst/>
              <a:rect l="l" t="t" r="r" b="b"/>
              <a:pathLst>
                <a:path w="1506" h="48" extrusionOk="0">
                  <a:moveTo>
                    <a:pt x="1" y="1"/>
                  </a:moveTo>
                  <a:lnTo>
                    <a:pt x="156" y="47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0"/>
            <p:cNvSpPr/>
            <p:nvPr/>
          </p:nvSpPr>
          <p:spPr>
            <a:xfrm>
              <a:off x="3372025" y="2599825"/>
              <a:ext cx="38025" cy="1200"/>
            </a:xfrm>
            <a:custGeom>
              <a:avLst/>
              <a:gdLst/>
              <a:ahLst/>
              <a:cxnLst/>
              <a:rect l="l" t="t" r="r" b="b"/>
              <a:pathLst>
                <a:path w="1521" h="48" extrusionOk="0">
                  <a:moveTo>
                    <a:pt x="1" y="1"/>
                  </a:moveTo>
                  <a:lnTo>
                    <a:pt x="1350" y="47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0"/>
            <p:cNvSpPr/>
            <p:nvPr/>
          </p:nvSpPr>
          <p:spPr>
            <a:xfrm>
              <a:off x="3365050" y="2564550"/>
              <a:ext cx="41900" cy="425"/>
            </a:xfrm>
            <a:custGeom>
              <a:avLst/>
              <a:gdLst/>
              <a:ahLst/>
              <a:cxnLst/>
              <a:rect l="l" t="t" r="r" b="b"/>
              <a:pathLst>
                <a:path w="1676" h="17" extrusionOk="0">
                  <a:moveTo>
                    <a:pt x="1" y="1"/>
                  </a:moveTo>
                  <a:lnTo>
                    <a:pt x="1412" y="16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0"/>
            <p:cNvSpPr/>
            <p:nvPr/>
          </p:nvSpPr>
          <p:spPr>
            <a:xfrm>
              <a:off x="3356150" y="2592850"/>
              <a:ext cx="42675" cy="800"/>
            </a:xfrm>
            <a:custGeom>
              <a:avLst/>
              <a:gdLst/>
              <a:ahLst/>
              <a:cxnLst/>
              <a:rect l="l" t="t" r="r" b="b"/>
              <a:pathLst>
                <a:path w="1707" h="32" extrusionOk="0">
                  <a:moveTo>
                    <a:pt x="0" y="1"/>
                  </a:moveTo>
                  <a:lnTo>
                    <a:pt x="1411" y="32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0"/>
            <p:cNvSpPr/>
            <p:nvPr/>
          </p:nvSpPr>
          <p:spPr>
            <a:xfrm>
              <a:off x="3382500" y="2576175"/>
              <a:ext cx="32200" cy="1975"/>
            </a:xfrm>
            <a:custGeom>
              <a:avLst/>
              <a:gdLst/>
              <a:ahLst/>
              <a:cxnLst/>
              <a:rect l="l" t="t" r="r" b="b"/>
              <a:pathLst>
                <a:path w="1288" h="79" extrusionOk="0">
                  <a:moveTo>
                    <a:pt x="1" y="1"/>
                  </a:moveTo>
                  <a:lnTo>
                    <a:pt x="1288" y="7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0"/>
            <p:cNvSpPr/>
            <p:nvPr/>
          </p:nvSpPr>
          <p:spPr>
            <a:xfrm>
              <a:off x="3342950" y="2576175"/>
              <a:ext cx="32600" cy="1975"/>
            </a:xfrm>
            <a:custGeom>
              <a:avLst/>
              <a:gdLst/>
              <a:ahLst/>
              <a:cxnLst/>
              <a:rect l="l" t="t" r="r" b="b"/>
              <a:pathLst>
                <a:path w="1304" h="79" extrusionOk="0">
                  <a:moveTo>
                    <a:pt x="1" y="1"/>
                  </a:moveTo>
                  <a:lnTo>
                    <a:pt x="1304" y="78"/>
                  </a:lnTo>
                  <a:lnTo>
                    <a:pt x="11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0"/>
            <p:cNvSpPr/>
            <p:nvPr/>
          </p:nvSpPr>
          <p:spPr>
            <a:xfrm>
              <a:off x="3346050" y="2601775"/>
              <a:ext cx="32600" cy="1950"/>
            </a:xfrm>
            <a:custGeom>
              <a:avLst/>
              <a:gdLst/>
              <a:ahLst/>
              <a:cxnLst/>
              <a:rect l="l" t="t" r="r" b="b"/>
              <a:pathLst>
                <a:path w="1304" h="78" extrusionOk="0">
                  <a:moveTo>
                    <a:pt x="187" y="0"/>
                  </a:moveTo>
                  <a:lnTo>
                    <a:pt x="1" y="78"/>
                  </a:lnTo>
                  <a:lnTo>
                    <a:pt x="1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0"/>
            <p:cNvSpPr/>
            <p:nvPr/>
          </p:nvSpPr>
          <p:spPr>
            <a:xfrm>
              <a:off x="3410025" y="2595175"/>
              <a:ext cx="26800" cy="1975"/>
            </a:xfrm>
            <a:custGeom>
              <a:avLst/>
              <a:gdLst/>
              <a:ahLst/>
              <a:cxnLst/>
              <a:rect l="l" t="t" r="r" b="b"/>
              <a:pathLst>
                <a:path w="1072" h="79" extrusionOk="0">
                  <a:moveTo>
                    <a:pt x="1" y="1"/>
                  </a:moveTo>
                  <a:lnTo>
                    <a:pt x="1071" y="7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0"/>
            <p:cNvSpPr/>
            <p:nvPr/>
          </p:nvSpPr>
          <p:spPr>
            <a:xfrm>
              <a:off x="3417800" y="2585100"/>
              <a:ext cx="17075" cy="1975"/>
            </a:xfrm>
            <a:custGeom>
              <a:avLst/>
              <a:gdLst/>
              <a:ahLst/>
              <a:cxnLst/>
              <a:rect l="l" t="t" r="r" b="b"/>
              <a:pathLst>
                <a:path w="683" h="79" extrusionOk="0">
                  <a:moveTo>
                    <a:pt x="574" y="1"/>
                  </a:moveTo>
                  <a:lnTo>
                    <a:pt x="0" y="78"/>
                  </a:lnTo>
                  <a:lnTo>
                    <a:pt x="682" y="78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0"/>
            <p:cNvSpPr/>
            <p:nvPr/>
          </p:nvSpPr>
          <p:spPr>
            <a:xfrm>
              <a:off x="3430975" y="2633950"/>
              <a:ext cx="19400" cy="72550"/>
            </a:xfrm>
            <a:custGeom>
              <a:avLst/>
              <a:gdLst/>
              <a:ahLst/>
              <a:cxnLst/>
              <a:rect l="l" t="t" r="r" b="b"/>
              <a:pathLst>
                <a:path w="776" h="2902" extrusionOk="0">
                  <a:moveTo>
                    <a:pt x="0" y="1"/>
                  </a:moveTo>
                  <a:lnTo>
                    <a:pt x="0" y="2901"/>
                  </a:lnTo>
                  <a:lnTo>
                    <a:pt x="776" y="2901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0"/>
            <p:cNvSpPr/>
            <p:nvPr/>
          </p:nvSpPr>
          <p:spPr>
            <a:xfrm>
              <a:off x="3436800" y="2640550"/>
              <a:ext cx="7775" cy="7775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5" y="0"/>
                  </a:moveTo>
                  <a:cubicBezTo>
                    <a:pt x="62" y="0"/>
                    <a:pt x="0" y="62"/>
                    <a:pt x="0" y="155"/>
                  </a:cubicBezTo>
                  <a:cubicBezTo>
                    <a:pt x="0" y="233"/>
                    <a:pt x="47" y="311"/>
                    <a:pt x="155" y="311"/>
                  </a:cubicBezTo>
                  <a:cubicBezTo>
                    <a:pt x="233" y="311"/>
                    <a:pt x="310" y="233"/>
                    <a:pt x="310" y="155"/>
                  </a:cubicBezTo>
                  <a:cubicBezTo>
                    <a:pt x="310" y="78"/>
                    <a:pt x="233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0"/>
            <p:cNvSpPr/>
            <p:nvPr/>
          </p:nvSpPr>
          <p:spPr>
            <a:xfrm>
              <a:off x="3437950" y="2641700"/>
              <a:ext cx="5075" cy="4700"/>
            </a:xfrm>
            <a:custGeom>
              <a:avLst/>
              <a:gdLst/>
              <a:ahLst/>
              <a:cxnLst/>
              <a:rect l="l" t="t" r="r" b="b"/>
              <a:pathLst>
                <a:path w="203" h="188" extrusionOk="0">
                  <a:moveTo>
                    <a:pt x="109" y="1"/>
                  </a:moveTo>
                  <a:cubicBezTo>
                    <a:pt x="47" y="1"/>
                    <a:pt x="1" y="32"/>
                    <a:pt x="1" y="94"/>
                  </a:cubicBezTo>
                  <a:cubicBezTo>
                    <a:pt x="1" y="156"/>
                    <a:pt x="47" y="187"/>
                    <a:pt x="109" y="187"/>
                  </a:cubicBezTo>
                  <a:cubicBezTo>
                    <a:pt x="140" y="187"/>
                    <a:pt x="187" y="156"/>
                    <a:pt x="202" y="94"/>
                  </a:cubicBezTo>
                  <a:cubicBezTo>
                    <a:pt x="202" y="32"/>
                    <a:pt x="156" y="1"/>
                    <a:pt x="109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0"/>
            <p:cNvSpPr/>
            <p:nvPr/>
          </p:nvSpPr>
          <p:spPr>
            <a:xfrm>
              <a:off x="3430975" y="2677375"/>
              <a:ext cx="19400" cy="17475"/>
            </a:xfrm>
            <a:custGeom>
              <a:avLst/>
              <a:gdLst/>
              <a:ahLst/>
              <a:cxnLst/>
              <a:rect l="l" t="t" r="r" b="b"/>
              <a:pathLst>
                <a:path w="776" h="699" extrusionOk="0">
                  <a:moveTo>
                    <a:pt x="0" y="1"/>
                  </a:moveTo>
                  <a:lnTo>
                    <a:pt x="0" y="699"/>
                  </a:lnTo>
                  <a:lnTo>
                    <a:pt x="776" y="699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0"/>
            <p:cNvSpPr/>
            <p:nvPr/>
          </p:nvSpPr>
          <p:spPr>
            <a:xfrm>
              <a:off x="3334825" y="2691725"/>
              <a:ext cx="72525" cy="14775"/>
            </a:xfrm>
            <a:custGeom>
              <a:avLst/>
              <a:gdLst/>
              <a:ahLst/>
              <a:cxnLst/>
              <a:rect l="l" t="t" r="r" b="b"/>
              <a:pathLst>
                <a:path w="2901" h="591" extrusionOk="0">
                  <a:moveTo>
                    <a:pt x="0" y="1"/>
                  </a:moveTo>
                  <a:lnTo>
                    <a:pt x="0" y="590"/>
                  </a:lnTo>
                  <a:lnTo>
                    <a:pt x="2900" y="590"/>
                  </a:lnTo>
                  <a:lnTo>
                    <a:pt x="2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0"/>
            <p:cNvSpPr/>
            <p:nvPr/>
          </p:nvSpPr>
          <p:spPr>
            <a:xfrm>
              <a:off x="3392975" y="2694825"/>
              <a:ext cx="7775" cy="7950"/>
            </a:xfrm>
            <a:custGeom>
              <a:avLst/>
              <a:gdLst/>
              <a:ahLst/>
              <a:cxnLst/>
              <a:rect l="l" t="t" r="r" b="b"/>
              <a:pathLst>
                <a:path w="311" h="318" extrusionOk="0">
                  <a:moveTo>
                    <a:pt x="156" y="1"/>
                  </a:moveTo>
                  <a:cubicBezTo>
                    <a:pt x="78" y="1"/>
                    <a:pt x="0" y="63"/>
                    <a:pt x="0" y="156"/>
                  </a:cubicBezTo>
                  <a:cubicBezTo>
                    <a:pt x="0" y="248"/>
                    <a:pt x="56" y="318"/>
                    <a:pt x="121" y="318"/>
                  </a:cubicBezTo>
                  <a:cubicBezTo>
                    <a:pt x="132" y="318"/>
                    <a:pt x="144" y="316"/>
                    <a:pt x="156" y="311"/>
                  </a:cubicBezTo>
                  <a:cubicBezTo>
                    <a:pt x="233" y="311"/>
                    <a:pt x="311" y="233"/>
                    <a:pt x="311" y="156"/>
                  </a:cubicBezTo>
                  <a:cubicBezTo>
                    <a:pt x="311" y="78"/>
                    <a:pt x="249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0"/>
            <p:cNvSpPr/>
            <p:nvPr/>
          </p:nvSpPr>
          <p:spPr>
            <a:xfrm>
              <a:off x="3394525" y="2696375"/>
              <a:ext cx="4675" cy="5075"/>
            </a:xfrm>
            <a:custGeom>
              <a:avLst/>
              <a:gdLst/>
              <a:ahLst/>
              <a:cxnLst/>
              <a:rect l="l" t="t" r="r" b="b"/>
              <a:pathLst>
                <a:path w="187" h="203" extrusionOk="0">
                  <a:moveTo>
                    <a:pt x="94" y="1"/>
                  </a:moveTo>
                  <a:cubicBezTo>
                    <a:pt x="32" y="1"/>
                    <a:pt x="0" y="47"/>
                    <a:pt x="0" y="94"/>
                  </a:cubicBezTo>
                  <a:cubicBezTo>
                    <a:pt x="16" y="156"/>
                    <a:pt x="63" y="202"/>
                    <a:pt x="94" y="202"/>
                  </a:cubicBezTo>
                  <a:cubicBezTo>
                    <a:pt x="156" y="202"/>
                    <a:pt x="187" y="156"/>
                    <a:pt x="187" y="94"/>
                  </a:cubicBezTo>
                  <a:cubicBezTo>
                    <a:pt x="187" y="47"/>
                    <a:pt x="156" y="1"/>
                    <a:pt x="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0"/>
            <p:cNvSpPr/>
            <p:nvPr/>
          </p:nvSpPr>
          <p:spPr>
            <a:xfrm>
              <a:off x="3346050" y="2691725"/>
              <a:ext cx="17475" cy="14775"/>
            </a:xfrm>
            <a:custGeom>
              <a:avLst/>
              <a:gdLst/>
              <a:ahLst/>
              <a:cxnLst/>
              <a:rect l="l" t="t" r="r" b="b"/>
              <a:pathLst>
                <a:path w="699" h="591" extrusionOk="0">
                  <a:moveTo>
                    <a:pt x="1" y="1"/>
                  </a:moveTo>
                  <a:lnTo>
                    <a:pt x="1" y="590"/>
                  </a:lnTo>
                  <a:lnTo>
                    <a:pt x="699" y="590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0"/>
            <p:cNvSpPr/>
            <p:nvPr/>
          </p:nvSpPr>
          <p:spPr>
            <a:xfrm>
              <a:off x="3342575" y="2303400"/>
              <a:ext cx="196225" cy="176075"/>
            </a:xfrm>
            <a:custGeom>
              <a:avLst/>
              <a:gdLst/>
              <a:ahLst/>
              <a:cxnLst/>
              <a:rect l="l" t="t" r="r" b="b"/>
              <a:pathLst>
                <a:path w="7849" h="7043" extrusionOk="0">
                  <a:moveTo>
                    <a:pt x="3952" y="1"/>
                  </a:moveTo>
                  <a:cubicBezTo>
                    <a:pt x="2509" y="1"/>
                    <a:pt x="1156" y="918"/>
                    <a:pt x="652" y="2382"/>
                  </a:cubicBezTo>
                  <a:cubicBezTo>
                    <a:pt x="0" y="4227"/>
                    <a:pt x="962" y="6228"/>
                    <a:pt x="2761" y="6848"/>
                  </a:cubicBezTo>
                  <a:cubicBezTo>
                    <a:pt x="3137" y="6980"/>
                    <a:pt x="3519" y="7042"/>
                    <a:pt x="3896" y="7042"/>
                  </a:cubicBezTo>
                  <a:cubicBezTo>
                    <a:pt x="5340" y="7042"/>
                    <a:pt x="6692" y="6125"/>
                    <a:pt x="7197" y="4661"/>
                  </a:cubicBezTo>
                  <a:cubicBezTo>
                    <a:pt x="7848" y="2816"/>
                    <a:pt x="6886" y="815"/>
                    <a:pt x="5087" y="195"/>
                  </a:cubicBezTo>
                  <a:cubicBezTo>
                    <a:pt x="4712" y="63"/>
                    <a:pt x="4329" y="1"/>
                    <a:pt x="39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0"/>
            <p:cNvSpPr/>
            <p:nvPr/>
          </p:nvSpPr>
          <p:spPr>
            <a:xfrm>
              <a:off x="3364275" y="2322675"/>
              <a:ext cx="153200" cy="137475"/>
            </a:xfrm>
            <a:custGeom>
              <a:avLst/>
              <a:gdLst/>
              <a:ahLst/>
              <a:cxnLst/>
              <a:rect l="l" t="t" r="r" b="b"/>
              <a:pathLst>
                <a:path w="6128" h="5499" extrusionOk="0">
                  <a:moveTo>
                    <a:pt x="3070" y="1"/>
                  </a:moveTo>
                  <a:cubicBezTo>
                    <a:pt x="1946" y="1"/>
                    <a:pt x="890" y="715"/>
                    <a:pt x="497" y="1859"/>
                  </a:cubicBezTo>
                  <a:cubicBezTo>
                    <a:pt x="1" y="3286"/>
                    <a:pt x="745" y="4852"/>
                    <a:pt x="2157" y="5348"/>
                  </a:cubicBezTo>
                  <a:cubicBezTo>
                    <a:pt x="2446" y="5450"/>
                    <a:pt x="2742" y="5499"/>
                    <a:pt x="3034" y="5499"/>
                  </a:cubicBezTo>
                  <a:cubicBezTo>
                    <a:pt x="4161" y="5499"/>
                    <a:pt x="5221" y="4776"/>
                    <a:pt x="5615" y="3642"/>
                  </a:cubicBezTo>
                  <a:cubicBezTo>
                    <a:pt x="6127" y="2200"/>
                    <a:pt x="5383" y="633"/>
                    <a:pt x="3956" y="153"/>
                  </a:cubicBezTo>
                  <a:cubicBezTo>
                    <a:pt x="3663" y="50"/>
                    <a:pt x="3364" y="1"/>
                    <a:pt x="3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0"/>
            <p:cNvSpPr/>
            <p:nvPr/>
          </p:nvSpPr>
          <p:spPr>
            <a:xfrm>
              <a:off x="3391025" y="2342750"/>
              <a:ext cx="99300" cy="98925"/>
            </a:xfrm>
            <a:custGeom>
              <a:avLst/>
              <a:gdLst/>
              <a:ahLst/>
              <a:cxnLst/>
              <a:rect l="l" t="t" r="r" b="b"/>
              <a:pathLst>
                <a:path w="3972" h="3957" extrusionOk="0">
                  <a:moveTo>
                    <a:pt x="2042" y="0"/>
                  </a:moveTo>
                  <a:cubicBezTo>
                    <a:pt x="2023" y="0"/>
                    <a:pt x="2005" y="1"/>
                    <a:pt x="1986" y="1"/>
                  </a:cubicBezTo>
                  <a:cubicBezTo>
                    <a:pt x="869" y="17"/>
                    <a:pt x="1" y="916"/>
                    <a:pt x="16" y="2017"/>
                  </a:cubicBezTo>
                  <a:lnTo>
                    <a:pt x="16" y="2033"/>
                  </a:lnTo>
                  <a:cubicBezTo>
                    <a:pt x="32" y="3094"/>
                    <a:pt x="900" y="3956"/>
                    <a:pt x="1973" y="3956"/>
                  </a:cubicBezTo>
                  <a:cubicBezTo>
                    <a:pt x="1983" y="3956"/>
                    <a:pt x="1992" y="3956"/>
                    <a:pt x="2002" y="3956"/>
                  </a:cubicBezTo>
                  <a:cubicBezTo>
                    <a:pt x="3103" y="3925"/>
                    <a:pt x="3971" y="3025"/>
                    <a:pt x="3956" y="1940"/>
                  </a:cubicBezTo>
                  <a:lnTo>
                    <a:pt x="3956" y="1909"/>
                  </a:lnTo>
                  <a:cubicBezTo>
                    <a:pt x="3941" y="872"/>
                    <a:pt x="3101" y="0"/>
                    <a:pt x="2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0"/>
            <p:cNvSpPr/>
            <p:nvPr/>
          </p:nvSpPr>
          <p:spPr>
            <a:xfrm>
              <a:off x="3410800" y="2360975"/>
              <a:ext cx="59750" cy="60525"/>
            </a:xfrm>
            <a:custGeom>
              <a:avLst/>
              <a:gdLst/>
              <a:ahLst/>
              <a:cxnLst/>
              <a:rect l="l" t="t" r="r" b="b"/>
              <a:pathLst>
                <a:path w="2390" h="2421" extrusionOk="0">
                  <a:moveTo>
                    <a:pt x="1195" y="1"/>
                  </a:moveTo>
                  <a:cubicBezTo>
                    <a:pt x="528" y="16"/>
                    <a:pt x="1" y="559"/>
                    <a:pt x="1" y="1226"/>
                  </a:cubicBezTo>
                  <a:lnTo>
                    <a:pt x="1" y="1242"/>
                  </a:lnTo>
                  <a:cubicBezTo>
                    <a:pt x="1" y="1909"/>
                    <a:pt x="544" y="2420"/>
                    <a:pt x="1211" y="2420"/>
                  </a:cubicBezTo>
                  <a:cubicBezTo>
                    <a:pt x="1862" y="2405"/>
                    <a:pt x="2389" y="1862"/>
                    <a:pt x="2389" y="1211"/>
                  </a:cubicBezTo>
                  <a:cubicBezTo>
                    <a:pt x="2389" y="528"/>
                    <a:pt x="1847" y="1"/>
                    <a:pt x="1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0"/>
            <p:cNvSpPr/>
            <p:nvPr/>
          </p:nvSpPr>
          <p:spPr>
            <a:xfrm>
              <a:off x="3427475" y="2378050"/>
              <a:ext cx="26775" cy="27175"/>
            </a:xfrm>
            <a:custGeom>
              <a:avLst/>
              <a:gdLst/>
              <a:ahLst/>
              <a:cxnLst/>
              <a:rect l="l" t="t" r="r" b="b"/>
              <a:pathLst>
                <a:path w="1071" h="1087" extrusionOk="0">
                  <a:moveTo>
                    <a:pt x="528" y="0"/>
                  </a:moveTo>
                  <a:cubicBezTo>
                    <a:pt x="233" y="0"/>
                    <a:pt x="1" y="249"/>
                    <a:pt x="1" y="543"/>
                  </a:cubicBezTo>
                  <a:lnTo>
                    <a:pt x="1" y="559"/>
                  </a:lnTo>
                  <a:cubicBezTo>
                    <a:pt x="16" y="853"/>
                    <a:pt x="249" y="1086"/>
                    <a:pt x="544" y="1086"/>
                  </a:cubicBezTo>
                  <a:cubicBezTo>
                    <a:pt x="838" y="1086"/>
                    <a:pt x="1071" y="838"/>
                    <a:pt x="1071" y="543"/>
                  </a:cubicBezTo>
                  <a:cubicBezTo>
                    <a:pt x="1071" y="233"/>
                    <a:pt x="838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0"/>
            <p:cNvSpPr/>
            <p:nvPr/>
          </p:nvSpPr>
          <p:spPr>
            <a:xfrm>
              <a:off x="3312325" y="2323775"/>
              <a:ext cx="128375" cy="67875"/>
            </a:xfrm>
            <a:custGeom>
              <a:avLst/>
              <a:gdLst/>
              <a:ahLst/>
              <a:cxnLst/>
              <a:rect l="l" t="t" r="r" b="b"/>
              <a:pathLst>
                <a:path w="5135" h="2715" extrusionOk="0">
                  <a:moveTo>
                    <a:pt x="31" y="0"/>
                  </a:moveTo>
                  <a:lnTo>
                    <a:pt x="0" y="47"/>
                  </a:lnTo>
                  <a:lnTo>
                    <a:pt x="5103" y="2714"/>
                  </a:lnTo>
                  <a:lnTo>
                    <a:pt x="5134" y="266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0"/>
            <p:cNvSpPr/>
            <p:nvPr/>
          </p:nvSpPr>
          <p:spPr>
            <a:xfrm>
              <a:off x="3295650" y="2319500"/>
              <a:ext cx="17475" cy="8175"/>
            </a:xfrm>
            <a:custGeom>
              <a:avLst/>
              <a:gdLst/>
              <a:ahLst/>
              <a:cxnLst/>
              <a:rect l="l" t="t" r="r" b="b"/>
              <a:pathLst>
                <a:path w="699" h="327" extrusionOk="0">
                  <a:moveTo>
                    <a:pt x="249" y="0"/>
                  </a:moveTo>
                  <a:lnTo>
                    <a:pt x="1" y="78"/>
                  </a:lnTo>
                  <a:lnTo>
                    <a:pt x="466" y="326"/>
                  </a:lnTo>
                  <a:lnTo>
                    <a:pt x="698" y="249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0"/>
            <p:cNvSpPr/>
            <p:nvPr/>
          </p:nvSpPr>
          <p:spPr>
            <a:xfrm>
              <a:off x="3300300" y="2312125"/>
              <a:ext cx="13600" cy="12050"/>
            </a:xfrm>
            <a:custGeom>
              <a:avLst/>
              <a:gdLst/>
              <a:ahLst/>
              <a:cxnLst/>
              <a:rect l="l" t="t" r="r" b="b"/>
              <a:pathLst>
                <a:path w="544" h="482" extrusionOk="0">
                  <a:moveTo>
                    <a:pt x="1" y="1"/>
                  </a:moveTo>
                  <a:lnTo>
                    <a:pt x="78" y="249"/>
                  </a:lnTo>
                  <a:lnTo>
                    <a:pt x="543" y="482"/>
                  </a:lnTo>
                  <a:cubicBezTo>
                    <a:pt x="512" y="404"/>
                    <a:pt x="481" y="326"/>
                    <a:pt x="466" y="24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0"/>
            <p:cNvSpPr/>
            <p:nvPr/>
          </p:nvSpPr>
          <p:spPr>
            <a:xfrm>
              <a:off x="3434850" y="2385425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87" y="0"/>
                  </a:moveTo>
                  <a:lnTo>
                    <a:pt x="171" y="202"/>
                  </a:lnTo>
                  <a:lnTo>
                    <a:pt x="0" y="341"/>
                  </a:lnTo>
                  <a:lnTo>
                    <a:pt x="264" y="357"/>
                  </a:lnTo>
                  <a:lnTo>
                    <a:pt x="357" y="186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0"/>
            <p:cNvSpPr/>
            <p:nvPr/>
          </p:nvSpPr>
          <p:spPr>
            <a:xfrm>
              <a:off x="2969550" y="2549900"/>
              <a:ext cx="45400" cy="40275"/>
            </a:xfrm>
            <a:custGeom>
              <a:avLst/>
              <a:gdLst/>
              <a:ahLst/>
              <a:cxnLst/>
              <a:rect l="l" t="t" r="r" b="b"/>
              <a:pathLst>
                <a:path w="1816" h="1611" extrusionOk="0">
                  <a:moveTo>
                    <a:pt x="951" y="1"/>
                  </a:moveTo>
                  <a:cubicBezTo>
                    <a:pt x="616" y="1"/>
                    <a:pt x="302" y="203"/>
                    <a:pt x="172" y="524"/>
                  </a:cubicBezTo>
                  <a:cubicBezTo>
                    <a:pt x="1" y="959"/>
                    <a:pt x="203" y="1440"/>
                    <a:pt x="637" y="1610"/>
                  </a:cubicBezTo>
                  <a:lnTo>
                    <a:pt x="1505" y="1455"/>
                  </a:lnTo>
                  <a:cubicBezTo>
                    <a:pt x="1723" y="1253"/>
                    <a:pt x="1816" y="974"/>
                    <a:pt x="1754" y="680"/>
                  </a:cubicBezTo>
                  <a:cubicBezTo>
                    <a:pt x="1707" y="400"/>
                    <a:pt x="1505" y="168"/>
                    <a:pt x="1257" y="59"/>
                  </a:cubicBezTo>
                  <a:cubicBezTo>
                    <a:pt x="1156" y="19"/>
                    <a:pt x="1052" y="1"/>
                    <a:pt x="9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0"/>
            <p:cNvSpPr/>
            <p:nvPr/>
          </p:nvSpPr>
          <p:spPr>
            <a:xfrm>
              <a:off x="2974600" y="2583925"/>
              <a:ext cx="44625" cy="14375"/>
            </a:xfrm>
            <a:custGeom>
              <a:avLst/>
              <a:gdLst/>
              <a:ahLst/>
              <a:cxnLst/>
              <a:rect l="l" t="t" r="r" b="b"/>
              <a:pathLst>
                <a:path w="1785" h="575" extrusionOk="0">
                  <a:moveTo>
                    <a:pt x="1738" y="1"/>
                  </a:moveTo>
                  <a:lnTo>
                    <a:pt x="1" y="327"/>
                  </a:lnTo>
                  <a:lnTo>
                    <a:pt x="47" y="575"/>
                  </a:lnTo>
                  <a:lnTo>
                    <a:pt x="1784" y="249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0"/>
            <p:cNvSpPr/>
            <p:nvPr/>
          </p:nvSpPr>
          <p:spPr>
            <a:xfrm>
              <a:off x="2968000" y="2666150"/>
              <a:ext cx="89225" cy="22500"/>
            </a:xfrm>
            <a:custGeom>
              <a:avLst/>
              <a:gdLst/>
              <a:ahLst/>
              <a:cxnLst/>
              <a:rect l="l" t="t" r="r" b="b"/>
              <a:pathLst>
                <a:path w="3569" h="900" extrusionOk="0">
                  <a:moveTo>
                    <a:pt x="3537" y="0"/>
                  </a:moveTo>
                  <a:lnTo>
                    <a:pt x="1" y="651"/>
                  </a:lnTo>
                  <a:lnTo>
                    <a:pt x="47" y="900"/>
                  </a:lnTo>
                  <a:lnTo>
                    <a:pt x="3568" y="248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0"/>
            <p:cNvSpPr/>
            <p:nvPr/>
          </p:nvSpPr>
          <p:spPr>
            <a:xfrm>
              <a:off x="2971500" y="2683975"/>
              <a:ext cx="89200" cy="22525"/>
            </a:xfrm>
            <a:custGeom>
              <a:avLst/>
              <a:gdLst/>
              <a:ahLst/>
              <a:cxnLst/>
              <a:rect l="l" t="t" r="r" b="b"/>
              <a:pathLst>
                <a:path w="3568" h="901" extrusionOk="0">
                  <a:moveTo>
                    <a:pt x="3521" y="0"/>
                  </a:moveTo>
                  <a:lnTo>
                    <a:pt x="1" y="652"/>
                  </a:lnTo>
                  <a:lnTo>
                    <a:pt x="47" y="900"/>
                  </a:lnTo>
                  <a:lnTo>
                    <a:pt x="3568" y="24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0"/>
            <p:cNvSpPr/>
            <p:nvPr/>
          </p:nvSpPr>
          <p:spPr>
            <a:xfrm>
              <a:off x="2973050" y="2672725"/>
              <a:ext cx="83400" cy="26775"/>
            </a:xfrm>
            <a:custGeom>
              <a:avLst/>
              <a:gdLst/>
              <a:ahLst/>
              <a:cxnLst/>
              <a:rect l="l" t="t" r="r" b="b"/>
              <a:pathLst>
                <a:path w="3336" h="1071" extrusionOk="0">
                  <a:moveTo>
                    <a:pt x="3258" y="1"/>
                  </a:moveTo>
                  <a:lnTo>
                    <a:pt x="1" y="606"/>
                  </a:lnTo>
                  <a:lnTo>
                    <a:pt x="78" y="1071"/>
                  </a:lnTo>
                  <a:lnTo>
                    <a:pt x="3335" y="466"/>
                  </a:lnTo>
                  <a:lnTo>
                    <a:pt x="32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0"/>
            <p:cNvSpPr/>
            <p:nvPr/>
          </p:nvSpPr>
          <p:spPr>
            <a:xfrm>
              <a:off x="2979650" y="2590925"/>
              <a:ext cx="36475" cy="12800"/>
            </a:xfrm>
            <a:custGeom>
              <a:avLst/>
              <a:gdLst/>
              <a:ahLst/>
              <a:cxnLst/>
              <a:rect l="l" t="t" r="r" b="b"/>
              <a:pathLst>
                <a:path w="1459" h="512" extrusionOk="0">
                  <a:moveTo>
                    <a:pt x="1412" y="0"/>
                  </a:moveTo>
                  <a:lnTo>
                    <a:pt x="0" y="264"/>
                  </a:lnTo>
                  <a:lnTo>
                    <a:pt x="47" y="512"/>
                  </a:lnTo>
                  <a:lnTo>
                    <a:pt x="1458" y="248"/>
                  </a:lnTo>
                  <a:lnTo>
                    <a:pt x="14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0"/>
            <p:cNvSpPr/>
            <p:nvPr/>
          </p:nvSpPr>
          <p:spPr>
            <a:xfrm>
              <a:off x="2976150" y="2599050"/>
              <a:ext cx="72150" cy="82225"/>
            </a:xfrm>
            <a:custGeom>
              <a:avLst/>
              <a:gdLst/>
              <a:ahLst/>
              <a:cxnLst/>
              <a:rect l="l" t="t" r="r" b="b"/>
              <a:pathLst>
                <a:path w="2886" h="3289" extrusionOk="0">
                  <a:moveTo>
                    <a:pt x="1365" y="1"/>
                  </a:moveTo>
                  <a:lnTo>
                    <a:pt x="404" y="171"/>
                  </a:lnTo>
                  <a:cubicBezTo>
                    <a:pt x="404" y="171"/>
                    <a:pt x="528" y="1024"/>
                    <a:pt x="528" y="1707"/>
                  </a:cubicBezTo>
                  <a:cubicBezTo>
                    <a:pt x="543" y="2513"/>
                    <a:pt x="1" y="3289"/>
                    <a:pt x="1" y="3289"/>
                  </a:cubicBezTo>
                  <a:lnTo>
                    <a:pt x="2885" y="2746"/>
                  </a:lnTo>
                  <a:cubicBezTo>
                    <a:pt x="2885" y="2746"/>
                    <a:pt x="2110" y="2203"/>
                    <a:pt x="1800" y="1474"/>
                  </a:cubicBezTo>
                  <a:cubicBezTo>
                    <a:pt x="1567" y="838"/>
                    <a:pt x="1365" y="1"/>
                    <a:pt x="13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0"/>
            <p:cNvSpPr/>
            <p:nvPr/>
          </p:nvSpPr>
          <p:spPr>
            <a:xfrm>
              <a:off x="2757075" y="2857675"/>
              <a:ext cx="345125" cy="36100"/>
            </a:xfrm>
            <a:custGeom>
              <a:avLst/>
              <a:gdLst/>
              <a:ahLst/>
              <a:cxnLst/>
              <a:rect l="l" t="t" r="r" b="b"/>
              <a:pathLst>
                <a:path w="13805" h="1444" extrusionOk="0">
                  <a:moveTo>
                    <a:pt x="6902" y="1"/>
                  </a:moveTo>
                  <a:cubicBezTo>
                    <a:pt x="3087" y="1"/>
                    <a:pt x="1" y="326"/>
                    <a:pt x="1" y="730"/>
                  </a:cubicBezTo>
                  <a:cubicBezTo>
                    <a:pt x="1" y="1117"/>
                    <a:pt x="3087" y="1443"/>
                    <a:pt x="6902" y="1443"/>
                  </a:cubicBezTo>
                  <a:cubicBezTo>
                    <a:pt x="10718" y="1443"/>
                    <a:pt x="13804" y="1117"/>
                    <a:pt x="13804" y="730"/>
                  </a:cubicBezTo>
                  <a:cubicBezTo>
                    <a:pt x="13804" y="326"/>
                    <a:pt x="10718" y="1"/>
                    <a:pt x="69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0"/>
            <p:cNvSpPr/>
            <p:nvPr/>
          </p:nvSpPr>
          <p:spPr>
            <a:xfrm>
              <a:off x="2748950" y="2810000"/>
              <a:ext cx="793725" cy="1950"/>
            </a:xfrm>
            <a:custGeom>
              <a:avLst/>
              <a:gdLst/>
              <a:ahLst/>
              <a:cxnLst/>
              <a:rect l="l" t="t" r="r" b="b"/>
              <a:pathLst>
                <a:path w="31749" h="78" extrusionOk="0">
                  <a:moveTo>
                    <a:pt x="15882" y="0"/>
                  </a:moveTo>
                  <a:lnTo>
                    <a:pt x="7941" y="16"/>
                  </a:lnTo>
                  <a:lnTo>
                    <a:pt x="3970" y="16"/>
                  </a:lnTo>
                  <a:lnTo>
                    <a:pt x="0" y="31"/>
                  </a:lnTo>
                  <a:lnTo>
                    <a:pt x="3970" y="47"/>
                  </a:lnTo>
                  <a:lnTo>
                    <a:pt x="7941" y="78"/>
                  </a:lnTo>
                  <a:lnTo>
                    <a:pt x="23823" y="78"/>
                  </a:lnTo>
                  <a:lnTo>
                    <a:pt x="27778" y="47"/>
                  </a:lnTo>
                  <a:lnTo>
                    <a:pt x="31748" y="31"/>
                  </a:lnTo>
                  <a:lnTo>
                    <a:pt x="27778" y="16"/>
                  </a:lnTo>
                  <a:lnTo>
                    <a:pt x="23823" y="16"/>
                  </a:lnTo>
                  <a:lnTo>
                    <a:pt x="15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0"/>
            <p:cNvSpPr/>
            <p:nvPr/>
          </p:nvSpPr>
          <p:spPr>
            <a:xfrm>
              <a:off x="2805925" y="2091500"/>
              <a:ext cx="241975" cy="127600"/>
            </a:xfrm>
            <a:custGeom>
              <a:avLst/>
              <a:gdLst/>
              <a:ahLst/>
              <a:cxnLst/>
              <a:rect l="l" t="t" r="r" b="b"/>
              <a:pathLst>
                <a:path w="9679" h="5104" extrusionOk="0">
                  <a:moveTo>
                    <a:pt x="4855" y="1"/>
                  </a:moveTo>
                  <a:cubicBezTo>
                    <a:pt x="4561" y="1"/>
                    <a:pt x="4297" y="47"/>
                    <a:pt x="4002" y="94"/>
                  </a:cubicBezTo>
                  <a:cubicBezTo>
                    <a:pt x="2281" y="466"/>
                    <a:pt x="854" y="1722"/>
                    <a:pt x="280" y="3397"/>
                  </a:cubicBezTo>
                  <a:cubicBezTo>
                    <a:pt x="78" y="3956"/>
                    <a:pt x="1" y="4514"/>
                    <a:pt x="1" y="5103"/>
                  </a:cubicBezTo>
                  <a:cubicBezTo>
                    <a:pt x="32" y="3956"/>
                    <a:pt x="435" y="2839"/>
                    <a:pt x="1133" y="1877"/>
                  </a:cubicBezTo>
                  <a:cubicBezTo>
                    <a:pt x="1474" y="1428"/>
                    <a:pt x="1924" y="1071"/>
                    <a:pt x="2405" y="761"/>
                  </a:cubicBezTo>
                  <a:cubicBezTo>
                    <a:pt x="2917" y="466"/>
                    <a:pt x="3429" y="249"/>
                    <a:pt x="4002" y="140"/>
                  </a:cubicBezTo>
                  <a:cubicBezTo>
                    <a:pt x="4282" y="78"/>
                    <a:pt x="4561" y="63"/>
                    <a:pt x="4855" y="32"/>
                  </a:cubicBezTo>
                  <a:lnTo>
                    <a:pt x="5274" y="32"/>
                  </a:lnTo>
                  <a:cubicBezTo>
                    <a:pt x="5414" y="32"/>
                    <a:pt x="5569" y="63"/>
                    <a:pt x="5708" y="78"/>
                  </a:cubicBezTo>
                  <a:lnTo>
                    <a:pt x="5817" y="94"/>
                  </a:lnTo>
                  <a:lnTo>
                    <a:pt x="5910" y="109"/>
                  </a:lnTo>
                  <a:lnTo>
                    <a:pt x="6127" y="156"/>
                  </a:lnTo>
                  <a:lnTo>
                    <a:pt x="6530" y="264"/>
                  </a:lnTo>
                  <a:cubicBezTo>
                    <a:pt x="6810" y="373"/>
                    <a:pt x="7073" y="466"/>
                    <a:pt x="7337" y="606"/>
                  </a:cubicBezTo>
                  <a:cubicBezTo>
                    <a:pt x="8361" y="1118"/>
                    <a:pt x="9198" y="1986"/>
                    <a:pt x="9679" y="3025"/>
                  </a:cubicBezTo>
                  <a:cubicBezTo>
                    <a:pt x="9446" y="2498"/>
                    <a:pt x="9121" y="2017"/>
                    <a:pt x="8733" y="1598"/>
                  </a:cubicBezTo>
                  <a:cubicBezTo>
                    <a:pt x="8330" y="1180"/>
                    <a:pt x="7864" y="838"/>
                    <a:pt x="7352" y="559"/>
                  </a:cubicBezTo>
                  <a:cubicBezTo>
                    <a:pt x="6856" y="296"/>
                    <a:pt x="6282" y="109"/>
                    <a:pt x="5708" y="47"/>
                  </a:cubicBezTo>
                  <a:cubicBezTo>
                    <a:pt x="5569" y="16"/>
                    <a:pt x="5414" y="1"/>
                    <a:pt x="5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0"/>
            <p:cNvSpPr/>
            <p:nvPr/>
          </p:nvSpPr>
          <p:spPr>
            <a:xfrm>
              <a:off x="2825325" y="2077550"/>
              <a:ext cx="102000" cy="48500"/>
            </a:xfrm>
            <a:custGeom>
              <a:avLst/>
              <a:gdLst/>
              <a:ahLst/>
              <a:cxnLst/>
              <a:rect l="l" t="t" r="r" b="b"/>
              <a:pathLst>
                <a:path w="4080" h="1940" extrusionOk="0">
                  <a:moveTo>
                    <a:pt x="3785" y="0"/>
                  </a:moveTo>
                  <a:lnTo>
                    <a:pt x="3490" y="16"/>
                  </a:lnTo>
                  <a:cubicBezTo>
                    <a:pt x="3397" y="31"/>
                    <a:pt x="3304" y="31"/>
                    <a:pt x="3211" y="47"/>
                  </a:cubicBezTo>
                  <a:lnTo>
                    <a:pt x="2916" y="109"/>
                  </a:lnTo>
                  <a:cubicBezTo>
                    <a:pt x="2156" y="264"/>
                    <a:pt x="1443" y="621"/>
                    <a:pt x="822" y="1102"/>
                  </a:cubicBezTo>
                  <a:cubicBezTo>
                    <a:pt x="512" y="1350"/>
                    <a:pt x="233" y="1629"/>
                    <a:pt x="0" y="1939"/>
                  </a:cubicBezTo>
                  <a:cubicBezTo>
                    <a:pt x="280" y="1644"/>
                    <a:pt x="543" y="1381"/>
                    <a:pt x="838" y="1148"/>
                  </a:cubicBezTo>
                  <a:cubicBezTo>
                    <a:pt x="1458" y="667"/>
                    <a:pt x="2156" y="326"/>
                    <a:pt x="2916" y="156"/>
                  </a:cubicBezTo>
                  <a:lnTo>
                    <a:pt x="3211" y="94"/>
                  </a:lnTo>
                  <a:cubicBezTo>
                    <a:pt x="3304" y="94"/>
                    <a:pt x="3397" y="78"/>
                    <a:pt x="3490" y="47"/>
                  </a:cubicBezTo>
                  <a:lnTo>
                    <a:pt x="3785" y="16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0"/>
            <p:cNvSpPr/>
            <p:nvPr/>
          </p:nvSpPr>
          <p:spPr>
            <a:xfrm>
              <a:off x="3381725" y="2104700"/>
              <a:ext cx="109375" cy="246225"/>
            </a:xfrm>
            <a:custGeom>
              <a:avLst/>
              <a:gdLst/>
              <a:ahLst/>
              <a:cxnLst/>
              <a:rect l="l" t="t" r="r" b="b"/>
              <a:pathLst>
                <a:path w="4375" h="9849" extrusionOk="0">
                  <a:moveTo>
                    <a:pt x="652" y="0"/>
                  </a:moveTo>
                  <a:lnTo>
                    <a:pt x="652" y="0"/>
                  </a:lnTo>
                  <a:cubicBezTo>
                    <a:pt x="1753" y="310"/>
                    <a:pt x="2715" y="1008"/>
                    <a:pt x="3382" y="1954"/>
                  </a:cubicBezTo>
                  <a:cubicBezTo>
                    <a:pt x="3537" y="2187"/>
                    <a:pt x="3692" y="2435"/>
                    <a:pt x="3801" y="2683"/>
                  </a:cubicBezTo>
                  <a:cubicBezTo>
                    <a:pt x="3863" y="2807"/>
                    <a:pt x="3925" y="2947"/>
                    <a:pt x="3987" y="3071"/>
                  </a:cubicBezTo>
                  <a:lnTo>
                    <a:pt x="4064" y="3273"/>
                  </a:lnTo>
                  <a:lnTo>
                    <a:pt x="4095" y="3366"/>
                  </a:lnTo>
                  <a:cubicBezTo>
                    <a:pt x="4095" y="3397"/>
                    <a:pt x="4095" y="3428"/>
                    <a:pt x="4111" y="3459"/>
                  </a:cubicBezTo>
                  <a:cubicBezTo>
                    <a:pt x="4157" y="3598"/>
                    <a:pt x="4188" y="3738"/>
                    <a:pt x="4219" y="3878"/>
                  </a:cubicBezTo>
                  <a:lnTo>
                    <a:pt x="4250" y="4095"/>
                  </a:lnTo>
                  <a:cubicBezTo>
                    <a:pt x="4250" y="4172"/>
                    <a:pt x="4266" y="4219"/>
                    <a:pt x="4266" y="4296"/>
                  </a:cubicBezTo>
                  <a:cubicBezTo>
                    <a:pt x="4312" y="4591"/>
                    <a:pt x="4312" y="4870"/>
                    <a:pt x="4297" y="5149"/>
                  </a:cubicBezTo>
                  <a:cubicBezTo>
                    <a:pt x="4250" y="5739"/>
                    <a:pt x="4142" y="6297"/>
                    <a:pt x="3909" y="6824"/>
                  </a:cubicBezTo>
                  <a:cubicBezTo>
                    <a:pt x="3676" y="7352"/>
                    <a:pt x="3366" y="7832"/>
                    <a:pt x="2979" y="8251"/>
                  </a:cubicBezTo>
                  <a:cubicBezTo>
                    <a:pt x="2203" y="9104"/>
                    <a:pt x="1148" y="9678"/>
                    <a:pt x="1" y="9849"/>
                  </a:cubicBezTo>
                  <a:cubicBezTo>
                    <a:pt x="2389" y="9539"/>
                    <a:pt x="4219" y="7584"/>
                    <a:pt x="4343" y="5196"/>
                  </a:cubicBezTo>
                  <a:cubicBezTo>
                    <a:pt x="4374" y="4901"/>
                    <a:pt x="4374" y="4606"/>
                    <a:pt x="4328" y="4312"/>
                  </a:cubicBezTo>
                  <a:cubicBezTo>
                    <a:pt x="4328" y="4234"/>
                    <a:pt x="4328" y="4188"/>
                    <a:pt x="4312" y="4110"/>
                  </a:cubicBezTo>
                  <a:lnTo>
                    <a:pt x="4266" y="3893"/>
                  </a:lnTo>
                  <a:cubicBezTo>
                    <a:pt x="4250" y="3738"/>
                    <a:pt x="4219" y="3598"/>
                    <a:pt x="4173" y="3459"/>
                  </a:cubicBezTo>
                  <a:cubicBezTo>
                    <a:pt x="4018" y="2900"/>
                    <a:pt x="3770" y="2373"/>
                    <a:pt x="3413" y="1908"/>
                  </a:cubicBezTo>
                  <a:cubicBezTo>
                    <a:pt x="3087" y="1443"/>
                    <a:pt x="2684" y="1039"/>
                    <a:pt x="2203" y="714"/>
                  </a:cubicBezTo>
                  <a:cubicBezTo>
                    <a:pt x="1738" y="403"/>
                    <a:pt x="1210" y="155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0"/>
            <p:cNvSpPr/>
            <p:nvPr/>
          </p:nvSpPr>
          <p:spPr>
            <a:xfrm>
              <a:off x="3458125" y="2118650"/>
              <a:ext cx="47700" cy="102400"/>
            </a:xfrm>
            <a:custGeom>
              <a:avLst/>
              <a:gdLst/>
              <a:ahLst/>
              <a:cxnLst/>
              <a:rect l="l" t="t" r="r" b="b"/>
              <a:pathLst>
                <a:path w="1908" h="4096" extrusionOk="0">
                  <a:moveTo>
                    <a:pt x="0" y="0"/>
                  </a:moveTo>
                  <a:lnTo>
                    <a:pt x="202" y="202"/>
                  </a:lnTo>
                  <a:lnTo>
                    <a:pt x="403" y="404"/>
                  </a:lnTo>
                  <a:cubicBezTo>
                    <a:pt x="481" y="466"/>
                    <a:pt x="543" y="543"/>
                    <a:pt x="589" y="621"/>
                  </a:cubicBezTo>
                  <a:lnTo>
                    <a:pt x="776" y="854"/>
                  </a:lnTo>
                  <a:cubicBezTo>
                    <a:pt x="1241" y="1474"/>
                    <a:pt x="1567" y="2187"/>
                    <a:pt x="1737" y="2947"/>
                  </a:cubicBezTo>
                  <a:cubicBezTo>
                    <a:pt x="1830" y="3320"/>
                    <a:pt x="1877" y="3707"/>
                    <a:pt x="1892" y="4095"/>
                  </a:cubicBezTo>
                  <a:cubicBezTo>
                    <a:pt x="1908" y="3707"/>
                    <a:pt x="1877" y="3320"/>
                    <a:pt x="1815" y="2932"/>
                  </a:cubicBezTo>
                  <a:cubicBezTo>
                    <a:pt x="1737" y="2560"/>
                    <a:pt x="1598" y="2172"/>
                    <a:pt x="1442" y="1831"/>
                  </a:cubicBezTo>
                  <a:cubicBezTo>
                    <a:pt x="1272" y="1474"/>
                    <a:pt x="1055" y="1148"/>
                    <a:pt x="822" y="838"/>
                  </a:cubicBezTo>
                  <a:cubicBezTo>
                    <a:pt x="745" y="760"/>
                    <a:pt x="698" y="683"/>
                    <a:pt x="636" y="605"/>
                  </a:cubicBezTo>
                  <a:cubicBezTo>
                    <a:pt x="574" y="528"/>
                    <a:pt x="512" y="466"/>
                    <a:pt x="434" y="388"/>
                  </a:cubicBezTo>
                  <a:lnTo>
                    <a:pt x="233" y="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0"/>
            <p:cNvSpPr/>
            <p:nvPr/>
          </p:nvSpPr>
          <p:spPr>
            <a:xfrm>
              <a:off x="3002525" y="2362550"/>
              <a:ext cx="290825" cy="126600"/>
            </a:xfrm>
            <a:custGeom>
              <a:avLst/>
              <a:gdLst/>
              <a:ahLst/>
              <a:cxnLst/>
              <a:rect l="l" t="t" r="r" b="b"/>
              <a:pathLst>
                <a:path w="11633" h="5064" extrusionOk="0">
                  <a:moveTo>
                    <a:pt x="0" y="0"/>
                  </a:moveTo>
                  <a:lnTo>
                    <a:pt x="0" y="0"/>
                  </a:lnTo>
                  <a:cubicBezTo>
                    <a:pt x="109" y="667"/>
                    <a:pt x="326" y="1318"/>
                    <a:pt x="636" y="1908"/>
                  </a:cubicBezTo>
                  <a:cubicBezTo>
                    <a:pt x="652" y="2001"/>
                    <a:pt x="714" y="2047"/>
                    <a:pt x="745" y="2125"/>
                  </a:cubicBezTo>
                  <a:lnTo>
                    <a:pt x="884" y="2342"/>
                  </a:lnTo>
                  <a:lnTo>
                    <a:pt x="1024" y="2559"/>
                  </a:lnTo>
                  <a:cubicBezTo>
                    <a:pt x="1086" y="2637"/>
                    <a:pt x="1117" y="2714"/>
                    <a:pt x="1179" y="2776"/>
                  </a:cubicBezTo>
                  <a:cubicBezTo>
                    <a:pt x="1272" y="2900"/>
                    <a:pt x="1396" y="3040"/>
                    <a:pt x="1505" y="3164"/>
                  </a:cubicBezTo>
                  <a:lnTo>
                    <a:pt x="1675" y="3350"/>
                  </a:lnTo>
                  <a:lnTo>
                    <a:pt x="1877" y="3521"/>
                  </a:lnTo>
                  <a:cubicBezTo>
                    <a:pt x="2125" y="3753"/>
                    <a:pt x="2404" y="3970"/>
                    <a:pt x="2683" y="4141"/>
                  </a:cubicBezTo>
                  <a:cubicBezTo>
                    <a:pt x="2745" y="4203"/>
                    <a:pt x="2823" y="4250"/>
                    <a:pt x="2901" y="4281"/>
                  </a:cubicBezTo>
                  <a:lnTo>
                    <a:pt x="3133" y="4405"/>
                  </a:lnTo>
                  <a:lnTo>
                    <a:pt x="3350" y="4513"/>
                  </a:lnTo>
                  <a:lnTo>
                    <a:pt x="3459" y="4575"/>
                  </a:lnTo>
                  <a:cubicBezTo>
                    <a:pt x="3505" y="4575"/>
                    <a:pt x="3536" y="4591"/>
                    <a:pt x="3583" y="4606"/>
                  </a:cubicBezTo>
                  <a:cubicBezTo>
                    <a:pt x="3738" y="4668"/>
                    <a:pt x="3909" y="4730"/>
                    <a:pt x="4064" y="4792"/>
                  </a:cubicBezTo>
                  <a:lnTo>
                    <a:pt x="4312" y="4870"/>
                  </a:lnTo>
                  <a:cubicBezTo>
                    <a:pt x="4390" y="4886"/>
                    <a:pt x="4498" y="4901"/>
                    <a:pt x="4576" y="4917"/>
                  </a:cubicBezTo>
                  <a:cubicBezTo>
                    <a:pt x="4901" y="4994"/>
                    <a:pt x="5243" y="5041"/>
                    <a:pt x="5584" y="5056"/>
                  </a:cubicBezTo>
                  <a:cubicBezTo>
                    <a:pt x="5683" y="5061"/>
                    <a:pt x="5783" y="5064"/>
                    <a:pt x="5882" y="5064"/>
                  </a:cubicBezTo>
                  <a:cubicBezTo>
                    <a:pt x="8567" y="5064"/>
                    <a:pt x="10929" y="3253"/>
                    <a:pt x="11632" y="620"/>
                  </a:cubicBezTo>
                  <a:lnTo>
                    <a:pt x="11632" y="620"/>
                  </a:lnTo>
                  <a:cubicBezTo>
                    <a:pt x="11059" y="2621"/>
                    <a:pt x="9539" y="4172"/>
                    <a:pt x="7538" y="4746"/>
                  </a:cubicBezTo>
                  <a:cubicBezTo>
                    <a:pt x="6966" y="4905"/>
                    <a:pt x="6406" y="4985"/>
                    <a:pt x="5828" y="4985"/>
                  </a:cubicBezTo>
                  <a:cubicBezTo>
                    <a:pt x="5732" y="4985"/>
                    <a:pt x="5635" y="4983"/>
                    <a:pt x="5537" y="4979"/>
                  </a:cubicBezTo>
                  <a:cubicBezTo>
                    <a:pt x="5212" y="4963"/>
                    <a:pt x="4886" y="4917"/>
                    <a:pt x="4545" y="4839"/>
                  </a:cubicBezTo>
                  <a:cubicBezTo>
                    <a:pt x="4452" y="4823"/>
                    <a:pt x="4374" y="4808"/>
                    <a:pt x="4296" y="4777"/>
                  </a:cubicBezTo>
                  <a:lnTo>
                    <a:pt x="4064" y="4715"/>
                  </a:lnTo>
                  <a:lnTo>
                    <a:pt x="3599" y="4529"/>
                  </a:lnTo>
                  <a:cubicBezTo>
                    <a:pt x="3567" y="4529"/>
                    <a:pt x="3521" y="4513"/>
                    <a:pt x="3490" y="4498"/>
                  </a:cubicBezTo>
                  <a:lnTo>
                    <a:pt x="3366" y="4436"/>
                  </a:lnTo>
                  <a:lnTo>
                    <a:pt x="3133" y="4327"/>
                  </a:lnTo>
                  <a:cubicBezTo>
                    <a:pt x="3056" y="4281"/>
                    <a:pt x="2994" y="4265"/>
                    <a:pt x="2916" y="4203"/>
                  </a:cubicBezTo>
                  <a:cubicBezTo>
                    <a:pt x="2839" y="4141"/>
                    <a:pt x="2792" y="4110"/>
                    <a:pt x="2714" y="4064"/>
                  </a:cubicBezTo>
                  <a:cubicBezTo>
                    <a:pt x="2435" y="3893"/>
                    <a:pt x="2172" y="3691"/>
                    <a:pt x="1908" y="3459"/>
                  </a:cubicBezTo>
                  <a:cubicBezTo>
                    <a:pt x="900" y="2559"/>
                    <a:pt x="233" y="13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0"/>
            <p:cNvSpPr/>
            <p:nvPr/>
          </p:nvSpPr>
          <p:spPr>
            <a:xfrm>
              <a:off x="3113025" y="2477700"/>
              <a:ext cx="129925" cy="30075"/>
            </a:xfrm>
            <a:custGeom>
              <a:avLst/>
              <a:gdLst/>
              <a:ahLst/>
              <a:cxnLst/>
              <a:rect l="l" t="t" r="r" b="b"/>
              <a:pathLst>
                <a:path w="5197" h="1203" extrusionOk="0">
                  <a:moveTo>
                    <a:pt x="5196" y="0"/>
                  </a:moveTo>
                  <a:lnTo>
                    <a:pt x="5196" y="0"/>
                  </a:lnTo>
                  <a:cubicBezTo>
                    <a:pt x="4808" y="264"/>
                    <a:pt x="4390" y="466"/>
                    <a:pt x="3986" y="652"/>
                  </a:cubicBezTo>
                  <a:cubicBezTo>
                    <a:pt x="3583" y="822"/>
                    <a:pt x="3133" y="962"/>
                    <a:pt x="2684" y="1040"/>
                  </a:cubicBezTo>
                  <a:cubicBezTo>
                    <a:pt x="2309" y="1104"/>
                    <a:pt x="1923" y="1136"/>
                    <a:pt x="1554" y="1136"/>
                  </a:cubicBezTo>
                  <a:cubicBezTo>
                    <a:pt x="1480" y="1136"/>
                    <a:pt x="1407" y="1135"/>
                    <a:pt x="1334" y="1133"/>
                  </a:cubicBezTo>
                  <a:cubicBezTo>
                    <a:pt x="1210" y="1133"/>
                    <a:pt x="1102" y="1133"/>
                    <a:pt x="978" y="1117"/>
                  </a:cubicBezTo>
                  <a:cubicBezTo>
                    <a:pt x="885" y="1086"/>
                    <a:pt x="745" y="1086"/>
                    <a:pt x="652" y="1071"/>
                  </a:cubicBezTo>
                  <a:cubicBezTo>
                    <a:pt x="559" y="1055"/>
                    <a:pt x="435" y="1040"/>
                    <a:pt x="326" y="1008"/>
                  </a:cubicBezTo>
                  <a:lnTo>
                    <a:pt x="1" y="931"/>
                  </a:lnTo>
                  <a:lnTo>
                    <a:pt x="326" y="1040"/>
                  </a:lnTo>
                  <a:cubicBezTo>
                    <a:pt x="419" y="1071"/>
                    <a:pt x="528" y="1086"/>
                    <a:pt x="652" y="1117"/>
                  </a:cubicBezTo>
                  <a:cubicBezTo>
                    <a:pt x="745" y="1133"/>
                    <a:pt x="869" y="1133"/>
                    <a:pt x="978" y="1148"/>
                  </a:cubicBezTo>
                  <a:cubicBezTo>
                    <a:pt x="1102" y="1164"/>
                    <a:pt x="1210" y="1164"/>
                    <a:pt x="1334" y="1195"/>
                  </a:cubicBezTo>
                  <a:cubicBezTo>
                    <a:pt x="1431" y="1200"/>
                    <a:pt x="1528" y="1202"/>
                    <a:pt x="1626" y="1202"/>
                  </a:cubicBezTo>
                  <a:cubicBezTo>
                    <a:pt x="2433" y="1202"/>
                    <a:pt x="3255" y="1030"/>
                    <a:pt x="4002" y="698"/>
                  </a:cubicBezTo>
                  <a:cubicBezTo>
                    <a:pt x="4436" y="512"/>
                    <a:pt x="4824" y="280"/>
                    <a:pt x="5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0"/>
            <p:cNvSpPr/>
            <p:nvPr/>
          </p:nvSpPr>
          <p:spPr>
            <a:xfrm>
              <a:off x="3016875" y="2200850"/>
              <a:ext cx="259425" cy="259425"/>
            </a:xfrm>
            <a:custGeom>
              <a:avLst/>
              <a:gdLst/>
              <a:ahLst/>
              <a:cxnLst/>
              <a:rect l="l" t="t" r="r" b="b"/>
              <a:pathLst>
                <a:path w="10377" h="10377" extrusionOk="0">
                  <a:moveTo>
                    <a:pt x="4793" y="1"/>
                  </a:moveTo>
                  <a:lnTo>
                    <a:pt x="4684" y="931"/>
                  </a:lnTo>
                  <a:cubicBezTo>
                    <a:pt x="4265" y="993"/>
                    <a:pt x="3862" y="1102"/>
                    <a:pt x="3474" y="1272"/>
                  </a:cubicBezTo>
                  <a:lnTo>
                    <a:pt x="2931" y="512"/>
                  </a:lnTo>
                  <a:lnTo>
                    <a:pt x="2249" y="900"/>
                  </a:lnTo>
                  <a:lnTo>
                    <a:pt x="2637" y="1753"/>
                  </a:lnTo>
                  <a:cubicBezTo>
                    <a:pt x="2280" y="2001"/>
                    <a:pt x="2001" y="2296"/>
                    <a:pt x="1737" y="2653"/>
                  </a:cubicBezTo>
                  <a:lnTo>
                    <a:pt x="884" y="2265"/>
                  </a:lnTo>
                  <a:lnTo>
                    <a:pt x="496" y="2932"/>
                  </a:lnTo>
                  <a:lnTo>
                    <a:pt x="1256" y="3475"/>
                  </a:lnTo>
                  <a:cubicBezTo>
                    <a:pt x="1086" y="3862"/>
                    <a:pt x="962" y="4281"/>
                    <a:pt x="931" y="4700"/>
                  </a:cubicBezTo>
                  <a:lnTo>
                    <a:pt x="0" y="4793"/>
                  </a:lnTo>
                  <a:lnTo>
                    <a:pt x="0" y="5599"/>
                  </a:lnTo>
                  <a:lnTo>
                    <a:pt x="931" y="5693"/>
                  </a:lnTo>
                  <a:cubicBezTo>
                    <a:pt x="962" y="6111"/>
                    <a:pt x="1086" y="6530"/>
                    <a:pt x="1256" y="6918"/>
                  </a:cubicBezTo>
                  <a:lnTo>
                    <a:pt x="496" y="7461"/>
                  </a:lnTo>
                  <a:lnTo>
                    <a:pt x="884" y="8128"/>
                  </a:lnTo>
                  <a:lnTo>
                    <a:pt x="1737" y="7740"/>
                  </a:lnTo>
                  <a:cubicBezTo>
                    <a:pt x="2001" y="8097"/>
                    <a:pt x="2280" y="8391"/>
                    <a:pt x="2637" y="8639"/>
                  </a:cubicBezTo>
                  <a:lnTo>
                    <a:pt x="2249" y="9492"/>
                  </a:lnTo>
                  <a:lnTo>
                    <a:pt x="2931" y="9880"/>
                  </a:lnTo>
                  <a:lnTo>
                    <a:pt x="3474" y="9120"/>
                  </a:lnTo>
                  <a:cubicBezTo>
                    <a:pt x="3862" y="9291"/>
                    <a:pt x="4265" y="9415"/>
                    <a:pt x="4684" y="9446"/>
                  </a:cubicBezTo>
                  <a:lnTo>
                    <a:pt x="4793" y="10376"/>
                  </a:lnTo>
                  <a:lnTo>
                    <a:pt x="5584" y="10376"/>
                  </a:lnTo>
                  <a:lnTo>
                    <a:pt x="5677" y="9446"/>
                  </a:lnTo>
                  <a:cubicBezTo>
                    <a:pt x="6111" y="9415"/>
                    <a:pt x="6514" y="9291"/>
                    <a:pt x="6902" y="9120"/>
                  </a:cubicBezTo>
                  <a:lnTo>
                    <a:pt x="7445" y="9880"/>
                  </a:lnTo>
                  <a:lnTo>
                    <a:pt x="8127" y="9492"/>
                  </a:lnTo>
                  <a:lnTo>
                    <a:pt x="7739" y="8639"/>
                  </a:lnTo>
                  <a:cubicBezTo>
                    <a:pt x="8081" y="8391"/>
                    <a:pt x="8375" y="8097"/>
                    <a:pt x="8623" y="7740"/>
                  </a:cubicBezTo>
                  <a:lnTo>
                    <a:pt x="9477" y="8128"/>
                  </a:lnTo>
                  <a:lnTo>
                    <a:pt x="9864" y="7461"/>
                  </a:lnTo>
                  <a:lnTo>
                    <a:pt x="9120" y="6918"/>
                  </a:lnTo>
                  <a:cubicBezTo>
                    <a:pt x="9290" y="6530"/>
                    <a:pt x="9399" y="6111"/>
                    <a:pt x="9445" y="5693"/>
                  </a:cubicBezTo>
                  <a:lnTo>
                    <a:pt x="10376" y="5599"/>
                  </a:lnTo>
                  <a:lnTo>
                    <a:pt x="10376" y="4793"/>
                  </a:lnTo>
                  <a:lnTo>
                    <a:pt x="9445" y="4700"/>
                  </a:lnTo>
                  <a:cubicBezTo>
                    <a:pt x="9383" y="4281"/>
                    <a:pt x="9290" y="3862"/>
                    <a:pt x="9120" y="3475"/>
                  </a:cubicBezTo>
                  <a:lnTo>
                    <a:pt x="9864" y="2932"/>
                  </a:lnTo>
                  <a:lnTo>
                    <a:pt x="9477" y="2265"/>
                  </a:lnTo>
                  <a:lnTo>
                    <a:pt x="8623" y="2653"/>
                  </a:lnTo>
                  <a:cubicBezTo>
                    <a:pt x="8375" y="2311"/>
                    <a:pt x="8081" y="2001"/>
                    <a:pt x="7739" y="1753"/>
                  </a:cubicBezTo>
                  <a:lnTo>
                    <a:pt x="8127" y="900"/>
                  </a:lnTo>
                  <a:lnTo>
                    <a:pt x="7445" y="512"/>
                  </a:lnTo>
                  <a:lnTo>
                    <a:pt x="6902" y="1272"/>
                  </a:lnTo>
                  <a:cubicBezTo>
                    <a:pt x="6514" y="1102"/>
                    <a:pt x="6111" y="978"/>
                    <a:pt x="5677" y="931"/>
                  </a:cubicBezTo>
                  <a:lnTo>
                    <a:pt x="55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0"/>
            <p:cNvSpPr/>
            <p:nvPr/>
          </p:nvSpPr>
          <p:spPr>
            <a:xfrm>
              <a:off x="2826875" y="2117875"/>
              <a:ext cx="214050" cy="215225"/>
            </a:xfrm>
            <a:custGeom>
              <a:avLst/>
              <a:gdLst/>
              <a:ahLst/>
              <a:cxnLst/>
              <a:rect l="l" t="t" r="r" b="b"/>
              <a:pathLst>
                <a:path w="8562" h="8609" extrusionOk="0">
                  <a:moveTo>
                    <a:pt x="3738" y="0"/>
                  </a:moveTo>
                  <a:lnTo>
                    <a:pt x="3645" y="869"/>
                  </a:lnTo>
                  <a:cubicBezTo>
                    <a:pt x="3180" y="947"/>
                    <a:pt x="2730" y="1117"/>
                    <a:pt x="2342" y="1365"/>
                  </a:cubicBezTo>
                  <a:lnTo>
                    <a:pt x="1753" y="822"/>
                  </a:lnTo>
                  <a:lnTo>
                    <a:pt x="869" y="1660"/>
                  </a:lnTo>
                  <a:lnTo>
                    <a:pt x="1396" y="2296"/>
                  </a:lnTo>
                  <a:cubicBezTo>
                    <a:pt x="1102" y="2684"/>
                    <a:pt x="916" y="3133"/>
                    <a:pt x="807" y="3614"/>
                  </a:cubicBezTo>
                  <a:lnTo>
                    <a:pt x="31" y="3661"/>
                  </a:lnTo>
                  <a:lnTo>
                    <a:pt x="0" y="4855"/>
                  </a:lnTo>
                  <a:lnTo>
                    <a:pt x="776" y="4933"/>
                  </a:lnTo>
                  <a:cubicBezTo>
                    <a:pt x="853" y="5429"/>
                    <a:pt x="1055" y="5894"/>
                    <a:pt x="1319" y="6297"/>
                  </a:cubicBezTo>
                  <a:lnTo>
                    <a:pt x="807" y="6856"/>
                  </a:lnTo>
                  <a:lnTo>
                    <a:pt x="1644" y="7724"/>
                  </a:lnTo>
                  <a:lnTo>
                    <a:pt x="2249" y="7243"/>
                  </a:lnTo>
                  <a:cubicBezTo>
                    <a:pt x="2653" y="7523"/>
                    <a:pt x="3102" y="7709"/>
                    <a:pt x="3583" y="7786"/>
                  </a:cubicBezTo>
                  <a:lnTo>
                    <a:pt x="3630" y="8562"/>
                  </a:lnTo>
                  <a:lnTo>
                    <a:pt x="4808" y="8608"/>
                  </a:lnTo>
                  <a:lnTo>
                    <a:pt x="4886" y="7786"/>
                  </a:lnTo>
                  <a:cubicBezTo>
                    <a:pt x="5351" y="7693"/>
                    <a:pt x="5801" y="7523"/>
                    <a:pt x="6189" y="7243"/>
                  </a:cubicBezTo>
                  <a:lnTo>
                    <a:pt x="6809" y="7802"/>
                  </a:lnTo>
                  <a:lnTo>
                    <a:pt x="7678" y="6980"/>
                  </a:lnTo>
                  <a:lnTo>
                    <a:pt x="7119" y="6297"/>
                  </a:lnTo>
                  <a:cubicBezTo>
                    <a:pt x="7368" y="5910"/>
                    <a:pt x="7538" y="5475"/>
                    <a:pt x="7616" y="5041"/>
                  </a:cubicBezTo>
                  <a:lnTo>
                    <a:pt x="8531" y="4933"/>
                  </a:lnTo>
                  <a:lnTo>
                    <a:pt x="8562" y="3738"/>
                  </a:lnTo>
                  <a:lnTo>
                    <a:pt x="7662" y="3645"/>
                  </a:lnTo>
                  <a:cubicBezTo>
                    <a:pt x="7585" y="3195"/>
                    <a:pt x="7399" y="2761"/>
                    <a:pt x="7150" y="2404"/>
                  </a:cubicBezTo>
                  <a:lnTo>
                    <a:pt x="7755" y="1738"/>
                  </a:lnTo>
                  <a:lnTo>
                    <a:pt x="6933" y="869"/>
                  </a:lnTo>
                  <a:lnTo>
                    <a:pt x="6220" y="1443"/>
                  </a:lnTo>
                  <a:cubicBezTo>
                    <a:pt x="5848" y="1195"/>
                    <a:pt x="5429" y="1009"/>
                    <a:pt x="4979" y="900"/>
                  </a:cubicBezTo>
                  <a:lnTo>
                    <a:pt x="4948" y="31"/>
                  </a:lnTo>
                  <a:lnTo>
                    <a:pt x="37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0"/>
            <p:cNvSpPr/>
            <p:nvPr/>
          </p:nvSpPr>
          <p:spPr>
            <a:xfrm>
              <a:off x="2900925" y="2180425"/>
              <a:ext cx="65175" cy="75500"/>
            </a:xfrm>
            <a:custGeom>
              <a:avLst/>
              <a:gdLst/>
              <a:ahLst/>
              <a:cxnLst/>
              <a:rect l="l" t="t" r="r" b="b"/>
              <a:pathLst>
                <a:path w="2607" h="3020" extrusionOk="0">
                  <a:moveTo>
                    <a:pt x="1297" y="13"/>
                  </a:moveTo>
                  <a:cubicBezTo>
                    <a:pt x="1632" y="13"/>
                    <a:pt x="1964" y="150"/>
                    <a:pt x="2203" y="414"/>
                  </a:cubicBezTo>
                  <a:cubicBezTo>
                    <a:pt x="2451" y="693"/>
                    <a:pt x="2560" y="1035"/>
                    <a:pt x="2529" y="1391"/>
                  </a:cubicBezTo>
                  <a:cubicBezTo>
                    <a:pt x="2451" y="1950"/>
                    <a:pt x="2172" y="2182"/>
                    <a:pt x="1986" y="2353"/>
                  </a:cubicBezTo>
                  <a:cubicBezTo>
                    <a:pt x="1924" y="2415"/>
                    <a:pt x="1846" y="2493"/>
                    <a:pt x="1815" y="2570"/>
                  </a:cubicBezTo>
                  <a:cubicBezTo>
                    <a:pt x="1753" y="2710"/>
                    <a:pt x="1707" y="2849"/>
                    <a:pt x="1691" y="2973"/>
                  </a:cubicBezTo>
                  <a:lnTo>
                    <a:pt x="854" y="2973"/>
                  </a:lnTo>
                  <a:cubicBezTo>
                    <a:pt x="838" y="2849"/>
                    <a:pt x="807" y="2710"/>
                    <a:pt x="761" y="2570"/>
                  </a:cubicBezTo>
                  <a:cubicBezTo>
                    <a:pt x="730" y="2493"/>
                    <a:pt x="668" y="2415"/>
                    <a:pt x="590" y="2353"/>
                  </a:cubicBezTo>
                  <a:cubicBezTo>
                    <a:pt x="389" y="2182"/>
                    <a:pt x="125" y="1950"/>
                    <a:pt x="63" y="1391"/>
                  </a:cubicBezTo>
                  <a:cubicBezTo>
                    <a:pt x="32" y="1035"/>
                    <a:pt x="156" y="693"/>
                    <a:pt x="389" y="414"/>
                  </a:cubicBezTo>
                  <a:cubicBezTo>
                    <a:pt x="420" y="383"/>
                    <a:pt x="451" y="368"/>
                    <a:pt x="466" y="337"/>
                  </a:cubicBezTo>
                  <a:cubicBezTo>
                    <a:pt x="706" y="119"/>
                    <a:pt x="1003" y="13"/>
                    <a:pt x="1297" y="13"/>
                  </a:cubicBezTo>
                  <a:close/>
                  <a:moveTo>
                    <a:pt x="1292" y="1"/>
                  </a:moveTo>
                  <a:cubicBezTo>
                    <a:pt x="953" y="1"/>
                    <a:pt x="615" y="133"/>
                    <a:pt x="373" y="399"/>
                  </a:cubicBezTo>
                  <a:cubicBezTo>
                    <a:pt x="125" y="678"/>
                    <a:pt x="1" y="1019"/>
                    <a:pt x="32" y="1391"/>
                  </a:cubicBezTo>
                  <a:cubicBezTo>
                    <a:pt x="47" y="1779"/>
                    <a:pt x="233" y="2136"/>
                    <a:pt x="544" y="2399"/>
                  </a:cubicBezTo>
                  <a:cubicBezTo>
                    <a:pt x="621" y="2462"/>
                    <a:pt x="683" y="2508"/>
                    <a:pt x="730" y="2586"/>
                  </a:cubicBezTo>
                  <a:cubicBezTo>
                    <a:pt x="761" y="2725"/>
                    <a:pt x="792" y="2865"/>
                    <a:pt x="823" y="3004"/>
                  </a:cubicBezTo>
                  <a:lnTo>
                    <a:pt x="823" y="3020"/>
                  </a:lnTo>
                  <a:lnTo>
                    <a:pt x="1707" y="3020"/>
                  </a:lnTo>
                  <a:cubicBezTo>
                    <a:pt x="1753" y="2865"/>
                    <a:pt x="1784" y="2725"/>
                    <a:pt x="1846" y="2601"/>
                  </a:cubicBezTo>
                  <a:cubicBezTo>
                    <a:pt x="1893" y="2524"/>
                    <a:pt x="1939" y="2477"/>
                    <a:pt x="2017" y="2415"/>
                  </a:cubicBezTo>
                  <a:cubicBezTo>
                    <a:pt x="2327" y="2182"/>
                    <a:pt x="2529" y="1810"/>
                    <a:pt x="2560" y="1422"/>
                  </a:cubicBezTo>
                  <a:cubicBezTo>
                    <a:pt x="2606" y="1050"/>
                    <a:pt x="2467" y="693"/>
                    <a:pt x="2234" y="414"/>
                  </a:cubicBezTo>
                  <a:cubicBezTo>
                    <a:pt x="2219" y="383"/>
                    <a:pt x="2172" y="368"/>
                    <a:pt x="2157" y="337"/>
                  </a:cubicBezTo>
                  <a:cubicBezTo>
                    <a:pt x="1918" y="113"/>
                    <a:pt x="1605" y="1"/>
                    <a:pt x="1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0"/>
            <p:cNvSpPr/>
            <p:nvPr/>
          </p:nvSpPr>
          <p:spPr>
            <a:xfrm>
              <a:off x="2920700" y="2221025"/>
              <a:ext cx="7400" cy="34125"/>
            </a:xfrm>
            <a:custGeom>
              <a:avLst/>
              <a:gdLst/>
              <a:ahLst/>
              <a:cxnLst/>
              <a:rect l="l" t="t" r="r" b="b"/>
              <a:pathLst>
                <a:path w="296" h="1365" extrusionOk="0">
                  <a:moveTo>
                    <a:pt x="63" y="0"/>
                  </a:moveTo>
                  <a:lnTo>
                    <a:pt x="1" y="16"/>
                  </a:lnTo>
                  <a:lnTo>
                    <a:pt x="249" y="1365"/>
                  </a:lnTo>
                  <a:lnTo>
                    <a:pt x="295" y="136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0"/>
            <p:cNvSpPr/>
            <p:nvPr/>
          </p:nvSpPr>
          <p:spPr>
            <a:xfrm>
              <a:off x="2937775" y="2221400"/>
              <a:ext cx="7775" cy="34150"/>
            </a:xfrm>
            <a:custGeom>
              <a:avLst/>
              <a:gdLst/>
              <a:ahLst/>
              <a:cxnLst/>
              <a:rect l="l" t="t" r="r" b="b"/>
              <a:pathLst>
                <a:path w="311" h="1366" extrusionOk="0">
                  <a:moveTo>
                    <a:pt x="264" y="1"/>
                  </a:moveTo>
                  <a:lnTo>
                    <a:pt x="0" y="1350"/>
                  </a:lnTo>
                  <a:lnTo>
                    <a:pt x="47" y="1365"/>
                  </a:lnTo>
                  <a:lnTo>
                    <a:pt x="310" y="16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0"/>
            <p:cNvSpPr/>
            <p:nvPr/>
          </p:nvSpPr>
          <p:spPr>
            <a:xfrm>
              <a:off x="2921875" y="2219450"/>
              <a:ext cx="22900" cy="13600"/>
            </a:xfrm>
            <a:custGeom>
              <a:avLst/>
              <a:gdLst/>
              <a:ahLst/>
              <a:cxnLst/>
              <a:rect l="l" t="t" r="r" b="b"/>
              <a:pathLst>
                <a:path w="916" h="544" extrusionOk="0">
                  <a:moveTo>
                    <a:pt x="248" y="16"/>
                  </a:moveTo>
                  <a:cubicBezTo>
                    <a:pt x="267" y="16"/>
                    <a:pt x="281" y="22"/>
                    <a:pt x="292" y="29"/>
                  </a:cubicBezTo>
                  <a:lnTo>
                    <a:pt x="292" y="29"/>
                  </a:lnTo>
                  <a:cubicBezTo>
                    <a:pt x="285" y="16"/>
                    <a:pt x="271" y="16"/>
                    <a:pt x="248" y="16"/>
                  </a:cubicBezTo>
                  <a:close/>
                  <a:moveTo>
                    <a:pt x="636" y="16"/>
                  </a:moveTo>
                  <a:cubicBezTo>
                    <a:pt x="683" y="16"/>
                    <a:pt x="683" y="94"/>
                    <a:pt x="683" y="125"/>
                  </a:cubicBezTo>
                  <a:cubicBezTo>
                    <a:pt x="683" y="187"/>
                    <a:pt x="667" y="280"/>
                    <a:pt x="621" y="358"/>
                  </a:cubicBezTo>
                  <a:cubicBezTo>
                    <a:pt x="590" y="296"/>
                    <a:pt x="559" y="234"/>
                    <a:pt x="559" y="156"/>
                  </a:cubicBezTo>
                  <a:cubicBezTo>
                    <a:pt x="559" y="94"/>
                    <a:pt x="590" y="16"/>
                    <a:pt x="636" y="16"/>
                  </a:cubicBezTo>
                  <a:close/>
                  <a:moveTo>
                    <a:pt x="621" y="1"/>
                  </a:moveTo>
                  <a:cubicBezTo>
                    <a:pt x="559" y="1"/>
                    <a:pt x="528" y="63"/>
                    <a:pt x="528" y="156"/>
                  </a:cubicBezTo>
                  <a:cubicBezTo>
                    <a:pt x="528" y="234"/>
                    <a:pt x="543" y="327"/>
                    <a:pt x="605" y="389"/>
                  </a:cubicBezTo>
                  <a:cubicBezTo>
                    <a:pt x="559" y="466"/>
                    <a:pt x="512" y="528"/>
                    <a:pt x="450" y="528"/>
                  </a:cubicBezTo>
                  <a:cubicBezTo>
                    <a:pt x="388" y="528"/>
                    <a:pt x="310" y="466"/>
                    <a:pt x="279" y="373"/>
                  </a:cubicBezTo>
                  <a:lnTo>
                    <a:pt x="295" y="358"/>
                  </a:lnTo>
                  <a:cubicBezTo>
                    <a:pt x="326" y="280"/>
                    <a:pt x="373" y="141"/>
                    <a:pt x="326" y="63"/>
                  </a:cubicBezTo>
                  <a:cubicBezTo>
                    <a:pt x="317" y="54"/>
                    <a:pt x="307" y="39"/>
                    <a:pt x="292" y="29"/>
                  </a:cubicBezTo>
                  <a:lnTo>
                    <a:pt x="292" y="29"/>
                  </a:lnTo>
                  <a:cubicBezTo>
                    <a:pt x="294" y="33"/>
                    <a:pt x="295" y="39"/>
                    <a:pt x="295" y="48"/>
                  </a:cubicBezTo>
                  <a:cubicBezTo>
                    <a:pt x="326" y="94"/>
                    <a:pt x="295" y="234"/>
                    <a:pt x="248" y="311"/>
                  </a:cubicBezTo>
                  <a:lnTo>
                    <a:pt x="248" y="327"/>
                  </a:lnTo>
                  <a:cubicBezTo>
                    <a:pt x="217" y="280"/>
                    <a:pt x="202" y="187"/>
                    <a:pt x="202" y="125"/>
                  </a:cubicBezTo>
                  <a:cubicBezTo>
                    <a:pt x="202" y="79"/>
                    <a:pt x="217" y="16"/>
                    <a:pt x="248" y="16"/>
                  </a:cubicBezTo>
                  <a:lnTo>
                    <a:pt x="248" y="16"/>
                  </a:lnTo>
                  <a:cubicBezTo>
                    <a:pt x="217" y="16"/>
                    <a:pt x="171" y="63"/>
                    <a:pt x="171" y="141"/>
                  </a:cubicBezTo>
                  <a:cubicBezTo>
                    <a:pt x="171" y="218"/>
                    <a:pt x="202" y="296"/>
                    <a:pt x="233" y="373"/>
                  </a:cubicBezTo>
                  <a:cubicBezTo>
                    <a:pt x="217" y="389"/>
                    <a:pt x="202" y="404"/>
                    <a:pt x="171" y="404"/>
                  </a:cubicBezTo>
                  <a:cubicBezTo>
                    <a:pt x="78" y="404"/>
                    <a:pt x="47" y="234"/>
                    <a:pt x="16" y="156"/>
                  </a:cubicBezTo>
                  <a:lnTo>
                    <a:pt x="0" y="156"/>
                  </a:lnTo>
                  <a:cubicBezTo>
                    <a:pt x="0" y="156"/>
                    <a:pt x="47" y="435"/>
                    <a:pt x="171" y="435"/>
                  </a:cubicBezTo>
                  <a:cubicBezTo>
                    <a:pt x="217" y="435"/>
                    <a:pt x="233" y="404"/>
                    <a:pt x="248" y="389"/>
                  </a:cubicBezTo>
                  <a:cubicBezTo>
                    <a:pt x="295" y="466"/>
                    <a:pt x="373" y="544"/>
                    <a:pt x="450" y="544"/>
                  </a:cubicBezTo>
                  <a:cubicBezTo>
                    <a:pt x="543" y="528"/>
                    <a:pt x="605" y="466"/>
                    <a:pt x="621" y="404"/>
                  </a:cubicBezTo>
                  <a:cubicBezTo>
                    <a:pt x="636" y="435"/>
                    <a:pt x="683" y="451"/>
                    <a:pt x="714" y="451"/>
                  </a:cubicBezTo>
                  <a:cubicBezTo>
                    <a:pt x="838" y="451"/>
                    <a:pt x="915" y="203"/>
                    <a:pt x="915" y="172"/>
                  </a:cubicBezTo>
                  <a:lnTo>
                    <a:pt x="884" y="172"/>
                  </a:lnTo>
                  <a:cubicBezTo>
                    <a:pt x="869" y="249"/>
                    <a:pt x="791" y="435"/>
                    <a:pt x="714" y="435"/>
                  </a:cubicBezTo>
                  <a:cubicBezTo>
                    <a:pt x="698" y="435"/>
                    <a:pt x="667" y="404"/>
                    <a:pt x="636" y="389"/>
                  </a:cubicBezTo>
                  <a:cubicBezTo>
                    <a:pt x="683" y="311"/>
                    <a:pt x="698" y="218"/>
                    <a:pt x="698" y="141"/>
                  </a:cubicBezTo>
                  <a:cubicBezTo>
                    <a:pt x="698" y="48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0"/>
            <p:cNvSpPr/>
            <p:nvPr/>
          </p:nvSpPr>
          <p:spPr>
            <a:xfrm>
              <a:off x="2919150" y="2253200"/>
              <a:ext cx="27175" cy="7000"/>
            </a:xfrm>
            <a:custGeom>
              <a:avLst/>
              <a:gdLst/>
              <a:ahLst/>
              <a:cxnLst/>
              <a:rect l="l" t="t" r="r" b="b"/>
              <a:pathLst>
                <a:path w="1087" h="280" extrusionOk="0">
                  <a:moveTo>
                    <a:pt x="1040" y="93"/>
                  </a:moveTo>
                  <a:lnTo>
                    <a:pt x="1040" y="264"/>
                  </a:lnTo>
                  <a:lnTo>
                    <a:pt x="32" y="248"/>
                  </a:lnTo>
                  <a:lnTo>
                    <a:pt x="32" y="93"/>
                  </a:lnTo>
                  <a:close/>
                  <a:moveTo>
                    <a:pt x="1" y="0"/>
                  </a:moveTo>
                  <a:lnTo>
                    <a:pt x="1" y="264"/>
                  </a:lnTo>
                  <a:lnTo>
                    <a:pt x="1086" y="279"/>
                  </a:lnTo>
                  <a:lnTo>
                    <a:pt x="1086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0"/>
            <p:cNvSpPr/>
            <p:nvPr/>
          </p:nvSpPr>
          <p:spPr>
            <a:xfrm>
              <a:off x="2919150" y="2259000"/>
              <a:ext cx="27175" cy="7025"/>
            </a:xfrm>
            <a:custGeom>
              <a:avLst/>
              <a:gdLst/>
              <a:ahLst/>
              <a:cxnLst/>
              <a:rect l="l" t="t" r="r" b="b"/>
              <a:pathLst>
                <a:path w="1087" h="281" extrusionOk="0">
                  <a:moveTo>
                    <a:pt x="1040" y="94"/>
                  </a:moveTo>
                  <a:lnTo>
                    <a:pt x="1040" y="265"/>
                  </a:lnTo>
                  <a:lnTo>
                    <a:pt x="32" y="249"/>
                  </a:lnTo>
                  <a:lnTo>
                    <a:pt x="32" y="94"/>
                  </a:lnTo>
                  <a:close/>
                  <a:moveTo>
                    <a:pt x="1" y="1"/>
                  </a:moveTo>
                  <a:lnTo>
                    <a:pt x="1" y="265"/>
                  </a:lnTo>
                  <a:lnTo>
                    <a:pt x="1086" y="280"/>
                  </a:lnTo>
                  <a:lnTo>
                    <a:pt x="1086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0"/>
            <p:cNvSpPr/>
            <p:nvPr/>
          </p:nvSpPr>
          <p:spPr>
            <a:xfrm>
              <a:off x="2919150" y="2265600"/>
              <a:ext cx="27175" cy="6625"/>
            </a:xfrm>
            <a:custGeom>
              <a:avLst/>
              <a:gdLst/>
              <a:ahLst/>
              <a:cxnLst/>
              <a:rect l="l" t="t" r="r" b="b"/>
              <a:pathLst>
                <a:path w="1087" h="265" extrusionOk="0">
                  <a:moveTo>
                    <a:pt x="1040" y="63"/>
                  </a:moveTo>
                  <a:lnTo>
                    <a:pt x="1040" y="233"/>
                  </a:lnTo>
                  <a:lnTo>
                    <a:pt x="32" y="218"/>
                  </a:lnTo>
                  <a:lnTo>
                    <a:pt x="32" y="63"/>
                  </a:lnTo>
                  <a:close/>
                  <a:moveTo>
                    <a:pt x="1" y="1"/>
                  </a:moveTo>
                  <a:lnTo>
                    <a:pt x="1" y="249"/>
                  </a:lnTo>
                  <a:lnTo>
                    <a:pt x="1086" y="264"/>
                  </a:lnTo>
                  <a:lnTo>
                    <a:pt x="1086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0"/>
            <p:cNvSpPr/>
            <p:nvPr/>
          </p:nvSpPr>
          <p:spPr>
            <a:xfrm>
              <a:off x="3170400" y="2273650"/>
              <a:ext cx="24850" cy="23775"/>
            </a:xfrm>
            <a:custGeom>
              <a:avLst/>
              <a:gdLst/>
              <a:ahLst/>
              <a:cxnLst/>
              <a:rect l="l" t="t" r="r" b="b"/>
              <a:pathLst>
                <a:path w="994" h="951" extrusionOk="0">
                  <a:moveTo>
                    <a:pt x="451" y="20"/>
                  </a:moveTo>
                  <a:cubicBezTo>
                    <a:pt x="575" y="20"/>
                    <a:pt x="699" y="66"/>
                    <a:pt x="776" y="144"/>
                  </a:cubicBezTo>
                  <a:cubicBezTo>
                    <a:pt x="885" y="221"/>
                    <a:pt x="932" y="330"/>
                    <a:pt x="932" y="454"/>
                  </a:cubicBezTo>
                  <a:cubicBezTo>
                    <a:pt x="963" y="671"/>
                    <a:pt x="776" y="842"/>
                    <a:pt x="745" y="904"/>
                  </a:cubicBezTo>
                  <a:lnTo>
                    <a:pt x="63" y="315"/>
                  </a:lnTo>
                  <a:cubicBezTo>
                    <a:pt x="110" y="283"/>
                    <a:pt x="265" y="82"/>
                    <a:pt x="451" y="20"/>
                  </a:cubicBezTo>
                  <a:close/>
                  <a:moveTo>
                    <a:pt x="499" y="1"/>
                  </a:moveTo>
                  <a:cubicBezTo>
                    <a:pt x="479" y="1"/>
                    <a:pt x="457" y="2"/>
                    <a:pt x="435" y="4"/>
                  </a:cubicBezTo>
                  <a:cubicBezTo>
                    <a:pt x="187" y="20"/>
                    <a:pt x="1" y="268"/>
                    <a:pt x="1" y="299"/>
                  </a:cubicBezTo>
                  <a:lnTo>
                    <a:pt x="1" y="315"/>
                  </a:lnTo>
                  <a:lnTo>
                    <a:pt x="745" y="950"/>
                  </a:lnTo>
                  <a:cubicBezTo>
                    <a:pt x="761" y="935"/>
                    <a:pt x="994" y="718"/>
                    <a:pt x="963" y="454"/>
                  </a:cubicBezTo>
                  <a:cubicBezTo>
                    <a:pt x="963" y="315"/>
                    <a:pt x="885" y="190"/>
                    <a:pt x="776" y="128"/>
                  </a:cubicBezTo>
                  <a:cubicBezTo>
                    <a:pt x="698" y="37"/>
                    <a:pt x="609" y="1"/>
                    <a:pt x="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0"/>
            <p:cNvSpPr/>
            <p:nvPr/>
          </p:nvSpPr>
          <p:spPr>
            <a:xfrm>
              <a:off x="3100225" y="2280725"/>
              <a:ext cx="89600" cy="101600"/>
            </a:xfrm>
            <a:custGeom>
              <a:avLst/>
              <a:gdLst/>
              <a:ahLst/>
              <a:cxnLst/>
              <a:rect l="l" t="t" r="r" b="b"/>
              <a:pathLst>
                <a:path w="3584" h="4064" extrusionOk="0">
                  <a:moveTo>
                    <a:pt x="2854" y="0"/>
                  </a:moveTo>
                  <a:lnTo>
                    <a:pt x="1" y="3444"/>
                  </a:lnTo>
                  <a:lnTo>
                    <a:pt x="47" y="3459"/>
                  </a:lnTo>
                  <a:lnTo>
                    <a:pt x="2854" y="47"/>
                  </a:lnTo>
                  <a:lnTo>
                    <a:pt x="3552" y="636"/>
                  </a:lnTo>
                  <a:lnTo>
                    <a:pt x="714" y="4048"/>
                  </a:lnTo>
                  <a:lnTo>
                    <a:pt x="761" y="4064"/>
                  </a:lnTo>
                  <a:lnTo>
                    <a:pt x="3583" y="652"/>
                  </a:lnTo>
                  <a:lnTo>
                    <a:pt x="3583" y="636"/>
                  </a:lnTo>
                  <a:lnTo>
                    <a:pt x="2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0"/>
            <p:cNvSpPr/>
            <p:nvPr/>
          </p:nvSpPr>
          <p:spPr>
            <a:xfrm>
              <a:off x="3166525" y="2278775"/>
              <a:ext cx="24850" cy="22525"/>
            </a:xfrm>
            <a:custGeom>
              <a:avLst/>
              <a:gdLst/>
              <a:ahLst/>
              <a:cxnLst/>
              <a:rect l="l" t="t" r="r" b="b"/>
              <a:pathLst>
                <a:path w="994" h="901" extrusionOk="0">
                  <a:moveTo>
                    <a:pt x="140" y="1"/>
                  </a:moveTo>
                  <a:lnTo>
                    <a:pt x="1" y="172"/>
                  </a:lnTo>
                  <a:lnTo>
                    <a:pt x="885" y="901"/>
                  </a:lnTo>
                  <a:lnTo>
                    <a:pt x="993" y="730"/>
                  </a:lnTo>
                  <a:lnTo>
                    <a:pt x="900" y="854"/>
                  </a:lnTo>
                  <a:lnTo>
                    <a:pt x="78" y="172"/>
                  </a:lnTo>
                  <a:lnTo>
                    <a:pt x="187" y="47"/>
                  </a:lnTo>
                  <a:lnTo>
                    <a:pt x="993" y="73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0"/>
            <p:cNvSpPr/>
            <p:nvPr/>
          </p:nvSpPr>
          <p:spPr>
            <a:xfrm>
              <a:off x="3163825" y="2282675"/>
              <a:ext cx="25225" cy="22500"/>
            </a:xfrm>
            <a:custGeom>
              <a:avLst/>
              <a:gdLst/>
              <a:ahLst/>
              <a:cxnLst/>
              <a:rect l="l" t="t" r="r" b="b"/>
              <a:pathLst>
                <a:path w="1009" h="900" extrusionOk="0">
                  <a:moveTo>
                    <a:pt x="140" y="47"/>
                  </a:moveTo>
                  <a:lnTo>
                    <a:pt x="946" y="729"/>
                  </a:lnTo>
                  <a:lnTo>
                    <a:pt x="853" y="853"/>
                  </a:lnTo>
                  <a:lnTo>
                    <a:pt x="62" y="171"/>
                  </a:lnTo>
                  <a:lnTo>
                    <a:pt x="140" y="47"/>
                  </a:lnTo>
                  <a:close/>
                  <a:moveTo>
                    <a:pt x="140" y="0"/>
                  </a:moveTo>
                  <a:lnTo>
                    <a:pt x="0" y="171"/>
                  </a:lnTo>
                  <a:lnTo>
                    <a:pt x="869" y="900"/>
                  </a:lnTo>
                  <a:lnTo>
                    <a:pt x="1008" y="729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0"/>
            <p:cNvSpPr/>
            <p:nvPr/>
          </p:nvSpPr>
          <p:spPr>
            <a:xfrm>
              <a:off x="3097900" y="2366425"/>
              <a:ext cx="20975" cy="22900"/>
            </a:xfrm>
            <a:custGeom>
              <a:avLst/>
              <a:gdLst/>
              <a:ahLst/>
              <a:cxnLst/>
              <a:rect l="l" t="t" r="r" b="b"/>
              <a:pathLst>
                <a:path w="839" h="916" extrusionOk="0">
                  <a:moveTo>
                    <a:pt x="249" y="62"/>
                  </a:moveTo>
                  <a:lnTo>
                    <a:pt x="249" y="186"/>
                  </a:lnTo>
                  <a:lnTo>
                    <a:pt x="388" y="171"/>
                  </a:lnTo>
                  <a:lnTo>
                    <a:pt x="388" y="310"/>
                  </a:lnTo>
                  <a:lnTo>
                    <a:pt x="512" y="295"/>
                  </a:lnTo>
                  <a:lnTo>
                    <a:pt x="512" y="419"/>
                  </a:lnTo>
                  <a:lnTo>
                    <a:pt x="652" y="403"/>
                  </a:lnTo>
                  <a:lnTo>
                    <a:pt x="652" y="543"/>
                  </a:lnTo>
                  <a:lnTo>
                    <a:pt x="668" y="543"/>
                  </a:lnTo>
                  <a:lnTo>
                    <a:pt x="792" y="527"/>
                  </a:lnTo>
                  <a:lnTo>
                    <a:pt x="792" y="620"/>
                  </a:lnTo>
                  <a:lnTo>
                    <a:pt x="218" y="791"/>
                  </a:lnTo>
                  <a:lnTo>
                    <a:pt x="32" y="853"/>
                  </a:lnTo>
                  <a:lnTo>
                    <a:pt x="140" y="62"/>
                  </a:lnTo>
                  <a:close/>
                  <a:moveTo>
                    <a:pt x="264" y="0"/>
                  </a:moveTo>
                  <a:lnTo>
                    <a:pt x="140" y="16"/>
                  </a:lnTo>
                  <a:lnTo>
                    <a:pt x="109" y="16"/>
                  </a:lnTo>
                  <a:lnTo>
                    <a:pt x="1" y="915"/>
                  </a:lnTo>
                  <a:lnTo>
                    <a:pt x="838" y="636"/>
                  </a:lnTo>
                  <a:lnTo>
                    <a:pt x="838" y="465"/>
                  </a:lnTo>
                  <a:lnTo>
                    <a:pt x="807" y="465"/>
                  </a:lnTo>
                  <a:lnTo>
                    <a:pt x="699" y="481"/>
                  </a:lnTo>
                  <a:lnTo>
                    <a:pt x="699" y="341"/>
                  </a:lnTo>
                  <a:lnTo>
                    <a:pt x="559" y="357"/>
                  </a:lnTo>
                  <a:lnTo>
                    <a:pt x="559" y="233"/>
                  </a:lnTo>
                  <a:lnTo>
                    <a:pt x="419" y="248"/>
                  </a:lnTo>
                  <a:lnTo>
                    <a:pt x="419" y="109"/>
                  </a:lnTo>
                  <a:lnTo>
                    <a:pt x="295" y="124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0"/>
            <p:cNvSpPr/>
            <p:nvPr/>
          </p:nvSpPr>
          <p:spPr>
            <a:xfrm>
              <a:off x="3098300" y="2379600"/>
              <a:ext cx="8150" cy="8550"/>
            </a:xfrm>
            <a:custGeom>
              <a:avLst/>
              <a:gdLst/>
              <a:ahLst/>
              <a:cxnLst/>
              <a:rect l="l" t="t" r="r" b="b"/>
              <a:pathLst>
                <a:path w="326" h="342" extrusionOk="0">
                  <a:moveTo>
                    <a:pt x="78" y="78"/>
                  </a:moveTo>
                  <a:lnTo>
                    <a:pt x="248" y="249"/>
                  </a:lnTo>
                  <a:lnTo>
                    <a:pt x="47" y="311"/>
                  </a:lnTo>
                  <a:lnTo>
                    <a:pt x="47" y="311"/>
                  </a:lnTo>
                  <a:lnTo>
                    <a:pt x="78" y="78"/>
                  </a:lnTo>
                  <a:close/>
                  <a:moveTo>
                    <a:pt x="47" y="0"/>
                  </a:moveTo>
                  <a:lnTo>
                    <a:pt x="0" y="342"/>
                  </a:lnTo>
                  <a:lnTo>
                    <a:pt x="326" y="249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0"/>
            <p:cNvSpPr/>
            <p:nvPr/>
          </p:nvSpPr>
          <p:spPr>
            <a:xfrm>
              <a:off x="3109925" y="2295075"/>
              <a:ext cx="59350" cy="70975"/>
            </a:xfrm>
            <a:custGeom>
              <a:avLst/>
              <a:gdLst/>
              <a:ahLst/>
              <a:cxnLst/>
              <a:rect l="l" t="t" r="r" b="b"/>
              <a:pathLst>
                <a:path w="2374" h="2839" extrusionOk="0">
                  <a:moveTo>
                    <a:pt x="2373" y="0"/>
                  </a:moveTo>
                  <a:cubicBezTo>
                    <a:pt x="2156" y="217"/>
                    <a:pt x="1939" y="450"/>
                    <a:pt x="1753" y="683"/>
                  </a:cubicBezTo>
                  <a:cubicBezTo>
                    <a:pt x="1536" y="915"/>
                    <a:pt x="1334" y="1148"/>
                    <a:pt x="1148" y="1381"/>
                  </a:cubicBezTo>
                  <a:cubicBezTo>
                    <a:pt x="947" y="1613"/>
                    <a:pt x="760" y="1862"/>
                    <a:pt x="559" y="2094"/>
                  </a:cubicBezTo>
                  <a:cubicBezTo>
                    <a:pt x="373" y="2342"/>
                    <a:pt x="171" y="2575"/>
                    <a:pt x="0" y="2839"/>
                  </a:cubicBezTo>
                  <a:cubicBezTo>
                    <a:pt x="218" y="2606"/>
                    <a:pt x="404" y="2389"/>
                    <a:pt x="621" y="2156"/>
                  </a:cubicBezTo>
                  <a:cubicBezTo>
                    <a:pt x="838" y="1924"/>
                    <a:pt x="1024" y="1691"/>
                    <a:pt x="1226" y="1458"/>
                  </a:cubicBezTo>
                  <a:cubicBezTo>
                    <a:pt x="1412" y="1226"/>
                    <a:pt x="1613" y="977"/>
                    <a:pt x="1800" y="745"/>
                  </a:cubicBezTo>
                  <a:cubicBezTo>
                    <a:pt x="2001" y="481"/>
                    <a:pt x="2187" y="249"/>
                    <a:pt x="2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0"/>
            <p:cNvSpPr/>
            <p:nvPr/>
          </p:nvSpPr>
          <p:spPr>
            <a:xfrm>
              <a:off x="3118075" y="2301675"/>
              <a:ext cx="59350" cy="70975"/>
            </a:xfrm>
            <a:custGeom>
              <a:avLst/>
              <a:gdLst/>
              <a:ahLst/>
              <a:cxnLst/>
              <a:rect l="l" t="t" r="r" b="b"/>
              <a:pathLst>
                <a:path w="2374" h="2839" extrusionOk="0">
                  <a:moveTo>
                    <a:pt x="2373" y="0"/>
                  </a:moveTo>
                  <a:lnTo>
                    <a:pt x="2373" y="0"/>
                  </a:lnTo>
                  <a:cubicBezTo>
                    <a:pt x="2156" y="217"/>
                    <a:pt x="1939" y="450"/>
                    <a:pt x="1753" y="682"/>
                  </a:cubicBezTo>
                  <a:cubicBezTo>
                    <a:pt x="1536" y="915"/>
                    <a:pt x="1349" y="1148"/>
                    <a:pt x="1148" y="1380"/>
                  </a:cubicBezTo>
                  <a:cubicBezTo>
                    <a:pt x="962" y="1613"/>
                    <a:pt x="760" y="1877"/>
                    <a:pt x="574" y="2109"/>
                  </a:cubicBezTo>
                  <a:cubicBezTo>
                    <a:pt x="372" y="2357"/>
                    <a:pt x="186" y="2590"/>
                    <a:pt x="0" y="2838"/>
                  </a:cubicBezTo>
                  <a:cubicBezTo>
                    <a:pt x="217" y="2606"/>
                    <a:pt x="419" y="2388"/>
                    <a:pt x="621" y="2156"/>
                  </a:cubicBezTo>
                  <a:cubicBezTo>
                    <a:pt x="838" y="1923"/>
                    <a:pt x="1039" y="1691"/>
                    <a:pt x="1225" y="1458"/>
                  </a:cubicBezTo>
                  <a:cubicBezTo>
                    <a:pt x="1427" y="1225"/>
                    <a:pt x="1613" y="977"/>
                    <a:pt x="1815" y="744"/>
                  </a:cubicBezTo>
                  <a:cubicBezTo>
                    <a:pt x="2001" y="496"/>
                    <a:pt x="2203" y="264"/>
                    <a:pt x="2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0"/>
            <p:cNvSpPr/>
            <p:nvPr/>
          </p:nvSpPr>
          <p:spPr>
            <a:xfrm>
              <a:off x="3251825" y="2117875"/>
              <a:ext cx="215225" cy="215225"/>
            </a:xfrm>
            <a:custGeom>
              <a:avLst/>
              <a:gdLst/>
              <a:ahLst/>
              <a:cxnLst/>
              <a:rect l="l" t="t" r="r" b="b"/>
              <a:pathLst>
                <a:path w="8609" h="8609" extrusionOk="0">
                  <a:moveTo>
                    <a:pt x="3770" y="0"/>
                  </a:moveTo>
                  <a:lnTo>
                    <a:pt x="3677" y="869"/>
                  </a:lnTo>
                  <a:cubicBezTo>
                    <a:pt x="3211" y="947"/>
                    <a:pt x="2762" y="1117"/>
                    <a:pt x="2374" y="1365"/>
                  </a:cubicBezTo>
                  <a:lnTo>
                    <a:pt x="1769" y="822"/>
                  </a:lnTo>
                  <a:lnTo>
                    <a:pt x="901" y="1660"/>
                  </a:lnTo>
                  <a:lnTo>
                    <a:pt x="1397" y="2296"/>
                  </a:lnTo>
                  <a:cubicBezTo>
                    <a:pt x="1118" y="2684"/>
                    <a:pt x="916" y="3133"/>
                    <a:pt x="823" y="3614"/>
                  </a:cubicBezTo>
                  <a:lnTo>
                    <a:pt x="47" y="3661"/>
                  </a:lnTo>
                  <a:lnTo>
                    <a:pt x="1" y="4855"/>
                  </a:lnTo>
                  <a:lnTo>
                    <a:pt x="776" y="4933"/>
                  </a:lnTo>
                  <a:cubicBezTo>
                    <a:pt x="854" y="5429"/>
                    <a:pt x="1056" y="5894"/>
                    <a:pt x="1319" y="6297"/>
                  </a:cubicBezTo>
                  <a:lnTo>
                    <a:pt x="823" y="6856"/>
                  </a:lnTo>
                  <a:lnTo>
                    <a:pt x="1660" y="7724"/>
                  </a:lnTo>
                  <a:lnTo>
                    <a:pt x="2250" y="7243"/>
                  </a:lnTo>
                  <a:cubicBezTo>
                    <a:pt x="2669" y="7523"/>
                    <a:pt x="3103" y="7709"/>
                    <a:pt x="3599" y="7786"/>
                  </a:cubicBezTo>
                  <a:lnTo>
                    <a:pt x="3630" y="8562"/>
                  </a:lnTo>
                  <a:lnTo>
                    <a:pt x="4840" y="8608"/>
                  </a:lnTo>
                  <a:lnTo>
                    <a:pt x="4917" y="7786"/>
                  </a:lnTo>
                  <a:cubicBezTo>
                    <a:pt x="5367" y="7709"/>
                    <a:pt x="5817" y="7523"/>
                    <a:pt x="6205" y="7243"/>
                  </a:cubicBezTo>
                  <a:lnTo>
                    <a:pt x="6825" y="7802"/>
                  </a:lnTo>
                  <a:lnTo>
                    <a:pt x="7694" y="6980"/>
                  </a:lnTo>
                  <a:lnTo>
                    <a:pt x="7135" y="6297"/>
                  </a:lnTo>
                  <a:cubicBezTo>
                    <a:pt x="7399" y="5910"/>
                    <a:pt x="7570" y="5475"/>
                    <a:pt x="7647" y="5041"/>
                  </a:cubicBezTo>
                  <a:lnTo>
                    <a:pt x="8578" y="4917"/>
                  </a:lnTo>
                  <a:lnTo>
                    <a:pt x="8609" y="3738"/>
                  </a:lnTo>
                  <a:lnTo>
                    <a:pt x="7694" y="3645"/>
                  </a:lnTo>
                  <a:cubicBezTo>
                    <a:pt x="7616" y="3195"/>
                    <a:pt x="7446" y="2761"/>
                    <a:pt x="7197" y="2404"/>
                  </a:cubicBezTo>
                  <a:lnTo>
                    <a:pt x="7802" y="1738"/>
                  </a:lnTo>
                  <a:lnTo>
                    <a:pt x="6965" y="869"/>
                  </a:lnTo>
                  <a:lnTo>
                    <a:pt x="6251" y="1443"/>
                  </a:lnTo>
                  <a:cubicBezTo>
                    <a:pt x="5864" y="1195"/>
                    <a:pt x="5460" y="1009"/>
                    <a:pt x="5011" y="900"/>
                  </a:cubicBezTo>
                  <a:lnTo>
                    <a:pt x="4964" y="31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0"/>
            <p:cNvSpPr/>
            <p:nvPr/>
          </p:nvSpPr>
          <p:spPr>
            <a:xfrm>
              <a:off x="3330150" y="2188825"/>
              <a:ext cx="4300" cy="88425"/>
            </a:xfrm>
            <a:custGeom>
              <a:avLst/>
              <a:gdLst/>
              <a:ahLst/>
              <a:cxnLst/>
              <a:rect l="l" t="t" r="r" b="b"/>
              <a:pathLst>
                <a:path w="172" h="3537" extrusionOk="0">
                  <a:moveTo>
                    <a:pt x="125" y="47"/>
                  </a:moveTo>
                  <a:lnTo>
                    <a:pt x="125" y="3490"/>
                  </a:lnTo>
                  <a:lnTo>
                    <a:pt x="16" y="3490"/>
                  </a:lnTo>
                  <a:lnTo>
                    <a:pt x="16" y="47"/>
                  </a:lnTo>
                  <a:close/>
                  <a:moveTo>
                    <a:pt x="1" y="1"/>
                  </a:moveTo>
                  <a:lnTo>
                    <a:pt x="1" y="3537"/>
                  </a:lnTo>
                  <a:lnTo>
                    <a:pt x="172" y="353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0"/>
            <p:cNvSpPr/>
            <p:nvPr/>
          </p:nvSpPr>
          <p:spPr>
            <a:xfrm>
              <a:off x="3333250" y="2190775"/>
              <a:ext cx="62850" cy="42675"/>
            </a:xfrm>
            <a:custGeom>
              <a:avLst/>
              <a:gdLst/>
              <a:ahLst/>
              <a:cxnLst/>
              <a:rect l="l" t="t" r="r" b="b"/>
              <a:pathLst>
                <a:path w="2514" h="1707" extrusionOk="0">
                  <a:moveTo>
                    <a:pt x="2436" y="47"/>
                  </a:moveTo>
                  <a:lnTo>
                    <a:pt x="1614" y="853"/>
                  </a:lnTo>
                  <a:lnTo>
                    <a:pt x="2436" y="1675"/>
                  </a:lnTo>
                  <a:lnTo>
                    <a:pt x="48" y="1675"/>
                  </a:lnTo>
                  <a:lnTo>
                    <a:pt x="48" y="47"/>
                  </a:lnTo>
                  <a:close/>
                  <a:moveTo>
                    <a:pt x="1" y="0"/>
                  </a:moveTo>
                  <a:lnTo>
                    <a:pt x="1" y="1706"/>
                  </a:lnTo>
                  <a:lnTo>
                    <a:pt x="2514" y="1706"/>
                  </a:lnTo>
                  <a:lnTo>
                    <a:pt x="1660" y="853"/>
                  </a:lnTo>
                  <a:lnTo>
                    <a:pt x="2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0"/>
            <p:cNvSpPr/>
            <p:nvPr/>
          </p:nvSpPr>
          <p:spPr>
            <a:xfrm>
              <a:off x="2948225" y="2535850"/>
              <a:ext cx="395925" cy="25225"/>
            </a:xfrm>
            <a:custGeom>
              <a:avLst/>
              <a:gdLst/>
              <a:ahLst/>
              <a:cxnLst/>
              <a:rect l="l" t="t" r="r" b="b"/>
              <a:pathLst>
                <a:path w="15837" h="1009" extrusionOk="0">
                  <a:moveTo>
                    <a:pt x="1" y="1"/>
                  </a:moveTo>
                  <a:lnTo>
                    <a:pt x="1" y="1009"/>
                  </a:lnTo>
                  <a:lnTo>
                    <a:pt x="15836" y="1009"/>
                  </a:lnTo>
                  <a:lnTo>
                    <a:pt x="158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0"/>
            <p:cNvSpPr/>
            <p:nvPr/>
          </p:nvSpPr>
          <p:spPr>
            <a:xfrm>
              <a:off x="2948225" y="2535475"/>
              <a:ext cx="395925" cy="26375"/>
            </a:xfrm>
            <a:custGeom>
              <a:avLst/>
              <a:gdLst/>
              <a:ahLst/>
              <a:cxnLst/>
              <a:rect l="l" t="t" r="r" b="b"/>
              <a:pathLst>
                <a:path w="15837" h="1055" extrusionOk="0">
                  <a:moveTo>
                    <a:pt x="1" y="0"/>
                  </a:moveTo>
                  <a:lnTo>
                    <a:pt x="1" y="16"/>
                  </a:lnTo>
                  <a:lnTo>
                    <a:pt x="1" y="1024"/>
                  </a:lnTo>
                  <a:lnTo>
                    <a:pt x="1" y="1055"/>
                  </a:lnTo>
                  <a:lnTo>
                    <a:pt x="16" y="1055"/>
                  </a:lnTo>
                  <a:lnTo>
                    <a:pt x="15836" y="1024"/>
                  </a:lnTo>
                  <a:lnTo>
                    <a:pt x="32" y="1008"/>
                  </a:lnTo>
                  <a:lnTo>
                    <a:pt x="32" y="1008"/>
                  </a:lnTo>
                  <a:lnTo>
                    <a:pt x="32" y="47"/>
                  </a:lnTo>
                  <a:lnTo>
                    <a:pt x="7926" y="47"/>
                  </a:lnTo>
                  <a:lnTo>
                    <a:pt x="15836" y="16"/>
                  </a:lnTo>
                  <a:lnTo>
                    <a:pt x="7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0"/>
            <p:cNvSpPr/>
            <p:nvPr/>
          </p:nvSpPr>
          <p:spPr>
            <a:xfrm>
              <a:off x="2952900" y="2540500"/>
              <a:ext cx="255925" cy="15925"/>
            </a:xfrm>
            <a:custGeom>
              <a:avLst/>
              <a:gdLst/>
              <a:ahLst/>
              <a:cxnLst/>
              <a:rect l="l" t="t" r="r" b="b"/>
              <a:pathLst>
                <a:path w="10237" h="637" extrusionOk="0">
                  <a:moveTo>
                    <a:pt x="0" y="1"/>
                  </a:moveTo>
                  <a:lnTo>
                    <a:pt x="0" y="637"/>
                  </a:lnTo>
                  <a:lnTo>
                    <a:pt x="10236" y="637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0"/>
            <p:cNvSpPr/>
            <p:nvPr/>
          </p:nvSpPr>
          <p:spPr>
            <a:xfrm>
              <a:off x="2952900" y="2540500"/>
              <a:ext cx="25600" cy="16325"/>
            </a:xfrm>
            <a:custGeom>
              <a:avLst/>
              <a:gdLst/>
              <a:ahLst/>
              <a:cxnLst/>
              <a:rect l="l" t="t" r="r" b="b"/>
              <a:pathLst>
                <a:path w="1024" h="653" extrusionOk="0">
                  <a:moveTo>
                    <a:pt x="512" y="1"/>
                  </a:moveTo>
                  <a:lnTo>
                    <a:pt x="0" y="652"/>
                  </a:lnTo>
                  <a:lnTo>
                    <a:pt x="527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0"/>
            <p:cNvSpPr/>
            <p:nvPr/>
          </p:nvSpPr>
          <p:spPr>
            <a:xfrm>
              <a:off x="2978475" y="2540500"/>
              <a:ext cx="26000" cy="16325"/>
            </a:xfrm>
            <a:custGeom>
              <a:avLst/>
              <a:gdLst/>
              <a:ahLst/>
              <a:cxnLst/>
              <a:rect l="l" t="t" r="r" b="b"/>
              <a:pathLst>
                <a:path w="1040" h="653" extrusionOk="0">
                  <a:moveTo>
                    <a:pt x="513" y="1"/>
                  </a:moveTo>
                  <a:lnTo>
                    <a:pt x="1" y="652"/>
                  </a:lnTo>
                  <a:lnTo>
                    <a:pt x="528" y="652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0"/>
            <p:cNvSpPr/>
            <p:nvPr/>
          </p:nvSpPr>
          <p:spPr>
            <a:xfrm>
              <a:off x="3004450" y="2540500"/>
              <a:ext cx="25625" cy="16325"/>
            </a:xfrm>
            <a:custGeom>
              <a:avLst/>
              <a:gdLst/>
              <a:ahLst/>
              <a:cxnLst/>
              <a:rect l="l" t="t" r="r" b="b"/>
              <a:pathLst>
                <a:path w="1025" h="653" extrusionOk="0">
                  <a:moveTo>
                    <a:pt x="482" y="1"/>
                  </a:moveTo>
                  <a:lnTo>
                    <a:pt x="1" y="652"/>
                  </a:lnTo>
                  <a:lnTo>
                    <a:pt x="513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0"/>
            <p:cNvSpPr/>
            <p:nvPr/>
          </p:nvSpPr>
          <p:spPr>
            <a:xfrm>
              <a:off x="3029650" y="2540500"/>
              <a:ext cx="25625" cy="16325"/>
            </a:xfrm>
            <a:custGeom>
              <a:avLst/>
              <a:gdLst/>
              <a:ahLst/>
              <a:cxnLst/>
              <a:rect l="l" t="t" r="r" b="b"/>
              <a:pathLst>
                <a:path w="1025" h="653" extrusionOk="0">
                  <a:moveTo>
                    <a:pt x="497" y="1"/>
                  </a:moveTo>
                  <a:lnTo>
                    <a:pt x="1" y="652"/>
                  </a:lnTo>
                  <a:lnTo>
                    <a:pt x="544" y="652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0"/>
            <p:cNvSpPr/>
            <p:nvPr/>
          </p:nvSpPr>
          <p:spPr>
            <a:xfrm>
              <a:off x="3055250" y="2540500"/>
              <a:ext cx="25625" cy="16325"/>
            </a:xfrm>
            <a:custGeom>
              <a:avLst/>
              <a:gdLst/>
              <a:ahLst/>
              <a:cxnLst/>
              <a:rect l="l" t="t" r="r" b="b"/>
              <a:pathLst>
                <a:path w="1025" h="653" extrusionOk="0">
                  <a:moveTo>
                    <a:pt x="497" y="1"/>
                  </a:moveTo>
                  <a:lnTo>
                    <a:pt x="1" y="652"/>
                  </a:lnTo>
                  <a:lnTo>
                    <a:pt x="528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0"/>
            <p:cNvSpPr/>
            <p:nvPr/>
          </p:nvSpPr>
          <p:spPr>
            <a:xfrm>
              <a:off x="3080850" y="2540500"/>
              <a:ext cx="25600" cy="16325"/>
            </a:xfrm>
            <a:custGeom>
              <a:avLst/>
              <a:gdLst/>
              <a:ahLst/>
              <a:cxnLst/>
              <a:rect l="l" t="t" r="r" b="b"/>
              <a:pathLst>
                <a:path w="1024" h="653" extrusionOk="0">
                  <a:moveTo>
                    <a:pt x="512" y="1"/>
                  </a:moveTo>
                  <a:lnTo>
                    <a:pt x="0" y="652"/>
                  </a:lnTo>
                  <a:lnTo>
                    <a:pt x="528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0"/>
            <p:cNvSpPr/>
            <p:nvPr/>
          </p:nvSpPr>
          <p:spPr>
            <a:xfrm>
              <a:off x="3106425" y="2540500"/>
              <a:ext cx="26000" cy="16325"/>
            </a:xfrm>
            <a:custGeom>
              <a:avLst/>
              <a:gdLst/>
              <a:ahLst/>
              <a:cxnLst/>
              <a:rect l="l" t="t" r="r" b="b"/>
              <a:pathLst>
                <a:path w="1040" h="653" extrusionOk="0">
                  <a:moveTo>
                    <a:pt x="513" y="1"/>
                  </a:moveTo>
                  <a:lnTo>
                    <a:pt x="1" y="652"/>
                  </a:lnTo>
                  <a:lnTo>
                    <a:pt x="528" y="652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0"/>
            <p:cNvSpPr/>
            <p:nvPr/>
          </p:nvSpPr>
          <p:spPr>
            <a:xfrm>
              <a:off x="3132425" y="2540500"/>
              <a:ext cx="25600" cy="16325"/>
            </a:xfrm>
            <a:custGeom>
              <a:avLst/>
              <a:gdLst/>
              <a:ahLst/>
              <a:cxnLst/>
              <a:rect l="l" t="t" r="r" b="b"/>
              <a:pathLst>
                <a:path w="1024" h="653" extrusionOk="0">
                  <a:moveTo>
                    <a:pt x="481" y="1"/>
                  </a:moveTo>
                  <a:lnTo>
                    <a:pt x="0" y="652"/>
                  </a:lnTo>
                  <a:lnTo>
                    <a:pt x="512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0"/>
            <p:cNvSpPr/>
            <p:nvPr/>
          </p:nvSpPr>
          <p:spPr>
            <a:xfrm>
              <a:off x="3157625" y="2540500"/>
              <a:ext cx="25600" cy="16325"/>
            </a:xfrm>
            <a:custGeom>
              <a:avLst/>
              <a:gdLst/>
              <a:ahLst/>
              <a:cxnLst/>
              <a:rect l="l" t="t" r="r" b="b"/>
              <a:pathLst>
                <a:path w="1024" h="653" extrusionOk="0">
                  <a:moveTo>
                    <a:pt x="496" y="1"/>
                  </a:moveTo>
                  <a:lnTo>
                    <a:pt x="0" y="652"/>
                  </a:lnTo>
                  <a:lnTo>
                    <a:pt x="543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0"/>
            <p:cNvSpPr/>
            <p:nvPr/>
          </p:nvSpPr>
          <p:spPr>
            <a:xfrm>
              <a:off x="3183200" y="2540500"/>
              <a:ext cx="25625" cy="16325"/>
            </a:xfrm>
            <a:custGeom>
              <a:avLst/>
              <a:gdLst/>
              <a:ahLst/>
              <a:cxnLst/>
              <a:rect l="l" t="t" r="r" b="b"/>
              <a:pathLst>
                <a:path w="1025" h="653" extrusionOk="0">
                  <a:moveTo>
                    <a:pt x="497" y="1"/>
                  </a:moveTo>
                  <a:lnTo>
                    <a:pt x="1" y="652"/>
                  </a:lnTo>
                  <a:lnTo>
                    <a:pt x="528" y="652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0"/>
            <p:cNvSpPr/>
            <p:nvPr/>
          </p:nvSpPr>
          <p:spPr>
            <a:xfrm>
              <a:off x="3208800" y="2556400"/>
              <a:ext cx="25" cy="425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0"/>
            <p:cNvSpPr/>
            <p:nvPr/>
          </p:nvSpPr>
          <p:spPr>
            <a:xfrm>
              <a:off x="3108375" y="2571525"/>
              <a:ext cx="6625" cy="10100"/>
            </a:xfrm>
            <a:custGeom>
              <a:avLst/>
              <a:gdLst/>
              <a:ahLst/>
              <a:cxnLst/>
              <a:rect l="l" t="t" r="r" b="b"/>
              <a:pathLst>
                <a:path w="265" h="404" extrusionOk="0">
                  <a:moveTo>
                    <a:pt x="156" y="63"/>
                  </a:moveTo>
                  <a:cubicBezTo>
                    <a:pt x="202" y="63"/>
                    <a:pt x="218" y="94"/>
                    <a:pt x="218" y="125"/>
                  </a:cubicBezTo>
                  <a:cubicBezTo>
                    <a:pt x="218" y="171"/>
                    <a:pt x="202" y="187"/>
                    <a:pt x="156" y="187"/>
                  </a:cubicBezTo>
                  <a:lnTo>
                    <a:pt x="78" y="187"/>
                  </a:lnTo>
                  <a:lnTo>
                    <a:pt x="78" y="63"/>
                  </a:lnTo>
                  <a:close/>
                  <a:moveTo>
                    <a:pt x="47" y="1"/>
                  </a:moveTo>
                  <a:cubicBezTo>
                    <a:pt x="31" y="1"/>
                    <a:pt x="0" y="16"/>
                    <a:pt x="0" y="32"/>
                  </a:cubicBezTo>
                  <a:lnTo>
                    <a:pt x="0" y="357"/>
                  </a:lnTo>
                  <a:cubicBezTo>
                    <a:pt x="0" y="388"/>
                    <a:pt x="31" y="404"/>
                    <a:pt x="47" y="404"/>
                  </a:cubicBezTo>
                  <a:cubicBezTo>
                    <a:pt x="62" y="404"/>
                    <a:pt x="78" y="388"/>
                    <a:pt x="78" y="357"/>
                  </a:cubicBezTo>
                  <a:lnTo>
                    <a:pt x="78" y="249"/>
                  </a:lnTo>
                  <a:lnTo>
                    <a:pt x="156" y="249"/>
                  </a:lnTo>
                  <a:cubicBezTo>
                    <a:pt x="218" y="249"/>
                    <a:pt x="264" y="171"/>
                    <a:pt x="264" y="109"/>
                  </a:cubicBezTo>
                  <a:cubicBezTo>
                    <a:pt x="264" y="47"/>
                    <a:pt x="21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0"/>
            <p:cNvSpPr/>
            <p:nvPr/>
          </p:nvSpPr>
          <p:spPr>
            <a:xfrm>
              <a:off x="3116525" y="2570750"/>
              <a:ext cx="7375" cy="10500"/>
            </a:xfrm>
            <a:custGeom>
              <a:avLst/>
              <a:gdLst/>
              <a:ahLst/>
              <a:cxnLst/>
              <a:rect l="l" t="t" r="r" b="b"/>
              <a:pathLst>
                <a:path w="295" h="420" extrusionOk="0">
                  <a:moveTo>
                    <a:pt x="140" y="109"/>
                  </a:moveTo>
                  <a:cubicBezTo>
                    <a:pt x="186" y="109"/>
                    <a:pt x="202" y="125"/>
                    <a:pt x="202" y="156"/>
                  </a:cubicBezTo>
                  <a:cubicBezTo>
                    <a:pt x="202" y="187"/>
                    <a:pt x="186" y="218"/>
                    <a:pt x="140" y="218"/>
                  </a:cubicBezTo>
                  <a:lnTo>
                    <a:pt x="62" y="218"/>
                  </a:lnTo>
                  <a:lnTo>
                    <a:pt x="62" y="109"/>
                  </a:lnTo>
                  <a:close/>
                  <a:moveTo>
                    <a:pt x="47" y="1"/>
                  </a:moveTo>
                  <a:cubicBezTo>
                    <a:pt x="31" y="1"/>
                    <a:pt x="0" y="16"/>
                    <a:pt x="0" y="47"/>
                  </a:cubicBezTo>
                  <a:lnTo>
                    <a:pt x="0" y="373"/>
                  </a:lnTo>
                  <a:cubicBezTo>
                    <a:pt x="0" y="388"/>
                    <a:pt x="31" y="404"/>
                    <a:pt x="47" y="404"/>
                  </a:cubicBezTo>
                  <a:cubicBezTo>
                    <a:pt x="62" y="404"/>
                    <a:pt x="78" y="388"/>
                    <a:pt x="78" y="373"/>
                  </a:cubicBezTo>
                  <a:lnTo>
                    <a:pt x="78" y="249"/>
                  </a:lnTo>
                  <a:lnTo>
                    <a:pt x="140" y="249"/>
                  </a:lnTo>
                  <a:cubicBezTo>
                    <a:pt x="155" y="249"/>
                    <a:pt x="155" y="280"/>
                    <a:pt x="186" y="280"/>
                  </a:cubicBezTo>
                  <a:lnTo>
                    <a:pt x="202" y="295"/>
                  </a:lnTo>
                  <a:lnTo>
                    <a:pt x="202" y="311"/>
                  </a:lnTo>
                  <a:cubicBezTo>
                    <a:pt x="202" y="357"/>
                    <a:pt x="217" y="373"/>
                    <a:pt x="217" y="388"/>
                  </a:cubicBezTo>
                  <a:lnTo>
                    <a:pt x="233" y="419"/>
                  </a:lnTo>
                  <a:lnTo>
                    <a:pt x="279" y="419"/>
                  </a:lnTo>
                  <a:cubicBezTo>
                    <a:pt x="295" y="419"/>
                    <a:pt x="295" y="388"/>
                    <a:pt x="295" y="373"/>
                  </a:cubicBezTo>
                  <a:cubicBezTo>
                    <a:pt x="279" y="373"/>
                    <a:pt x="279" y="357"/>
                    <a:pt x="264" y="342"/>
                  </a:cubicBezTo>
                  <a:lnTo>
                    <a:pt x="264" y="295"/>
                  </a:lnTo>
                  <a:cubicBezTo>
                    <a:pt x="264" y="280"/>
                    <a:pt x="264" y="264"/>
                    <a:pt x="233" y="233"/>
                  </a:cubicBezTo>
                  <a:lnTo>
                    <a:pt x="217" y="218"/>
                  </a:lnTo>
                  <a:cubicBezTo>
                    <a:pt x="233" y="202"/>
                    <a:pt x="264" y="156"/>
                    <a:pt x="264" y="125"/>
                  </a:cubicBezTo>
                  <a:cubicBezTo>
                    <a:pt x="264" y="63"/>
                    <a:pt x="21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0"/>
            <p:cNvSpPr/>
            <p:nvPr/>
          </p:nvSpPr>
          <p:spPr>
            <a:xfrm>
              <a:off x="3125050" y="25715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25" y="47"/>
                  </a:moveTo>
                  <a:cubicBezTo>
                    <a:pt x="256" y="47"/>
                    <a:pt x="287" y="63"/>
                    <a:pt x="311" y="94"/>
                  </a:cubicBezTo>
                  <a:cubicBezTo>
                    <a:pt x="326" y="109"/>
                    <a:pt x="342" y="156"/>
                    <a:pt x="342" y="187"/>
                  </a:cubicBezTo>
                  <a:cubicBezTo>
                    <a:pt x="342" y="233"/>
                    <a:pt x="326" y="264"/>
                    <a:pt x="326" y="280"/>
                  </a:cubicBezTo>
                  <a:lnTo>
                    <a:pt x="311" y="311"/>
                  </a:lnTo>
                  <a:cubicBezTo>
                    <a:pt x="285" y="324"/>
                    <a:pt x="256" y="331"/>
                    <a:pt x="230" y="331"/>
                  </a:cubicBezTo>
                  <a:cubicBezTo>
                    <a:pt x="192" y="331"/>
                    <a:pt x="158" y="316"/>
                    <a:pt x="140" y="280"/>
                  </a:cubicBezTo>
                  <a:cubicBezTo>
                    <a:pt x="78" y="233"/>
                    <a:pt x="78" y="156"/>
                    <a:pt x="140" y="94"/>
                  </a:cubicBezTo>
                  <a:cubicBezTo>
                    <a:pt x="163" y="63"/>
                    <a:pt x="194" y="47"/>
                    <a:pt x="225" y="47"/>
                  </a:cubicBezTo>
                  <a:close/>
                  <a:moveTo>
                    <a:pt x="217" y="1"/>
                  </a:moveTo>
                  <a:cubicBezTo>
                    <a:pt x="171" y="1"/>
                    <a:pt x="109" y="16"/>
                    <a:pt x="78" y="47"/>
                  </a:cubicBezTo>
                  <a:cubicBezTo>
                    <a:pt x="0" y="125"/>
                    <a:pt x="0" y="264"/>
                    <a:pt x="78" y="342"/>
                  </a:cubicBezTo>
                  <a:cubicBezTo>
                    <a:pt x="109" y="388"/>
                    <a:pt x="155" y="404"/>
                    <a:pt x="217" y="404"/>
                  </a:cubicBezTo>
                  <a:cubicBezTo>
                    <a:pt x="264" y="404"/>
                    <a:pt x="311" y="388"/>
                    <a:pt x="342" y="342"/>
                  </a:cubicBezTo>
                  <a:cubicBezTo>
                    <a:pt x="419" y="264"/>
                    <a:pt x="419" y="125"/>
                    <a:pt x="342" y="47"/>
                  </a:cubicBezTo>
                  <a:cubicBezTo>
                    <a:pt x="311" y="16"/>
                    <a:pt x="264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0"/>
            <p:cNvSpPr/>
            <p:nvPr/>
          </p:nvSpPr>
          <p:spPr>
            <a:xfrm>
              <a:off x="3137075" y="2570750"/>
              <a:ext cx="9325" cy="9650"/>
            </a:xfrm>
            <a:custGeom>
              <a:avLst/>
              <a:gdLst/>
              <a:ahLst/>
              <a:cxnLst/>
              <a:rect l="l" t="t" r="r" b="b"/>
              <a:pathLst>
                <a:path w="373" h="386" extrusionOk="0">
                  <a:moveTo>
                    <a:pt x="217" y="1"/>
                  </a:moveTo>
                  <a:cubicBezTo>
                    <a:pt x="93" y="1"/>
                    <a:pt x="0" y="94"/>
                    <a:pt x="0" y="218"/>
                  </a:cubicBezTo>
                  <a:cubicBezTo>
                    <a:pt x="0" y="310"/>
                    <a:pt x="52" y="386"/>
                    <a:pt x="130" y="386"/>
                  </a:cubicBezTo>
                  <a:cubicBezTo>
                    <a:pt x="156" y="386"/>
                    <a:pt x="186" y="377"/>
                    <a:pt x="217" y="357"/>
                  </a:cubicBezTo>
                  <a:cubicBezTo>
                    <a:pt x="279" y="357"/>
                    <a:pt x="310" y="357"/>
                    <a:pt x="357" y="311"/>
                  </a:cubicBezTo>
                  <a:cubicBezTo>
                    <a:pt x="357" y="311"/>
                    <a:pt x="372" y="295"/>
                    <a:pt x="357" y="280"/>
                  </a:cubicBezTo>
                  <a:cubicBezTo>
                    <a:pt x="357" y="280"/>
                    <a:pt x="343" y="266"/>
                    <a:pt x="329" y="266"/>
                  </a:cubicBezTo>
                  <a:cubicBezTo>
                    <a:pt x="322" y="266"/>
                    <a:pt x="315" y="269"/>
                    <a:pt x="310" y="280"/>
                  </a:cubicBezTo>
                  <a:cubicBezTo>
                    <a:pt x="279" y="295"/>
                    <a:pt x="248" y="311"/>
                    <a:pt x="217" y="311"/>
                  </a:cubicBezTo>
                  <a:cubicBezTo>
                    <a:pt x="171" y="311"/>
                    <a:pt x="140" y="295"/>
                    <a:pt x="124" y="280"/>
                  </a:cubicBezTo>
                  <a:cubicBezTo>
                    <a:pt x="62" y="218"/>
                    <a:pt x="62" y="140"/>
                    <a:pt x="124" y="78"/>
                  </a:cubicBezTo>
                  <a:cubicBezTo>
                    <a:pt x="140" y="63"/>
                    <a:pt x="171" y="47"/>
                    <a:pt x="217" y="47"/>
                  </a:cubicBezTo>
                  <a:cubicBezTo>
                    <a:pt x="248" y="47"/>
                    <a:pt x="295" y="63"/>
                    <a:pt x="310" y="78"/>
                  </a:cubicBezTo>
                  <a:cubicBezTo>
                    <a:pt x="310" y="86"/>
                    <a:pt x="314" y="90"/>
                    <a:pt x="322" y="90"/>
                  </a:cubicBezTo>
                  <a:cubicBezTo>
                    <a:pt x="330" y="90"/>
                    <a:pt x="341" y="86"/>
                    <a:pt x="357" y="78"/>
                  </a:cubicBezTo>
                  <a:cubicBezTo>
                    <a:pt x="372" y="78"/>
                    <a:pt x="372" y="63"/>
                    <a:pt x="357" y="47"/>
                  </a:cubicBezTo>
                  <a:cubicBezTo>
                    <a:pt x="310" y="32"/>
                    <a:pt x="248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0"/>
            <p:cNvSpPr/>
            <p:nvPr/>
          </p:nvSpPr>
          <p:spPr>
            <a:xfrm>
              <a:off x="3148700" y="2571525"/>
              <a:ext cx="7000" cy="10100"/>
            </a:xfrm>
            <a:custGeom>
              <a:avLst/>
              <a:gdLst/>
              <a:ahLst/>
              <a:cxnLst/>
              <a:rect l="l" t="t" r="r" b="b"/>
              <a:pathLst>
                <a:path w="280" h="404" extrusionOk="0">
                  <a:moveTo>
                    <a:pt x="47" y="1"/>
                  </a:moveTo>
                  <a:cubicBezTo>
                    <a:pt x="16" y="1"/>
                    <a:pt x="0" y="16"/>
                    <a:pt x="0" y="32"/>
                  </a:cubicBezTo>
                  <a:lnTo>
                    <a:pt x="0" y="357"/>
                  </a:lnTo>
                  <a:cubicBezTo>
                    <a:pt x="0" y="388"/>
                    <a:pt x="16" y="404"/>
                    <a:pt x="47" y="404"/>
                  </a:cubicBezTo>
                  <a:lnTo>
                    <a:pt x="233" y="404"/>
                  </a:lnTo>
                  <a:cubicBezTo>
                    <a:pt x="233" y="404"/>
                    <a:pt x="249" y="404"/>
                    <a:pt x="249" y="388"/>
                  </a:cubicBezTo>
                  <a:cubicBezTo>
                    <a:pt x="280" y="357"/>
                    <a:pt x="249" y="342"/>
                    <a:pt x="233" y="342"/>
                  </a:cubicBezTo>
                  <a:lnTo>
                    <a:pt x="78" y="342"/>
                  </a:lnTo>
                  <a:lnTo>
                    <a:pt x="78" y="249"/>
                  </a:lnTo>
                  <a:lnTo>
                    <a:pt x="218" y="249"/>
                  </a:lnTo>
                  <a:cubicBezTo>
                    <a:pt x="233" y="249"/>
                    <a:pt x="249" y="233"/>
                    <a:pt x="249" y="202"/>
                  </a:cubicBezTo>
                  <a:cubicBezTo>
                    <a:pt x="249" y="187"/>
                    <a:pt x="233" y="171"/>
                    <a:pt x="218" y="171"/>
                  </a:cubicBezTo>
                  <a:lnTo>
                    <a:pt x="78" y="171"/>
                  </a:lnTo>
                  <a:lnTo>
                    <a:pt x="78" y="78"/>
                  </a:lnTo>
                  <a:lnTo>
                    <a:pt x="233" y="78"/>
                  </a:lnTo>
                  <a:cubicBezTo>
                    <a:pt x="249" y="78"/>
                    <a:pt x="280" y="47"/>
                    <a:pt x="280" y="32"/>
                  </a:cubicBezTo>
                  <a:cubicBezTo>
                    <a:pt x="280" y="16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0"/>
            <p:cNvSpPr/>
            <p:nvPr/>
          </p:nvSpPr>
          <p:spPr>
            <a:xfrm>
              <a:off x="3156450" y="2571925"/>
              <a:ext cx="7775" cy="10475"/>
            </a:xfrm>
            <a:custGeom>
              <a:avLst/>
              <a:gdLst/>
              <a:ahLst/>
              <a:cxnLst/>
              <a:rect l="l" t="t" r="r" b="b"/>
              <a:pathLst>
                <a:path w="311" h="419" extrusionOk="0">
                  <a:moveTo>
                    <a:pt x="156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47" y="47"/>
                    <a:pt x="16" y="78"/>
                    <a:pt x="16" y="109"/>
                  </a:cubicBezTo>
                  <a:cubicBezTo>
                    <a:pt x="16" y="109"/>
                    <a:pt x="47" y="124"/>
                    <a:pt x="47" y="155"/>
                  </a:cubicBezTo>
                  <a:cubicBezTo>
                    <a:pt x="63" y="171"/>
                    <a:pt x="78" y="186"/>
                    <a:pt x="94" y="186"/>
                  </a:cubicBezTo>
                  <a:cubicBezTo>
                    <a:pt x="125" y="186"/>
                    <a:pt x="156" y="202"/>
                    <a:pt x="171" y="202"/>
                  </a:cubicBezTo>
                  <a:cubicBezTo>
                    <a:pt x="202" y="202"/>
                    <a:pt x="233" y="202"/>
                    <a:pt x="249" y="233"/>
                  </a:cubicBezTo>
                  <a:lnTo>
                    <a:pt x="280" y="248"/>
                  </a:lnTo>
                  <a:lnTo>
                    <a:pt x="280" y="264"/>
                  </a:lnTo>
                  <a:cubicBezTo>
                    <a:pt x="280" y="279"/>
                    <a:pt x="280" y="310"/>
                    <a:pt x="249" y="310"/>
                  </a:cubicBezTo>
                  <a:cubicBezTo>
                    <a:pt x="233" y="326"/>
                    <a:pt x="202" y="326"/>
                    <a:pt x="171" y="326"/>
                  </a:cubicBezTo>
                  <a:cubicBezTo>
                    <a:pt x="140" y="326"/>
                    <a:pt x="94" y="310"/>
                    <a:pt x="63" y="295"/>
                  </a:cubicBezTo>
                  <a:cubicBezTo>
                    <a:pt x="55" y="279"/>
                    <a:pt x="51" y="272"/>
                    <a:pt x="45" y="272"/>
                  </a:cubicBezTo>
                  <a:cubicBezTo>
                    <a:pt x="39" y="272"/>
                    <a:pt x="32" y="279"/>
                    <a:pt x="16" y="295"/>
                  </a:cubicBezTo>
                  <a:cubicBezTo>
                    <a:pt x="1" y="295"/>
                    <a:pt x="16" y="310"/>
                    <a:pt x="1" y="372"/>
                  </a:cubicBezTo>
                  <a:cubicBezTo>
                    <a:pt x="32" y="403"/>
                    <a:pt x="94" y="419"/>
                    <a:pt x="156" y="419"/>
                  </a:cubicBezTo>
                  <a:cubicBezTo>
                    <a:pt x="171" y="419"/>
                    <a:pt x="218" y="403"/>
                    <a:pt x="249" y="388"/>
                  </a:cubicBezTo>
                  <a:cubicBezTo>
                    <a:pt x="295" y="372"/>
                    <a:pt x="311" y="326"/>
                    <a:pt x="311" y="295"/>
                  </a:cubicBezTo>
                  <a:cubicBezTo>
                    <a:pt x="311" y="264"/>
                    <a:pt x="295" y="248"/>
                    <a:pt x="295" y="233"/>
                  </a:cubicBezTo>
                  <a:cubicBezTo>
                    <a:pt x="264" y="217"/>
                    <a:pt x="249" y="217"/>
                    <a:pt x="233" y="186"/>
                  </a:cubicBezTo>
                  <a:cubicBezTo>
                    <a:pt x="218" y="186"/>
                    <a:pt x="171" y="171"/>
                    <a:pt x="156" y="171"/>
                  </a:cubicBezTo>
                  <a:cubicBezTo>
                    <a:pt x="140" y="171"/>
                    <a:pt x="94" y="171"/>
                    <a:pt x="78" y="155"/>
                  </a:cubicBezTo>
                  <a:cubicBezTo>
                    <a:pt x="63" y="155"/>
                    <a:pt x="63" y="140"/>
                    <a:pt x="63" y="140"/>
                  </a:cubicBezTo>
                  <a:lnTo>
                    <a:pt x="63" y="109"/>
                  </a:lnTo>
                  <a:cubicBezTo>
                    <a:pt x="63" y="93"/>
                    <a:pt x="63" y="78"/>
                    <a:pt x="78" y="78"/>
                  </a:cubicBezTo>
                  <a:cubicBezTo>
                    <a:pt x="94" y="47"/>
                    <a:pt x="125" y="47"/>
                    <a:pt x="140" y="47"/>
                  </a:cubicBezTo>
                  <a:cubicBezTo>
                    <a:pt x="171" y="47"/>
                    <a:pt x="218" y="78"/>
                    <a:pt x="233" y="93"/>
                  </a:cubicBezTo>
                  <a:cubicBezTo>
                    <a:pt x="249" y="93"/>
                    <a:pt x="280" y="93"/>
                    <a:pt x="280" y="78"/>
                  </a:cubicBezTo>
                  <a:cubicBezTo>
                    <a:pt x="295" y="47"/>
                    <a:pt x="295" y="31"/>
                    <a:pt x="280" y="31"/>
                  </a:cubicBezTo>
                  <a:cubicBezTo>
                    <a:pt x="249" y="16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0"/>
            <p:cNvSpPr/>
            <p:nvPr/>
          </p:nvSpPr>
          <p:spPr>
            <a:xfrm>
              <a:off x="3165750" y="2571925"/>
              <a:ext cx="7800" cy="10100"/>
            </a:xfrm>
            <a:custGeom>
              <a:avLst/>
              <a:gdLst/>
              <a:ahLst/>
              <a:cxnLst/>
              <a:rect l="l" t="t" r="r" b="b"/>
              <a:pathLst>
                <a:path w="312" h="404" extrusionOk="0">
                  <a:moveTo>
                    <a:pt x="156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32" y="47"/>
                    <a:pt x="16" y="78"/>
                    <a:pt x="16" y="109"/>
                  </a:cubicBezTo>
                  <a:cubicBezTo>
                    <a:pt x="16" y="109"/>
                    <a:pt x="32" y="124"/>
                    <a:pt x="32" y="155"/>
                  </a:cubicBezTo>
                  <a:cubicBezTo>
                    <a:pt x="63" y="171"/>
                    <a:pt x="78" y="186"/>
                    <a:pt x="94" y="186"/>
                  </a:cubicBezTo>
                  <a:cubicBezTo>
                    <a:pt x="109" y="186"/>
                    <a:pt x="156" y="202"/>
                    <a:pt x="171" y="202"/>
                  </a:cubicBezTo>
                  <a:cubicBezTo>
                    <a:pt x="187" y="202"/>
                    <a:pt x="233" y="202"/>
                    <a:pt x="249" y="233"/>
                  </a:cubicBezTo>
                  <a:lnTo>
                    <a:pt x="264" y="248"/>
                  </a:lnTo>
                  <a:lnTo>
                    <a:pt x="264" y="264"/>
                  </a:lnTo>
                  <a:cubicBezTo>
                    <a:pt x="264" y="279"/>
                    <a:pt x="264" y="310"/>
                    <a:pt x="249" y="310"/>
                  </a:cubicBezTo>
                  <a:cubicBezTo>
                    <a:pt x="233" y="326"/>
                    <a:pt x="187" y="326"/>
                    <a:pt x="171" y="326"/>
                  </a:cubicBezTo>
                  <a:cubicBezTo>
                    <a:pt x="140" y="326"/>
                    <a:pt x="94" y="310"/>
                    <a:pt x="63" y="295"/>
                  </a:cubicBezTo>
                  <a:cubicBezTo>
                    <a:pt x="47" y="279"/>
                    <a:pt x="40" y="272"/>
                    <a:pt x="34" y="272"/>
                  </a:cubicBezTo>
                  <a:cubicBezTo>
                    <a:pt x="28" y="272"/>
                    <a:pt x="24" y="279"/>
                    <a:pt x="16" y="295"/>
                  </a:cubicBezTo>
                  <a:cubicBezTo>
                    <a:pt x="16" y="295"/>
                    <a:pt x="16" y="310"/>
                    <a:pt x="1" y="341"/>
                  </a:cubicBezTo>
                  <a:cubicBezTo>
                    <a:pt x="32" y="388"/>
                    <a:pt x="94" y="403"/>
                    <a:pt x="156" y="403"/>
                  </a:cubicBezTo>
                  <a:cubicBezTo>
                    <a:pt x="171" y="403"/>
                    <a:pt x="218" y="388"/>
                    <a:pt x="249" y="372"/>
                  </a:cubicBezTo>
                  <a:cubicBezTo>
                    <a:pt x="296" y="341"/>
                    <a:pt x="311" y="310"/>
                    <a:pt x="311" y="264"/>
                  </a:cubicBezTo>
                  <a:cubicBezTo>
                    <a:pt x="311" y="248"/>
                    <a:pt x="296" y="233"/>
                    <a:pt x="296" y="217"/>
                  </a:cubicBezTo>
                  <a:cubicBezTo>
                    <a:pt x="264" y="186"/>
                    <a:pt x="249" y="186"/>
                    <a:pt x="233" y="171"/>
                  </a:cubicBezTo>
                  <a:cubicBezTo>
                    <a:pt x="218" y="171"/>
                    <a:pt x="171" y="155"/>
                    <a:pt x="156" y="155"/>
                  </a:cubicBezTo>
                  <a:cubicBezTo>
                    <a:pt x="140" y="155"/>
                    <a:pt x="94" y="155"/>
                    <a:pt x="78" y="140"/>
                  </a:cubicBezTo>
                  <a:cubicBezTo>
                    <a:pt x="63" y="140"/>
                    <a:pt x="63" y="109"/>
                    <a:pt x="63" y="109"/>
                  </a:cubicBezTo>
                  <a:lnTo>
                    <a:pt x="63" y="93"/>
                  </a:lnTo>
                  <a:cubicBezTo>
                    <a:pt x="63" y="78"/>
                    <a:pt x="63" y="47"/>
                    <a:pt x="78" y="47"/>
                  </a:cubicBezTo>
                  <a:cubicBezTo>
                    <a:pt x="94" y="31"/>
                    <a:pt x="109" y="31"/>
                    <a:pt x="140" y="31"/>
                  </a:cubicBezTo>
                  <a:cubicBezTo>
                    <a:pt x="171" y="31"/>
                    <a:pt x="218" y="47"/>
                    <a:pt x="233" y="78"/>
                  </a:cubicBezTo>
                  <a:cubicBezTo>
                    <a:pt x="241" y="85"/>
                    <a:pt x="249" y="89"/>
                    <a:pt x="255" y="89"/>
                  </a:cubicBezTo>
                  <a:cubicBezTo>
                    <a:pt x="261" y="89"/>
                    <a:pt x="264" y="85"/>
                    <a:pt x="264" y="78"/>
                  </a:cubicBezTo>
                  <a:cubicBezTo>
                    <a:pt x="296" y="78"/>
                    <a:pt x="296" y="47"/>
                    <a:pt x="264" y="31"/>
                  </a:cubicBezTo>
                  <a:cubicBezTo>
                    <a:pt x="249" y="16"/>
                    <a:pt x="187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0"/>
            <p:cNvSpPr/>
            <p:nvPr/>
          </p:nvSpPr>
          <p:spPr>
            <a:xfrm>
              <a:off x="3175850" y="2579675"/>
              <a:ext cx="1950" cy="1950"/>
            </a:xfrm>
            <a:custGeom>
              <a:avLst/>
              <a:gdLst/>
              <a:ahLst/>
              <a:cxnLst/>
              <a:rect l="l" t="t" r="r" b="b"/>
              <a:pathLst>
                <a:path w="78" h="78" extrusionOk="0">
                  <a:moveTo>
                    <a:pt x="47" y="0"/>
                  </a:moveTo>
                  <a:cubicBezTo>
                    <a:pt x="16" y="0"/>
                    <a:pt x="0" y="16"/>
                    <a:pt x="0" y="31"/>
                  </a:cubicBezTo>
                  <a:cubicBezTo>
                    <a:pt x="0" y="62"/>
                    <a:pt x="16" y="78"/>
                    <a:pt x="47" y="78"/>
                  </a:cubicBezTo>
                  <a:cubicBezTo>
                    <a:pt x="62" y="78"/>
                    <a:pt x="78" y="62"/>
                    <a:pt x="78" y="31"/>
                  </a:cubicBezTo>
                  <a:cubicBezTo>
                    <a:pt x="78" y="16"/>
                    <a:pt x="62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0"/>
            <p:cNvSpPr/>
            <p:nvPr/>
          </p:nvSpPr>
          <p:spPr>
            <a:xfrm>
              <a:off x="3179325" y="2579675"/>
              <a:ext cx="1975" cy="1950"/>
            </a:xfrm>
            <a:custGeom>
              <a:avLst/>
              <a:gdLst/>
              <a:ahLst/>
              <a:cxnLst/>
              <a:rect l="l" t="t" r="r" b="b"/>
              <a:pathLst>
                <a:path w="79" h="78" extrusionOk="0">
                  <a:moveTo>
                    <a:pt x="32" y="0"/>
                  </a:moveTo>
                  <a:cubicBezTo>
                    <a:pt x="16" y="0"/>
                    <a:pt x="1" y="16"/>
                    <a:pt x="1" y="31"/>
                  </a:cubicBezTo>
                  <a:cubicBezTo>
                    <a:pt x="1" y="62"/>
                    <a:pt x="16" y="78"/>
                    <a:pt x="32" y="78"/>
                  </a:cubicBezTo>
                  <a:cubicBezTo>
                    <a:pt x="63" y="78"/>
                    <a:pt x="78" y="62"/>
                    <a:pt x="78" y="31"/>
                  </a:cubicBezTo>
                  <a:cubicBezTo>
                    <a:pt x="78" y="16"/>
                    <a:pt x="63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0"/>
            <p:cNvSpPr/>
            <p:nvPr/>
          </p:nvSpPr>
          <p:spPr>
            <a:xfrm>
              <a:off x="3182825" y="2579675"/>
              <a:ext cx="1950" cy="1950"/>
            </a:xfrm>
            <a:custGeom>
              <a:avLst/>
              <a:gdLst/>
              <a:ahLst/>
              <a:cxnLst/>
              <a:rect l="l" t="t" r="r" b="b"/>
              <a:pathLst>
                <a:path w="78" h="78" extrusionOk="0">
                  <a:moveTo>
                    <a:pt x="31" y="0"/>
                  </a:moveTo>
                  <a:cubicBezTo>
                    <a:pt x="16" y="0"/>
                    <a:pt x="0" y="16"/>
                    <a:pt x="0" y="31"/>
                  </a:cubicBezTo>
                  <a:cubicBezTo>
                    <a:pt x="0" y="62"/>
                    <a:pt x="16" y="78"/>
                    <a:pt x="31" y="78"/>
                  </a:cubicBezTo>
                  <a:cubicBezTo>
                    <a:pt x="47" y="78"/>
                    <a:pt x="78" y="62"/>
                    <a:pt x="78" y="31"/>
                  </a:cubicBezTo>
                  <a:cubicBezTo>
                    <a:pt x="78" y="16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0"/>
            <p:cNvSpPr/>
            <p:nvPr/>
          </p:nvSpPr>
          <p:spPr>
            <a:xfrm>
              <a:off x="2862550" y="2294775"/>
              <a:ext cx="111275" cy="121675"/>
            </a:xfrm>
            <a:custGeom>
              <a:avLst/>
              <a:gdLst/>
              <a:ahLst/>
              <a:cxnLst/>
              <a:rect l="l" t="t" r="r" b="b"/>
              <a:pathLst>
                <a:path w="4451" h="4867" extrusionOk="0">
                  <a:moveTo>
                    <a:pt x="250" y="1"/>
                  </a:moveTo>
                  <a:cubicBezTo>
                    <a:pt x="71" y="1"/>
                    <a:pt x="0" y="284"/>
                    <a:pt x="47" y="602"/>
                  </a:cubicBezTo>
                  <a:cubicBezTo>
                    <a:pt x="280" y="2323"/>
                    <a:pt x="1039" y="4107"/>
                    <a:pt x="1334" y="4371"/>
                  </a:cubicBezTo>
                  <a:cubicBezTo>
                    <a:pt x="1644" y="4665"/>
                    <a:pt x="3195" y="4820"/>
                    <a:pt x="3986" y="4867"/>
                  </a:cubicBezTo>
                  <a:cubicBezTo>
                    <a:pt x="3987" y="4867"/>
                    <a:pt x="3988" y="4867"/>
                    <a:pt x="3990" y="4867"/>
                  </a:cubicBezTo>
                  <a:cubicBezTo>
                    <a:pt x="4236" y="4867"/>
                    <a:pt x="4451" y="3098"/>
                    <a:pt x="4234" y="2928"/>
                  </a:cubicBezTo>
                  <a:cubicBezTo>
                    <a:pt x="4151" y="2856"/>
                    <a:pt x="3900" y="2842"/>
                    <a:pt x="3611" y="2842"/>
                  </a:cubicBezTo>
                  <a:cubicBezTo>
                    <a:pt x="3425" y="2842"/>
                    <a:pt x="3223" y="2848"/>
                    <a:pt x="3039" y="2848"/>
                  </a:cubicBezTo>
                  <a:cubicBezTo>
                    <a:pt x="2768" y="2848"/>
                    <a:pt x="2536" y="2835"/>
                    <a:pt x="2451" y="2773"/>
                  </a:cubicBezTo>
                  <a:cubicBezTo>
                    <a:pt x="2373" y="2711"/>
                    <a:pt x="1303" y="1284"/>
                    <a:pt x="745" y="447"/>
                  </a:cubicBezTo>
                  <a:cubicBezTo>
                    <a:pt x="535" y="125"/>
                    <a:pt x="369" y="1"/>
                    <a:pt x="250" y="1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0"/>
            <p:cNvSpPr/>
            <p:nvPr/>
          </p:nvSpPr>
          <p:spPr>
            <a:xfrm>
              <a:off x="2858375" y="2292825"/>
              <a:ext cx="104225" cy="129450"/>
            </a:xfrm>
            <a:custGeom>
              <a:avLst/>
              <a:gdLst/>
              <a:ahLst/>
              <a:cxnLst/>
              <a:rect l="l" t="t" r="r" b="b"/>
              <a:pathLst>
                <a:path w="4169" h="5178" extrusionOk="0">
                  <a:moveTo>
                    <a:pt x="354" y="0"/>
                  </a:moveTo>
                  <a:cubicBezTo>
                    <a:pt x="123" y="0"/>
                    <a:pt x="0" y="331"/>
                    <a:pt x="198" y="1161"/>
                  </a:cubicBezTo>
                  <a:cubicBezTo>
                    <a:pt x="540" y="2634"/>
                    <a:pt x="1051" y="4107"/>
                    <a:pt x="1362" y="4418"/>
                  </a:cubicBezTo>
                  <a:cubicBezTo>
                    <a:pt x="1765" y="4836"/>
                    <a:pt x="3921" y="5177"/>
                    <a:pt x="3921" y="5177"/>
                  </a:cubicBezTo>
                  <a:lnTo>
                    <a:pt x="4169" y="2820"/>
                  </a:lnTo>
                  <a:lnTo>
                    <a:pt x="4169" y="2820"/>
                  </a:lnTo>
                  <a:cubicBezTo>
                    <a:pt x="4169" y="2820"/>
                    <a:pt x="3807" y="2838"/>
                    <a:pt x="3441" y="2838"/>
                  </a:cubicBezTo>
                  <a:cubicBezTo>
                    <a:pt x="3121" y="2838"/>
                    <a:pt x="2798" y="2824"/>
                    <a:pt x="2711" y="2774"/>
                  </a:cubicBezTo>
                  <a:cubicBezTo>
                    <a:pt x="2540" y="2649"/>
                    <a:pt x="1315" y="943"/>
                    <a:pt x="881" y="370"/>
                  </a:cubicBezTo>
                  <a:cubicBezTo>
                    <a:pt x="698" y="138"/>
                    <a:pt x="504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0"/>
            <p:cNvSpPr/>
            <p:nvPr/>
          </p:nvSpPr>
          <p:spPr>
            <a:xfrm>
              <a:off x="2944350" y="2367200"/>
              <a:ext cx="4675" cy="48475"/>
            </a:xfrm>
            <a:custGeom>
              <a:avLst/>
              <a:gdLst/>
              <a:ahLst/>
              <a:cxnLst/>
              <a:rect l="l" t="t" r="r" b="b"/>
              <a:pathLst>
                <a:path w="187" h="1939" extrusionOk="0">
                  <a:moveTo>
                    <a:pt x="187" y="0"/>
                  </a:moveTo>
                  <a:cubicBezTo>
                    <a:pt x="171" y="155"/>
                    <a:pt x="156" y="341"/>
                    <a:pt x="125" y="496"/>
                  </a:cubicBezTo>
                  <a:cubicBezTo>
                    <a:pt x="109" y="652"/>
                    <a:pt x="94" y="822"/>
                    <a:pt x="78" y="977"/>
                  </a:cubicBezTo>
                  <a:cubicBezTo>
                    <a:pt x="78" y="1132"/>
                    <a:pt x="47" y="1303"/>
                    <a:pt x="32" y="1458"/>
                  </a:cubicBezTo>
                  <a:cubicBezTo>
                    <a:pt x="32" y="1536"/>
                    <a:pt x="16" y="1613"/>
                    <a:pt x="16" y="1691"/>
                  </a:cubicBezTo>
                  <a:cubicBezTo>
                    <a:pt x="1" y="1768"/>
                    <a:pt x="1" y="1861"/>
                    <a:pt x="1" y="1939"/>
                  </a:cubicBezTo>
                  <a:cubicBezTo>
                    <a:pt x="32" y="1861"/>
                    <a:pt x="47" y="1784"/>
                    <a:pt x="32" y="1691"/>
                  </a:cubicBezTo>
                  <a:cubicBezTo>
                    <a:pt x="47" y="1613"/>
                    <a:pt x="47" y="1536"/>
                    <a:pt x="78" y="1458"/>
                  </a:cubicBezTo>
                  <a:cubicBezTo>
                    <a:pt x="94" y="1303"/>
                    <a:pt x="109" y="1132"/>
                    <a:pt x="125" y="977"/>
                  </a:cubicBezTo>
                  <a:cubicBezTo>
                    <a:pt x="156" y="822"/>
                    <a:pt x="171" y="652"/>
                    <a:pt x="171" y="496"/>
                  </a:cubicBezTo>
                  <a:cubicBezTo>
                    <a:pt x="187" y="341"/>
                    <a:pt x="187" y="155"/>
                    <a:pt x="18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0"/>
            <p:cNvSpPr/>
            <p:nvPr/>
          </p:nvSpPr>
          <p:spPr>
            <a:xfrm>
              <a:off x="2858025" y="2293125"/>
              <a:ext cx="72000" cy="124100"/>
            </a:xfrm>
            <a:custGeom>
              <a:avLst/>
              <a:gdLst/>
              <a:ahLst/>
              <a:cxnLst/>
              <a:rect l="l" t="t" r="r" b="b"/>
              <a:pathLst>
                <a:path w="2880" h="4964" extrusionOk="0">
                  <a:moveTo>
                    <a:pt x="381" y="0"/>
                  </a:moveTo>
                  <a:cubicBezTo>
                    <a:pt x="143" y="0"/>
                    <a:pt x="0" y="316"/>
                    <a:pt x="212" y="1164"/>
                  </a:cubicBezTo>
                  <a:cubicBezTo>
                    <a:pt x="554" y="2637"/>
                    <a:pt x="1065" y="4111"/>
                    <a:pt x="1376" y="4421"/>
                  </a:cubicBezTo>
                  <a:cubicBezTo>
                    <a:pt x="1593" y="4638"/>
                    <a:pt x="2275" y="4824"/>
                    <a:pt x="2880" y="4964"/>
                  </a:cubicBezTo>
                  <a:lnTo>
                    <a:pt x="398" y="1"/>
                  </a:lnTo>
                  <a:cubicBezTo>
                    <a:pt x="393" y="0"/>
                    <a:pt x="387" y="0"/>
                    <a:pt x="381" y="0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0"/>
            <p:cNvSpPr/>
            <p:nvPr/>
          </p:nvSpPr>
          <p:spPr>
            <a:xfrm>
              <a:off x="2953275" y="2277000"/>
              <a:ext cx="101625" cy="93200"/>
            </a:xfrm>
            <a:custGeom>
              <a:avLst/>
              <a:gdLst/>
              <a:ahLst/>
              <a:cxnLst/>
              <a:rect l="l" t="t" r="r" b="b"/>
              <a:pathLst>
                <a:path w="4065" h="3728" extrusionOk="0">
                  <a:moveTo>
                    <a:pt x="1987" y="0"/>
                  </a:moveTo>
                  <a:cubicBezTo>
                    <a:pt x="1510" y="0"/>
                    <a:pt x="1043" y="188"/>
                    <a:pt x="683" y="537"/>
                  </a:cubicBezTo>
                  <a:cubicBezTo>
                    <a:pt x="187" y="1018"/>
                    <a:pt x="1" y="1747"/>
                    <a:pt x="202" y="2429"/>
                  </a:cubicBezTo>
                  <a:cubicBezTo>
                    <a:pt x="465" y="3230"/>
                    <a:pt x="1202" y="3728"/>
                    <a:pt x="1981" y="3728"/>
                  </a:cubicBezTo>
                  <a:cubicBezTo>
                    <a:pt x="2169" y="3728"/>
                    <a:pt x="2358" y="3699"/>
                    <a:pt x="2544" y="3639"/>
                  </a:cubicBezTo>
                  <a:cubicBezTo>
                    <a:pt x="3537" y="3298"/>
                    <a:pt x="4064" y="2259"/>
                    <a:pt x="3754" y="1282"/>
                  </a:cubicBezTo>
                  <a:lnTo>
                    <a:pt x="3754" y="1282"/>
                  </a:lnTo>
                  <a:lnTo>
                    <a:pt x="2668" y="2352"/>
                  </a:lnTo>
                  <a:lnTo>
                    <a:pt x="1862" y="1964"/>
                  </a:lnTo>
                  <a:lnTo>
                    <a:pt x="1505" y="1173"/>
                  </a:lnTo>
                  <a:lnTo>
                    <a:pt x="2591" y="103"/>
                  </a:lnTo>
                  <a:cubicBezTo>
                    <a:pt x="2393" y="34"/>
                    <a:pt x="2189" y="0"/>
                    <a:pt x="1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0"/>
            <p:cNvSpPr/>
            <p:nvPr/>
          </p:nvSpPr>
          <p:spPr>
            <a:xfrm>
              <a:off x="2759800" y="2463300"/>
              <a:ext cx="102000" cy="93300"/>
            </a:xfrm>
            <a:custGeom>
              <a:avLst/>
              <a:gdLst/>
              <a:ahLst/>
              <a:cxnLst/>
              <a:rect l="l" t="t" r="r" b="b"/>
              <a:pathLst>
                <a:path w="4080" h="3732" extrusionOk="0">
                  <a:moveTo>
                    <a:pt x="2106" y="1"/>
                  </a:moveTo>
                  <a:cubicBezTo>
                    <a:pt x="1913" y="1"/>
                    <a:pt x="1716" y="31"/>
                    <a:pt x="1520" y="96"/>
                  </a:cubicBezTo>
                  <a:cubicBezTo>
                    <a:pt x="528" y="421"/>
                    <a:pt x="0" y="1476"/>
                    <a:pt x="310" y="2438"/>
                  </a:cubicBezTo>
                  <a:lnTo>
                    <a:pt x="1412" y="1383"/>
                  </a:lnTo>
                  <a:lnTo>
                    <a:pt x="2203" y="1771"/>
                  </a:lnTo>
                  <a:lnTo>
                    <a:pt x="2575" y="2562"/>
                  </a:lnTo>
                  <a:lnTo>
                    <a:pt x="1489" y="3632"/>
                  </a:lnTo>
                  <a:cubicBezTo>
                    <a:pt x="1678" y="3699"/>
                    <a:pt x="1875" y="3732"/>
                    <a:pt x="2072" y="3732"/>
                  </a:cubicBezTo>
                  <a:cubicBezTo>
                    <a:pt x="2552" y="3732"/>
                    <a:pt x="3029" y="3539"/>
                    <a:pt x="3381" y="3197"/>
                  </a:cubicBezTo>
                  <a:cubicBezTo>
                    <a:pt x="3893" y="2701"/>
                    <a:pt x="4079" y="1957"/>
                    <a:pt x="3862" y="1290"/>
                  </a:cubicBezTo>
                  <a:cubicBezTo>
                    <a:pt x="3601" y="505"/>
                    <a:pt x="2889" y="1"/>
                    <a:pt x="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0"/>
            <p:cNvSpPr/>
            <p:nvPr/>
          </p:nvSpPr>
          <p:spPr>
            <a:xfrm>
              <a:off x="2816025" y="2319500"/>
              <a:ext cx="190400" cy="187300"/>
            </a:xfrm>
            <a:custGeom>
              <a:avLst/>
              <a:gdLst/>
              <a:ahLst/>
              <a:cxnLst/>
              <a:rect l="l" t="t" r="r" b="b"/>
              <a:pathLst>
                <a:path w="7616" h="7492" extrusionOk="0">
                  <a:moveTo>
                    <a:pt x="6468" y="0"/>
                  </a:moveTo>
                  <a:lnTo>
                    <a:pt x="0" y="6313"/>
                  </a:lnTo>
                  <a:lnTo>
                    <a:pt x="1148" y="7492"/>
                  </a:lnTo>
                  <a:lnTo>
                    <a:pt x="7615" y="1179"/>
                  </a:lnTo>
                  <a:lnTo>
                    <a:pt x="64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0"/>
            <p:cNvSpPr/>
            <p:nvPr/>
          </p:nvSpPr>
          <p:spPr>
            <a:xfrm>
              <a:off x="2872250" y="2374550"/>
              <a:ext cx="78350" cy="77200"/>
            </a:xfrm>
            <a:custGeom>
              <a:avLst/>
              <a:gdLst/>
              <a:ahLst/>
              <a:cxnLst/>
              <a:rect l="l" t="t" r="r" b="b"/>
              <a:pathLst>
                <a:path w="3134" h="3088" extrusionOk="0">
                  <a:moveTo>
                    <a:pt x="2652" y="1"/>
                  </a:moveTo>
                  <a:lnTo>
                    <a:pt x="0" y="2606"/>
                  </a:lnTo>
                  <a:lnTo>
                    <a:pt x="465" y="3087"/>
                  </a:lnTo>
                  <a:lnTo>
                    <a:pt x="3133" y="482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0"/>
            <p:cNvSpPr/>
            <p:nvPr/>
          </p:nvSpPr>
          <p:spPr>
            <a:xfrm>
              <a:off x="2931575" y="2355575"/>
              <a:ext cx="56625" cy="65325"/>
            </a:xfrm>
            <a:custGeom>
              <a:avLst/>
              <a:gdLst/>
              <a:ahLst/>
              <a:cxnLst/>
              <a:rect l="l" t="t" r="r" b="b"/>
              <a:pathLst>
                <a:path w="2265" h="2613" extrusionOk="0">
                  <a:moveTo>
                    <a:pt x="784" y="1"/>
                  </a:moveTo>
                  <a:cubicBezTo>
                    <a:pt x="725" y="1"/>
                    <a:pt x="674" y="23"/>
                    <a:pt x="636" y="77"/>
                  </a:cubicBezTo>
                  <a:cubicBezTo>
                    <a:pt x="527" y="264"/>
                    <a:pt x="713" y="527"/>
                    <a:pt x="729" y="543"/>
                  </a:cubicBezTo>
                  <a:cubicBezTo>
                    <a:pt x="720" y="533"/>
                    <a:pt x="590" y="461"/>
                    <a:pt x="469" y="461"/>
                  </a:cubicBezTo>
                  <a:cubicBezTo>
                    <a:pt x="391" y="461"/>
                    <a:pt x="316" y="492"/>
                    <a:pt x="279" y="589"/>
                  </a:cubicBezTo>
                  <a:cubicBezTo>
                    <a:pt x="155" y="837"/>
                    <a:pt x="527" y="1086"/>
                    <a:pt x="543" y="1117"/>
                  </a:cubicBezTo>
                  <a:cubicBezTo>
                    <a:pt x="516" y="1117"/>
                    <a:pt x="393" y="1056"/>
                    <a:pt x="279" y="1056"/>
                  </a:cubicBezTo>
                  <a:cubicBezTo>
                    <a:pt x="192" y="1056"/>
                    <a:pt x="111" y="1090"/>
                    <a:pt x="78" y="1210"/>
                  </a:cubicBezTo>
                  <a:cubicBezTo>
                    <a:pt x="0" y="1458"/>
                    <a:pt x="403" y="1737"/>
                    <a:pt x="403" y="1737"/>
                  </a:cubicBezTo>
                  <a:cubicBezTo>
                    <a:pt x="403" y="1737"/>
                    <a:pt x="330" y="1706"/>
                    <a:pt x="260" y="1706"/>
                  </a:cubicBezTo>
                  <a:cubicBezTo>
                    <a:pt x="190" y="1706"/>
                    <a:pt x="124" y="1737"/>
                    <a:pt x="140" y="1861"/>
                  </a:cubicBezTo>
                  <a:cubicBezTo>
                    <a:pt x="164" y="2281"/>
                    <a:pt x="986" y="2612"/>
                    <a:pt x="1437" y="2612"/>
                  </a:cubicBezTo>
                  <a:cubicBezTo>
                    <a:pt x="1552" y="2612"/>
                    <a:pt x="1643" y="2591"/>
                    <a:pt x="1691" y="2543"/>
                  </a:cubicBezTo>
                  <a:cubicBezTo>
                    <a:pt x="1799" y="2435"/>
                    <a:pt x="1722" y="2218"/>
                    <a:pt x="1722" y="2218"/>
                  </a:cubicBezTo>
                  <a:cubicBezTo>
                    <a:pt x="1722" y="2218"/>
                    <a:pt x="1923" y="2202"/>
                    <a:pt x="1970" y="2063"/>
                  </a:cubicBezTo>
                  <a:cubicBezTo>
                    <a:pt x="2016" y="1939"/>
                    <a:pt x="1970" y="1830"/>
                    <a:pt x="1892" y="1737"/>
                  </a:cubicBezTo>
                  <a:cubicBezTo>
                    <a:pt x="1892" y="1737"/>
                    <a:pt x="2094" y="1690"/>
                    <a:pt x="2125" y="1597"/>
                  </a:cubicBezTo>
                  <a:cubicBezTo>
                    <a:pt x="2202" y="1380"/>
                    <a:pt x="2016" y="1210"/>
                    <a:pt x="2016" y="1210"/>
                  </a:cubicBezTo>
                  <a:cubicBezTo>
                    <a:pt x="2125" y="1194"/>
                    <a:pt x="2233" y="1086"/>
                    <a:pt x="2249" y="977"/>
                  </a:cubicBezTo>
                  <a:cubicBezTo>
                    <a:pt x="2264" y="837"/>
                    <a:pt x="2233" y="698"/>
                    <a:pt x="2171" y="512"/>
                  </a:cubicBezTo>
                  <a:cubicBezTo>
                    <a:pt x="2109" y="372"/>
                    <a:pt x="2109" y="217"/>
                    <a:pt x="2156" y="77"/>
                  </a:cubicBezTo>
                  <a:lnTo>
                    <a:pt x="2156" y="77"/>
                  </a:lnTo>
                  <a:lnTo>
                    <a:pt x="1784" y="512"/>
                  </a:lnTo>
                  <a:cubicBezTo>
                    <a:pt x="1541" y="499"/>
                    <a:pt x="1065" y="1"/>
                    <a:pt x="784" y="1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0"/>
            <p:cNvSpPr/>
            <p:nvPr/>
          </p:nvSpPr>
          <p:spPr>
            <a:xfrm>
              <a:off x="2978475" y="2353000"/>
              <a:ext cx="33150" cy="20025"/>
            </a:xfrm>
            <a:custGeom>
              <a:avLst/>
              <a:gdLst/>
              <a:ahLst/>
              <a:cxnLst/>
              <a:rect l="l" t="t" r="r" b="b"/>
              <a:pathLst>
                <a:path w="1326" h="801" extrusionOk="0">
                  <a:moveTo>
                    <a:pt x="840" y="1"/>
                  </a:moveTo>
                  <a:cubicBezTo>
                    <a:pt x="673" y="1"/>
                    <a:pt x="478" y="50"/>
                    <a:pt x="311" y="165"/>
                  </a:cubicBezTo>
                  <a:cubicBezTo>
                    <a:pt x="295" y="165"/>
                    <a:pt x="295" y="165"/>
                    <a:pt x="280" y="180"/>
                  </a:cubicBezTo>
                  <a:lnTo>
                    <a:pt x="1" y="522"/>
                  </a:lnTo>
                  <a:lnTo>
                    <a:pt x="357" y="801"/>
                  </a:lnTo>
                  <a:cubicBezTo>
                    <a:pt x="513" y="537"/>
                    <a:pt x="1009" y="568"/>
                    <a:pt x="1179" y="335"/>
                  </a:cubicBezTo>
                  <a:cubicBezTo>
                    <a:pt x="1326" y="141"/>
                    <a:pt x="1123" y="1"/>
                    <a:pt x="840" y="1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0"/>
            <p:cNvSpPr/>
            <p:nvPr/>
          </p:nvSpPr>
          <p:spPr>
            <a:xfrm>
              <a:off x="2940975" y="2398050"/>
              <a:ext cx="32500" cy="12975"/>
            </a:xfrm>
            <a:custGeom>
              <a:avLst/>
              <a:gdLst/>
              <a:ahLst/>
              <a:cxnLst/>
              <a:rect l="l" t="t" r="r" b="b"/>
              <a:pathLst>
                <a:path w="1300" h="519" extrusionOk="0">
                  <a:moveTo>
                    <a:pt x="15" y="1"/>
                  </a:moveTo>
                  <a:cubicBezTo>
                    <a:pt x="6" y="1"/>
                    <a:pt x="0" y="15"/>
                    <a:pt x="12" y="38"/>
                  </a:cubicBezTo>
                  <a:cubicBezTo>
                    <a:pt x="384" y="317"/>
                    <a:pt x="834" y="503"/>
                    <a:pt x="1299" y="519"/>
                  </a:cubicBezTo>
                  <a:cubicBezTo>
                    <a:pt x="849" y="395"/>
                    <a:pt x="415" y="224"/>
                    <a:pt x="27" y="7"/>
                  </a:cubicBezTo>
                  <a:cubicBezTo>
                    <a:pt x="23" y="3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0"/>
            <p:cNvSpPr/>
            <p:nvPr/>
          </p:nvSpPr>
          <p:spPr>
            <a:xfrm>
              <a:off x="2944025" y="2382550"/>
              <a:ext cx="35250" cy="15675"/>
            </a:xfrm>
            <a:custGeom>
              <a:avLst/>
              <a:gdLst/>
              <a:ahLst/>
              <a:cxnLst/>
              <a:rect l="l" t="t" r="r" b="b"/>
              <a:pathLst>
                <a:path w="1410" h="627" extrusionOk="0">
                  <a:moveTo>
                    <a:pt x="11" y="0"/>
                  </a:moveTo>
                  <a:cubicBezTo>
                    <a:pt x="1" y="0"/>
                    <a:pt x="7" y="15"/>
                    <a:pt x="29" y="38"/>
                  </a:cubicBezTo>
                  <a:cubicBezTo>
                    <a:pt x="402" y="394"/>
                    <a:pt x="882" y="611"/>
                    <a:pt x="1410" y="627"/>
                  </a:cubicBezTo>
                  <a:cubicBezTo>
                    <a:pt x="975" y="534"/>
                    <a:pt x="293" y="239"/>
                    <a:pt x="29" y="7"/>
                  </a:cubicBezTo>
                  <a:cubicBezTo>
                    <a:pt x="21" y="2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0"/>
            <p:cNvSpPr/>
            <p:nvPr/>
          </p:nvSpPr>
          <p:spPr>
            <a:xfrm>
              <a:off x="2949050" y="2368175"/>
              <a:ext cx="32550" cy="17650"/>
            </a:xfrm>
            <a:custGeom>
              <a:avLst/>
              <a:gdLst/>
              <a:ahLst/>
              <a:cxnLst/>
              <a:rect l="l" t="t" r="r" b="b"/>
              <a:pathLst>
                <a:path w="1302" h="706" extrusionOk="0">
                  <a:moveTo>
                    <a:pt x="4" y="1"/>
                  </a:moveTo>
                  <a:cubicBezTo>
                    <a:pt x="1" y="1"/>
                    <a:pt x="4" y="8"/>
                    <a:pt x="14" y="8"/>
                  </a:cubicBezTo>
                  <a:cubicBezTo>
                    <a:pt x="9" y="2"/>
                    <a:pt x="6" y="1"/>
                    <a:pt x="4" y="1"/>
                  </a:cubicBezTo>
                  <a:close/>
                  <a:moveTo>
                    <a:pt x="14" y="8"/>
                  </a:moveTo>
                  <a:lnTo>
                    <a:pt x="14" y="8"/>
                  </a:lnTo>
                  <a:cubicBezTo>
                    <a:pt x="139" y="194"/>
                    <a:pt x="309" y="349"/>
                    <a:pt x="526" y="473"/>
                  </a:cubicBezTo>
                  <a:cubicBezTo>
                    <a:pt x="759" y="582"/>
                    <a:pt x="1054" y="706"/>
                    <a:pt x="1302" y="706"/>
                  </a:cubicBezTo>
                  <a:lnTo>
                    <a:pt x="1302" y="690"/>
                  </a:lnTo>
                  <a:cubicBezTo>
                    <a:pt x="821" y="550"/>
                    <a:pt x="387" y="349"/>
                    <a:pt x="1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0"/>
            <p:cNvSpPr/>
            <p:nvPr/>
          </p:nvSpPr>
          <p:spPr>
            <a:xfrm>
              <a:off x="2860225" y="2746000"/>
              <a:ext cx="138450" cy="131125"/>
            </a:xfrm>
            <a:custGeom>
              <a:avLst/>
              <a:gdLst/>
              <a:ahLst/>
              <a:cxnLst/>
              <a:rect l="l" t="t" r="r" b="b"/>
              <a:pathLst>
                <a:path w="5538" h="5245" extrusionOk="0">
                  <a:moveTo>
                    <a:pt x="47" y="1"/>
                  </a:moveTo>
                  <a:cubicBezTo>
                    <a:pt x="47" y="1"/>
                    <a:pt x="31" y="1118"/>
                    <a:pt x="0" y="2141"/>
                  </a:cubicBezTo>
                  <a:lnTo>
                    <a:pt x="0" y="2839"/>
                  </a:lnTo>
                  <a:lnTo>
                    <a:pt x="0" y="3429"/>
                  </a:lnTo>
                  <a:cubicBezTo>
                    <a:pt x="0" y="4297"/>
                    <a:pt x="31" y="5011"/>
                    <a:pt x="109" y="5057"/>
                  </a:cubicBezTo>
                  <a:cubicBezTo>
                    <a:pt x="248" y="5146"/>
                    <a:pt x="3527" y="5244"/>
                    <a:pt x="4829" y="5244"/>
                  </a:cubicBezTo>
                  <a:cubicBezTo>
                    <a:pt x="5126" y="5244"/>
                    <a:pt x="5319" y="5239"/>
                    <a:pt x="5351" y="5228"/>
                  </a:cubicBezTo>
                  <a:cubicBezTo>
                    <a:pt x="5537" y="5166"/>
                    <a:pt x="5398" y="4669"/>
                    <a:pt x="5227" y="4514"/>
                  </a:cubicBezTo>
                  <a:cubicBezTo>
                    <a:pt x="5025" y="4359"/>
                    <a:pt x="3164" y="3491"/>
                    <a:pt x="3164" y="3491"/>
                  </a:cubicBezTo>
                  <a:lnTo>
                    <a:pt x="3180" y="2901"/>
                  </a:lnTo>
                  <a:lnTo>
                    <a:pt x="3211" y="2203"/>
                  </a:lnTo>
                  <a:lnTo>
                    <a:pt x="3242" y="48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0"/>
            <p:cNvSpPr/>
            <p:nvPr/>
          </p:nvSpPr>
          <p:spPr>
            <a:xfrm>
              <a:off x="2860225" y="2799525"/>
              <a:ext cx="138450" cy="77600"/>
            </a:xfrm>
            <a:custGeom>
              <a:avLst/>
              <a:gdLst/>
              <a:ahLst/>
              <a:cxnLst/>
              <a:rect l="l" t="t" r="r" b="b"/>
              <a:pathLst>
                <a:path w="5538" h="3104" extrusionOk="0">
                  <a:moveTo>
                    <a:pt x="0" y="0"/>
                  </a:moveTo>
                  <a:lnTo>
                    <a:pt x="0" y="698"/>
                  </a:lnTo>
                  <a:lnTo>
                    <a:pt x="0" y="1288"/>
                  </a:lnTo>
                  <a:cubicBezTo>
                    <a:pt x="0" y="2156"/>
                    <a:pt x="31" y="2870"/>
                    <a:pt x="109" y="2916"/>
                  </a:cubicBezTo>
                  <a:cubicBezTo>
                    <a:pt x="248" y="3005"/>
                    <a:pt x="3527" y="3103"/>
                    <a:pt x="4829" y="3103"/>
                  </a:cubicBezTo>
                  <a:cubicBezTo>
                    <a:pt x="5126" y="3103"/>
                    <a:pt x="5319" y="3098"/>
                    <a:pt x="5351" y="3087"/>
                  </a:cubicBezTo>
                  <a:cubicBezTo>
                    <a:pt x="5537" y="3025"/>
                    <a:pt x="5398" y="2528"/>
                    <a:pt x="5227" y="2373"/>
                  </a:cubicBezTo>
                  <a:cubicBezTo>
                    <a:pt x="5025" y="2218"/>
                    <a:pt x="3164" y="1350"/>
                    <a:pt x="3164" y="1350"/>
                  </a:cubicBezTo>
                  <a:lnTo>
                    <a:pt x="3180" y="760"/>
                  </a:lnTo>
                  <a:lnTo>
                    <a:pt x="3211" y="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0"/>
            <p:cNvSpPr/>
            <p:nvPr/>
          </p:nvSpPr>
          <p:spPr>
            <a:xfrm>
              <a:off x="2859450" y="2816975"/>
              <a:ext cx="139600" cy="60200"/>
            </a:xfrm>
            <a:custGeom>
              <a:avLst/>
              <a:gdLst/>
              <a:ahLst/>
              <a:cxnLst/>
              <a:rect l="l" t="t" r="r" b="b"/>
              <a:pathLst>
                <a:path w="5584" h="2408" extrusionOk="0">
                  <a:moveTo>
                    <a:pt x="16" y="0"/>
                  </a:moveTo>
                  <a:cubicBezTo>
                    <a:pt x="0" y="1101"/>
                    <a:pt x="31" y="2156"/>
                    <a:pt x="109" y="2218"/>
                  </a:cubicBezTo>
                  <a:cubicBezTo>
                    <a:pt x="155" y="2249"/>
                    <a:pt x="404" y="2265"/>
                    <a:pt x="760" y="2296"/>
                  </a:cubicBezTo>
                  <a:cubicBezTo>
                    <a:pt x="1008" y="2296"/>
                    <a:pt x="1334" y="2311"/>
                    <a:pt x="1691" y="2327"/>
                  </a:cubicBezTo>
                  <a:cubicBezTo>
                    <a:pt x="2769" y="2371"/>
                    <a:pt x="4149" y="2408"/>
                    <a:pt x="4891" y="2408"/>
                  </a:cubicBezTo>
                  <a:cubicBezTo>
                    <a:pt x="5184" y="2408"/>
                    <a:pt x="5378" y="2402"/>
                    <a:pt x="5413" y="2389"/>
                  </a:cubicBezTo>
                  <a:cubicBezTo>
                    <a:pt x="5584" y="2327"/>
                    <a:pt x="5429" y="1846"/>
                    <a:pt x="5274" y="1691"/>
                  </a:cubicBezTo>
                  <a:cubicBezTo>
                    <a:pt x="5072" y="1536"/>
                    <a:pt x="3211" y="652"/>
                    <a:pt x="3211" y="652"/>
                  </a:cubicBezTo>
                  <a:lnTo>
                    <a:pt x="3242" y="6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0"/>
            <p:cNvSpPr/>
            <p:nvPr/>
          </p:nvSpPr>
          <p:spPr>
            <a:xfrm>
              <a:off x="2867975" y="2869275"/>
              <a:ext cx="125225" cy="2950"/>
            </a:xfrm>
            <a:custGeom>
              <a:avLst/>
              <a:gdLst/>
              <a:ahLst/>
              <a:cxnLst/>
              <a:rect l="l" t="t" r="r" b="b"/>
              <a:pathLst>
                <a:path w="5009" h="118" extrusionOk="0">
                  <a:moveTo>
                    <a:pt x="275" y="0"/>
                  </a:moveTo>
                  <a:cubicBezTo>
                    <a:pt x="166" y="0"/>
                    <a:pt x="73" y="1"/>
                    <a:pt x="0" y="2"/>
                  </a:cubicBezTo>
                  <a:cubicBezTo>
                    <a:pt x="716" y="70"/>
                    <a:pt x="3337" y="114"/>
                    <a:pt x="4556" y="114"/>
                  </a:cubicBezTo>
                  <a:cubicBezTo>
                    <a:pt x="4737" y="114"/>
                    <a:pt x="4886" y="113"/>
                    <a:pt x="4995" y="111"/>
                  </a:cubicBezTo>
                  <a:cubicBezTo>
                    <a:pt x="4231" y="68"/>
                    <a:pt x="1394" y="0"/>
                    <a:pt x="275" y="0"/>
                  </a:cubicBezTo>
                  <a:close/>
                  <a:moveTo>
                    <a:pt x="4995" y="111"/>
                  </a:moveTo>
                  <a:cubicBezTo>
                    <a:pt x="5000" y="116"/>
                    <a:pt x="5003" y="118"/>
                    <a:pt x="5005" y="118"/>
                  </a:cubicBezTo>
                  <a:cubicBezTo>
                    <a:pt x="5008" y="118"/>
                    <a:pt x="5005" y="111"/>
                    <a:pt x="4995" y="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0"/>
            <p:cNvSpPr/>
            <p:nvPr/>
          </p:nvSpPr>
          <p:spPr>
            <a:xfrm>
              <a:off x="2917600" y="2828125"/>
              <a:ext cx="25225" cy="5925"/>
            </a:xfrm>
            <a:custGeom>
              <a:avLst/>
              <a:gdLst/>
              <a:ahLst/>
              <a:cxnLst/>
              <a:rect l="l" t="t" r="r" b="b"/>
              <a:pathLst>
                <a:path w="1009" h="237" extrusionOk="0">
                  <a:moveTo>
                    <a:pt x="727" y="1"/>
                  </a:moveTo>
                  <a:cubicBezTo>
                    <a:pt x="464" y="1"/>
                    <a:pt x="201" y="59"/>
                    <a:pt x="16" y="221"/>
                  </a:cubicBezTo>
                  <a:cubicBezTo>
                    <a:pt x="1" y="221"/>
                    <a:pt x="16" y="237"/>
                    <a:pt x="32" y="237"/>
                  </a:cubicBezTo>
                  <a:cubicBezTo>
                    <a:pt x="342" y="144"/>
                    <a:pt x="683" y="82"/>
                    <a:pt x="1009" y="66"/>
                  </a:cubicBezTo>
                  <a:cubicBezTo>
                    <a:pt x="993" y="66"/>
                    <a:pt x="993" y="51"/>
                    <a:pt x="993" y="20"/>
                  </a:cubicBezTo>
                  <a:cubicBezTo>
                    <a:pt x="906" y="8"/>
                    <a:pt x="817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0"/>
            <p:cNvSpPr/>
            <p:nvPr/>
          </p:nvSpPr>
          <p:spPr>
            <a:xfrm>
              <a:off x="2923025" y="2831450"/>
              <a:ext cx="25225" cy="6100"/>
            </a:xfrm>
            <a:custGeom>
              <a:avLst/>
              <a:gdLst/>
              <a:ahLst/>
              <a:cxnLst/>
              <a:rect l="l" t="t" r="r" b="b"/>
              <a:pathLst>
                <a:path w="1009" h="244" extrusionOk="0">
                  <a:moveTo>
                    <a:pt x="709" y="1"/>
                  </a:moveTo>
                  <a:cubicBezTo>
                    <a:pt x="456" y="1"/>
                    <a:pt x="199" y="68"/>
                    <a:pt x="16" y="228"/>
                  </a:cubicBezTo>
                  <a:cubicBezTo>
                    <a:pt x="1" y="228"/>
                    <a:pt x="16" y="243"/>
                    <a:pt x="32" y="243"/>
                  </a:cubicBezTo>
                  <a:cubicBezTo>
                    <a:pt x="342" y="150"/>
                    <a:pt x="668" y="88"/>
                    <a:pt x="1009" y="73"/>
                  </a:cubicBezTo>
                  <a:lnTo>
                    <a:pt x="978" y="26"/>
                  </a:lnTo>
                  <a:lnTo>
                    <a:pt x="978" y="26"/>
                  </a:lnTo>
                  <a:cubicBezTo>
                    <a:pt x="988" y="31"/>
                    <a:pt x="995" y="33"/>
                    <a:pt x="999" y="33"/>
                  </a:cubicBezTo>
                  <a:cubicBezTo>
                    <a:pt x="1006" y="33"/>
                    <a:pt x="999" y="26"/>
                    <a:pt x="978" y="26"/>
                  </a:cubicBezTo>
                  <a:cubicBezTo>
                    <a:pt x="891" y="10"/>
                    <a:pt x="801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0"/>
            <p:cNvSpPr/>
            <p:nvPr/>
          </p:nvSpPr>
          <p:spPr>
            <a:xfrm>
              <a:off x="2928850" y="2835325"/>
              <a:ext cx="25225" cy="6100"/>
            </a:xfrm>
            <a:custGeom>
              <a:avLst/>
              <a:gdLst/>
              <a:ahLst/>
              <a:cxnLst/>
              <a:rect l="l" t="t" r="r" b="b"/>
              <a:pathLst>
                <a:path w="1009" h="244" extrusionOk="0">
                  <a:moveTo>
                    <a:pt x="709" y="1"/>
                  </a:moveTo>
                  <a:cubicBezTo>
                    <a:pt x="456" y="1"/>
                    <a:pt x="198" y="68"/>
                    <a:pt x="16" y="228"/>
                  </a:cubicBezTo>
                  <a:cubicBezTo>
                    <a:pt x="0" y="228"/>
                    <a:pt x="16" y="243"/>
                    <a:pt x="31" y="243"/>
                  </a:cubicBezTo>
                  <a:cubicBezTo>
                    <a:pt x="342" y="150"/>
                    <a:pt x="667" y="88"/>
                    <a:pt x="1009" y="73"/>
                  </a:cubicBezTo>
                  <a:cubicBezTo>
                    <a:pt x="1009" y="73"/>
                    <a:pt x="1009" y="42"/>
                    <a:pt x="978" y="26"/>
                  </a:cubicBezTo>
                  <a:cubicBezTo>
                    <a:pt x="891" y="10"/>
                    <a:pt x="800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0"/>
            <p:cNvSpPr/>
            <p:nvPr/>
          </p:nvSpPr>
          <p:spPr>
            <a:xfrm>
              <a:off x="2934275" y="2838825"/>
              <a:ext cx="25625" cy="6075"/>
            </a:xfrm>
            <a:custGeom>
              <a:avLst/>
              <a:gdLst/>
              <a:ahLst/>
              <a:cxnLst/>
              <a:rect l="l" t="t" r="r" b="b"/>
              <a:pathLst>
                <a:path w="1025" h="243" extrusionOk="0">
                  <a:moveTo>
                    <a:pt x="720" y="0"/>
                  </a:moveTo>
                  <a:cubicBezTo>
                    <a:pt x="468" y="0"/>
                    <a:pt x="213" y="65"/>
                    <a:pt x="32" y="212"/>
                  </a:cubicBezTo>
                  <a:cubicBezTo>
                    <a:pt x="1" y="212"/>
                    <a:pt x="32" y="243"/>
                    <a:pt x="47" y="243"/>
                  </a:cubicBezTo>
                  <a:cubicBezTo>
                    <a:pt x="357" y="134"/>
                    <a:pt x="683" y="88"/>
                    <a:pt x="1024" y="57"/>
                  </a:cubicBezTo>
                  <a:lnTo>
                    <a:pt x="993" y="26"/>
                  </a:lnTo>
                  <a:lnTo>
                    <a:pt x="993" y="26"/>
                  </a:lnTo>
                  <a:cubicBezTo>
                    <a:pt x="1004" y="31"/>
                    <a:pt x="1010" y="33"/>
                    <a:pt x="1014" y="33"/>
                  </a:cubicBezTo>
                  <a:cubicBezTo>
                    <a:pt x="1021" y="33"/>
                    <a:pt x="1014" y="26"/>
                    <a:pt x="993" y="26"/>
                  </a:cubicBezTo>
                  <a:cubicBezTo>
                    <a:pt x="905" y="9"/>
                    <a:pt x="813" y="0"/>
                    <a:pt x="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0"/>
            <p:cNvSpPr/>
            <p:nvPr/>
          </p:nvSpPr>
          <p:spPr>
            <a:xfrm>
              <a:off x="2931575" y="2807175"/>
              <a:ext cx="28700" cy="22725"/>
            </a:xfrm>
            <a:custGeom>
              <a:avLst/>
              <a:gdLst/>
              <a:ahLst/>
              <a:cxnLst/>
              <a:rect l="l" t="t" r="r" b="b"/>
              <a:pathLst>
                <a:path w="1148" h="909" extrusionOk="0">
                  <a:moveTo>
                    <a:pt x="842" y="119"/>
                  </a:moveTo>
                  <a:cubicBezTo>
                    <a:pt x="931" y="119"/>
                    <a:pt x="998" y="170"/>
                    <a:pt x="977" y="330"/>
                  </a:cubicBezTo>
                  <a:cubicBezTo>
                    <a:pt x="931" y="516"/>
                    <a:pt x="620" y="625"/>
                    <a:pt x="450" y="687"/>
                  </a:cubicBezTo>
                  <a:cubicBezTo>
                    <a:pt x="310" y="749"/>
                    <a:pt x="171" y="780"/>
                    <a:pt x="62" y="842"/>
                  </a:cubicBezTo>
                  <a:cubicBezTo>
                    <a:pt x="155" y="702"/>
                    <a:pt x="248" y="547"/>
                    <a:pt x="372" y="408"/>
                  </a:cubicBezTo>
                  <a:lnTo>
                    <a:pt x="543" y="237"/>
                  </a:lnTo>
                  <a:cubicBezTo>
                    <a:pt x="594" y="195"/>
                    <a:pt x="734" y="119"/>
                    <a:pt x="842" y="119"/>
                  </a:cubicBezTo>
                  <a:close/>
                  <a:moveTo>
                    <a:pt x="822" y="1"/>
                  </a:moveTo>
                  <a:cubicBezTo>
                    <a:pt x="719" y="1"/>
                    <a:pt x="606" y="52"/>
                    <a:pt x="527" y="113"/>
                  </a:cubicBezTo>
                  <a:cubicBezTo>
                    <a:pt x="295" y="299"/>
                    <a:pt x="109" y="547"/>
                    <a:pt x="0" y="842"/>
                  </a:cubicBezTo>
                  <a:lnTo>
                    <a:pt x="0" y="858"/>
                  </a:lnTo>
                  <a:cubicBezTo>
                    <a:pt x="0" y="883"/>
                    <a:pt x="10" y="908"/>
                    <a:pt x="40" y="908"/>
                  </a:cubicBezTo>
                  <a:cubicBezTo>
                    <a:pt x="46" y="908"/>
                    <a:pt x="54" y="907"/>
                    <a:pt x="62" y="904"/>
                  </a:cubicBezTo>
                  <a:cubicBezTo>
                    <a:pt x="326" y="811"/>
                    <a:pt x="620" y="749"/>
                    <a:pt x="869" y="578"/>
                  </a:cubicBezTo>
                  <a:cubicBezTo>
                    <a:pt x="1008" y="470"/>
                    <a:pt x="1148" y="284"/>
                    <a:pt x="1024" y="113"/>
                  </a:cubicBezTo>
                  <a:cubicBezTo>
                    <a:pt x="976" y="32"/>
                    <a:pt x="902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0"/>
            <p:cNvSpPr/>
            <p:nvPr/>
          </p:nvSpPr>
          <p:spPr>
            <a:xfrm>
              <a:off x="2902875" y="2811350"/>
              <a:ext cx="30650" cy="18450"/>
            </a:xfrm>
            <a:custGeom>
              <a:avLst/>
              <a:gdLst/>
              <a:ahLst/>
              <a:cxnLst/>
              <a:rect l="l" t="t" r="r" b="b"/>
              <a:pathLst>
                <a:path w="1226" h="738" extrusionOk="0">
                  <a:moveTo>
                    <a:pt x="330" y="117"/>
                  </a:moveTo>
                  <a:cubicBezTo>
                    <a:pt x="423" y="117"/>
                    <a:pt x="534" y="151"/>
                    <a:pt x="590" y="179"/>
                  </a:cubicBezTo>
                  <a:cubicBezTo>
                    <a:pt x="667" y="210"/>
                    <a:pt x="729" y="272"/>
                    <a:pt x="807" y="303"/>
                  </a:cubicBezTo>
                  <a:cubicBezTo>
                    <a:pt x="931" y="427"/>
                    <a:pt x="1070" y="535"/>
                    <a:pt x="1195" y="660"/>
                  </a:cubicBezTo>
                  <a:cubicBezTo>
                    <a:pt x="1055" y="644"/>
                    <a:pt x="915" y="613"/>
                    <a:pt x="760" y="597"/>
                  </a:cubicBezTo>
                  <a:cubicBezTo>
                    <a:pt x="605" y="582"/>
                    <a:pt x="280" y="535"/>
                    <a:pt x="202" y="349"/>
                  </a:cubicBezTo>
                  <a:cubicBezTo>
                    <a:pt x="125" y="169"/>
                    <a:pt x="214" y="117"/>
                    <a:pt x="330" y="117"/>
                  </a:cubicBezTo>
                  <a:close/>
                  <a:moveTo>
                    <a:pt x="341" y="0"/>
                  </a:moveTo>
                  <a:cubicBezTo>
                    <a:pt x="229" y="0"/>
                    <a:pt x="123" y="40"/>
                    <a:pt x="78" y="148"/>
                  </a:cubicBezTo>
                  <a:cubicBezTo>
                    <a:pt x="0" y="365"/>
                    <a:pt x="186" y="520"/>
                    <a:pt x="342" y="582"/>
                  </a:cubicBezTo>
                  <a:cubicBezTo>
                    <a:pt x="605" y="691"/>
                    <a:pt x="915" y="691"/>
                    <a:pt x="1195" y="737"/>
                  </a:cubicBezTo>
                  <a:cubicBezTo>
                    <a:pt x="1210" y="737"/>
                    <a:pt x="1226" y="706"/>
                    <a:pt x="1226" y="691"/>
                  </a:cubicBezTo>
                  <a:lnTo>
                    <a:pt x="1226" y="675"/>
                  </a:lnTo>
                  <a:lnTo>
                    <a:pt x="1226" y="660"/>
                  </a:lnTo>
                  <a:cubicBezTo>
                    <a:pt x="1070" y="396"/>
                    <a:pt x="838" y="194"/>
                    <a:pt x="574" y="55"/>
                  </a:cubicBezTo>
                  <a:cubicBezTo>
                    <a:pt x="509" y="22"/>
                    <a:pt x="423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0"/>
            <p:cNvSpPr/>
            <p:nvPr/>
          </p:nvSpPr>
          <p:spPr>
            <a:xfrm>
              <a:off x="2859450" y="2827050"/>
              <a:ext cx="72150" cy="49275"/>
            </a:xfrm>
            <a:custGeom>
              <a:avLst/>
              <a:gdLst/>
              <a:ahLst/>
              <a:cxnLst/>
              <a:rect l="l" t="t" r="r" b="b"/>
              <a:pathLst>
                <a:path w="2886" h="1971" extrusionOk="0">
                  <a:moveTo>
                    <a:pt x="0" y="1"/>
                  </a:moveTo>
                  <a:cubicBezTo>
                    <a:pt x="0" y="962"/>
                    <a:pt x="16" y="1753"/>
                    <a:pt x="93" y="1815"/>
                  </a:cubicBezTo>
                  <a:cubicBezTo>
                    <a:pt x="124" y="1846"/>
                    <a:pt x="388" y="1862"/>
                    <a:pt x="729" y="1893"/>
                  </a:cubicBezTo>
                  <a:cubicBezTo>
                    <a:pt x="993" y="1893"/>
                    <a:pt x="1319" y="1908"/>
                    <a:pt x="1660" y="1924"/>
                  </a:cubicBezTo>
                  <a:cubicBezTo>
                    <a:pt x="2048" y="1939"/>
                    <a:pt x="2482" y="1939"/>
                    <a:pt x="2885" y="1970"/>
                  </a:cubicBezTo>
                  <a:cubicBezTo>
                    <a:pt x="2156" y="1474"/>
                    <a:pt x="729" y="497"/>
                    <a:pt x="0" y="1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0"/>
            <p:cNvSpPr/>
            <p:nvPr/>
          </p:nvSpPr>
          <p:spPr>
            <a:xfrm>
              <a:off x="2805550" y="2424200"/>
              <a:ext cx="143875" cy="400150"/>
            </a:xfrm>
            <a:custGeom>
              <a:avLst/>
              <a:gdLst/>
              <a:ahLst/>
              <a:cxnLst/>
              <a:rect l="l" t="t" r="r" b="b"/>
              <a:pathLst>
                <a:path w="5755" h="16006" extrusionOk="0">
                  <a:moveTo>
                    <a:pt x="0" y="0"/>
                  </a:moveTo>
                  <a:cubicBezTo>
                    <a:pt x="0" y="0"/>
                    <a:pt x="2079" y="7228"/>
                    <a:pt x="2172" y="7693"/>
                  </a:cubicBezTo>
                  <a:cubicBezTo>
                    <a:pt x="2218" y="7879"/>
                    <a:pt x="2017" y="16006"/>
                    <a:pt x="2017" y="16006"/>
                  </a:cubicBezTo>
                  <a:lnTo>
                    <a:pt x="5429" y="16006"/>
                  </a:lnTo>
                  <a:cubicBezTo>
                    <a:pt x="5429" y="16006"/>
                    <a:pt x="5754" y="9197"/>
                    <a:pt x="5413" y="7259"/>
                  </a:cubicBezTo>
                  <a:cubicBezTo>
                    <a:pt x="5212" y="6157"/>
                    <a:pt x="3397" y="78"/>
                    <a:pt x="3397" y="78"/>
                  </a:cubicBezTo>
                  <a:lnTo>
                    <a:pt x="287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0"/>
            <p:cNvSpPr/>
            <p:nvPr/>
          </p:nvSpPr>
          <p:spPr>
            <a:xfrm>
              <a:off x="2860225" y="2808150"/>
              <a:ext cx="76400" cy="1825"/>
            </a:xfrm>
            <a:custGeom>
              <a:avLst/>
              <a:gdLst/>
              <a:ahLst/>
              <a:cxnLst/>
              <a:rect l="l" t="t" r="r" b="b"/>
              <a:pathLst>
                <a:path w="3056" h="73" extrusionOk="0">
                  <a:moveTo>
                    <a:pt x="959" y="1"/>
                  </a:moveTo>
                  <a:cubicBezTo>
                    <a:pt x="587" y="1"/>
                    <a:pt x="244" y="8"/>
                    <a:pt x="0" y="28"/>
                  </a:cubicBezTo>
                  <a:lnTo>
                    <a:pt x="0" y="43"/>
                  </a:lnTo>
                  <a:cubicBezTo>
                    <a:pt x="119" y="64"/>
                    <a:pt x="637" y="72"/>
                    <a:pt x="1221" y="72"/>
                  </a:cubicBezTo>
                  <a:cubicBezTo>
                    <a:pt x="1931" y="72"/>
                    <a:pt x="2741" y="60"/>
                    <a:pt x="3056" y="43"/>
                  </a:cubicBezTo>
                  <a:cubicBezTo>
                    <a:pt x="2666" y="33"/>
                    <a:pt x="1746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0"/>
            <p:cNvSpPr/>
            <p:nvPr/>
          </p:nvSpPr>
          <p:spPr>
            <a:xfrm>
              <a:off x="2817950" y="2436200"/>
              <a:ext cx="51600" cy="366050"/>
            </a:xfrm>
            <a:custGeom>
              <a:avLst/>
              <a:gdLst/>
              <a:ahLst/>
              <a:cxnLst/>
              <a:rect l="l" t="t" r="r" b="b"/>
              <a:pathLst>
                <a:path w="2064" h="14642" extrusionOk="0">
                  <a:moveTo>
                    <a:pt x="1" y="1"/>
                  </a:moveTo>
                  <a:cubicBezTo>
                    <a:pt x="78" y="451"/>
                    <a:pt x="202" y="885"/>
                    <a:pt x="295" y="1319"/>
                  </a:cubicBezTo>
                  <a:cubicBezTo>
                    <a:pt x="388" y="1769"/>
                    <a:pt x="513" y="2188"/>
                    <a:pt x="621" y="2637"/>
                  </a:cubicBezTo>
                  <a:cubicBezTo>
                    <a:pt x="854" y="3506"/>
                    <a:pt x="1117" y="4375"/>
                    <a:pt x="1397" y="5259"/>
                  </a:cubicBezTo>
                  <a:cubicBezTo>
                    <a:pt x="1536" y="5677"/>
                    <a:pt x="1769" y="6577"/>
                    <a:pt x="1893" y="6996"/>
                  </a:cubicBezTo>
                  <a:cubicBezTo>
                    <a:pt x="2001" y="7430"/>
                    <a:pt x="1815" y="14502"/>
                    <a:pt x="1831" y="14611"/>
                  </a:cubicBezTo>
                  <a:cubicBezTo>
                    <a:pt x="1831" y="14642"/>
                    <a:pt x="1846" y="14642"/>
                    <a:pt x="1862" y="14642"/>
                  </a:cubicBezTo>
                  <a:cubicBezTo>
                    <a:pt x="1893" y="14642"/>
                    <a:pt x="1893" y="14611"/>
                    <a:pt x="1893" y="14611"/>
                  </a:cubicBezTo>
                  <a:cubicBezTo>
                    <a:pt x="1893" y="13758"/>
                    <a:pt x="2064" y="7476"/>
                    <a:pt x="1970" y="7042"/>
                  </a:cubicBezTo>
                  <a:cubicBezTo>
                    <a:pt x="1846" y="6592"/>
                    <a:pt x="1055" y="3832"/>
                    <a:pt x="807" y="2963"/>
                  </a:cubicBezTo>
                  <a:cubicBezTo>
                    <a:pt x="559" y="2095"/>
                    <a:pt x="326" y="1226"/>
                    <a:pt x="109" y="327"/>
                  </a:cubicBezTo>
                  <a:cubicBezTo>
                    <a:pt x="78" y="218"/>
                    <a:pt x="47" y="9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0"/>
            <p:cNvSpPr/>
            <p:nvPr/>
          </p:nvSpPr>
          <p:spPr>
            <a:xfrm>
              <a:off x="2805925" y="2424975"/>
              <a:ext cx="71775" cy="191950"/>
            </a:xfrm>
            <a:custGeom>
              <a:avLst/>
              <a:gdLst/>
              <a:ahLst/>
              <a:cxnLst/>
              <a:rect l="l" t="t" r="r" b="b"/>
              <a:pathLst>
                <a:path w="2871" h="7678" extrusionOk="0">
                  <a:moveTo>
                    <a:pt x="1" y="0"/>
                  </a:moveTo>
                  <a:lnTo>
                    <a:pt x="1" y="16"/>
                  </a:lnTo>
                  <a:cubicBezTo>
                    <a:pt x="125" y="434"/>
                    <a:pt x="2064" y="7228"/>
                    <a:pt x="2157" y="7677"/>
                  </a:cubicBezTo>
                  <a:cubicBezTo>
                    <a:pt x="2157" y="7677"/>
                    <a:pt x="2157" y="7678"/>
                    <a:pt x="2157" y="7678"/>
                  </a:cubicBezTo>
                  <a:cubicBezTo>
                    <a:pt x="2176" y="7678"/>
                    <a:pt x="2870" y="47"/>
                    <a:pt x="2870" y="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0"/>
            <p:cNvSpPr/>
            <p:nvPr/>
          </p:nvSpPr>
          <p:spPr>
            <a:xfrm>
              <a:off x="2766000" y="2756475"/>
              <a:ext cx="138050" cy="125550"/>
            </a:xfrm>
            <a:custGeom>
              <a:avLst/>
              <a:gdLst/>
              <a:ahLst/>
              <a:cxnLst/>
              <a:rect l="l" t="t" r="r" b="b"/>
              <a:pathLst>
                <a:path w="5522" h="5022" extrusionOk="0">
                  <a:moveTo>
                    <a:pt x="31" y="1"/>
                  </a:moveTo>
                  <a:cubicBezTo>
                    <a:pt x="31" y="1"/>
                    <a:pt x="16" y="900"/>
                    <a:pt x="0" y="1924"/>
                  </a:cubicBezTo>
                  <a:lnTo>
                    <a:pt x="0" y="2622"/>
                  </a:lnTo>
                  <a:lnTo>
                    <a:pt x="0" y="3196"/>
                  </a:lnTo>
                  <a:cubicBezTo>
                    <a:pt x="0" y="4080"/>
                    <a:pt x="16" y="4793"/>
                    <a:pt x="94" y="4824"/>
                  </a:cubicBezTo>
                  <a:cubicBezTo>
                    <a:pt x="237" y="4928"/>
                    <a:pt x="3703" y="5021"/>
                    <a:pt x="4931" y="5021"/>
                  </a:cubicBezTo>
                  <a:cubicBezTo>
                    <a:pt x="5168" y="5021"/>
                    <a:pt x="5321" y="5018"/>
                    <a:pt x="5351" y="5010"/>
                  </a:cubicBezTo>
                  <a:cubicBezTo>
                    <a:pt x="5522" y="4948"/>
                    <a:pt x="5382" y="4468"/>
                    <a:pt x="5212" y="4281"/>
                  </a:cubicBezTo>
                  <a:cubicBezTo>
                    <a:pt x="5010" y="4126"/>
                    <a:pt x="3149" y="3258"/>
                    <a:pt x="3149" y="3258"/>
                  </a:cubicBezTo>
                  <a:lnTo>
                    <a:pt x="3180" y="2684"/>
                  </a:lnTo>
                  <a:lnTo>
                    <a:pt x="3195" y="1970"/>
                  </a:lnTo>
                  <a:lnTo>
                    <a:pt x="3226" y="6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0"/>
            <p:cNvSpPr/>
            <p:nvPr/>
          </p:nvSpPr>
          <p:spPr>
            <a:xfrm>
              <a:off x="2766000" y="2804550"/>
              <a:ext cx="138050" cy="77475"/>
            </a:xfrm>
            <a:custGeom>
              <a:avLst/>
              <a:gdLst/>
              <a:ahLst/>
              <a:cxnLst/>
              <a:rect l="l" t="t" r="r" b="b"/>
              <a:pathLst>
                <a:path w="5522" h="3099" extrusionOk="0">
                  <a:moveTo>
                    <a:pt x="0" y="1"/>
                  </a:moveTo>
                  <a:lnTo>
                    <a:pt x="0" y="699"/>
                  </a:lnTo>
                  <a:lnTo>
                    <a:pt x="0" y="1273"/>
                  </a:lnTo>
                  <a:cubicBezTo>
                    <a:pt x="0" y="2157"/>
                    <a:pt x="16" y="2870"/>
                    <a:pt x="94" y="2901"/>
                  </a:cubicBezTo>
                  <a:cubicBezTo>
                    <a:pt x="237" y="3005"/>
                    <a:pt x="3703" y="3098"/>
                    <a:pt x="4931" y="3098"/>
                  </a:cubicBezTo>
                  <a:cubicBezTo>
                    <a:pt x="5168" y="3098"/>
                    <a:pt x="5321" y="3095"/>
                    <a:pt x="5351" y="3087"/>
                  </a:cubicBezTo>
                  <a:cubicBezTo>
                    <a:pt x="5522" y="3025"/>
                    <a:pt x="5382" y="2545"/>
                    <a:pt x="5212" y="2358"/>
                  </a:cubicBezTo>
                  <a:cubicBezTo>
                    <a:pt x="5010" y="2203"/>
                    <a:pt x="3149" y="1335"/>
                    <a:pt x="3149" y="1335"/>
                  </a:cubicBezTo>
                  <a:lnTo>
                    <a:pt x="3180" y="761"/>
                  </a:lnTo>
                  <a:lnTo>
                    <a:pt x="3195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0"/>
            <p:cNvSpPr/>
            <p:nvPr/>
          </p:nvSpPr>
          <p:spPr>
            <a:xfrm>
              <a:off x="2764825" y="2822000"/>
              <a:ext cx="139625" cy="60050"/>
            </a:xfrm>
            <a:custGeom>
              <a:avLst/>
              <a:gdLst/>
              <a:ahLst/>
              <a:cxnLst/>
              <a:rect l="l" t="t" r="r" b="b"/>
              <a:pathLst>
                <a:path w="5585" h="2402" extrusionOk="0">
                  <a:moveTo>
                    <a:pt x="16" y="1"/>
                  </a:moveTo>
                  <a:lnTo>
                    <a:pt x="16" y="1"/>
                  </a:lnTo>
                  <a:cubicBezTo>
                    <a:pt x="1" y="1102"/>
                    <a:pt x="47" y="2157"/>
                    <a:pt x="109" y="2203"/>
                  </a:cubicBezTo>
                  <a:cubicBezTo>
                    <a:pt x="156" y="2250"/>
                    <a:pt x="404" y="2265"/>
                    <a:pt x="761" y="2281"/>
                  </a:cubicBezTo>
                  <a:cubicBezTo>
                    <a:pt x="1009" y="2281"/>
                    <a:pt x="1335" y="2312"/>
                    <a:pt x="1691" y="2327"/>
                  </a:cubicBezTo>
                  <a:cubicBezTo>
                    <a:pt x="2793" y="2373"/>
                    <a:pt x="4210" y="2402"/>
                    <a:pt x="4939" y="2402"/>
                  </a:cubicBezTo>
                  <a:cubicBezTo>
                    <a:pt x="5206" y="2402"/>
                    <a:pt x="5381" y="2398"/>
                    <a:pt x="5414" y="2389"/>
                  </a:cubicBezTo>
                  <a:cubicBezTo>
                    <a:pt x="5584" y="2327"/>
                    <a:pt x="5429" y="1847"/>
                    <a:pt x="5274" y="1676"/>
                  </a:cubicBezTo>
                  <a:cubicBezTo>
                    <a:pt x="5088" y="1536"/>
                    <a:pt x="3227" y="637"/>
                    <a:pt x="3227" y="637"/>
                  </a:cubicBezTo>
                  <a:lnTo>
                    <a:pt x="3242" y="6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0"/>
            <p:cNvSpPr/>
            <p:nvPr/>
          </p:nvSpPr>
          <p:spPr>
            <a:xfrm>
              <a:off x="2773750" y="2874175"/>
              <a:ext cx="124825" cy="2700"/>
            </a:xfrm>
            <a:custGeom>
              <a:avLst/>
              <a:gdLst/>
              <a:ahLst/>
              <a:cxnLst/>
              <a:rect l="l" t="t" r="r" b="b"/>
              <a:pathLst>
                <a:path w="4993" h="108" extrusionOk="0">
                  <a:moveTo>
                    <a:pt x="557" y="1"/>
                  </a:moveTo>
                  <a:cubicBezTo>
                    <a:pt x="321" y="1"/>
                    <a:pt x="129" y="3"/>
                    <a:pt x="1" y="8"/>
                  </a:cubicBezTo>
                  <a:cubicBezTo>
                    <a:pt x="673" y="72"/>
                    <a:pt x="3111" y="105"/>
                    <a:pt x="4381" y="105"/>
                  </a:cubicBezTo>
                  <a:cubicBezTo>
                    <a:pt x="4635" y="105"/>
                    <a:pt x="4842" y="103"/>
                    <a:pt x="4979" y="101"/>
                  </a:cubicBezTo>
                  <a:cubicBezTo>
                    <a:pt x="4275" y="62"/>
                    <a:pt x="1805" y="1"/>
                    <a:pt x="557" y="1"/>
                  </a:cubicBezTo>
                  <a:close/>
                  <a:moveTo>
                    <a:pt x="4979" y="101"/>
                  </a:moveTo>
                  <a:cubicBezTo>
                    <a:pt x="4984" y="106"/>
                    <a:pt x="4988" y="108"/>
                    <a:pt x="4990" y="108"/>
                  </a:cubicBezTo>
                  <a:cubicBezTo>
                    <a:pt x="4993" y="108"/>
                    <a:pt x="4990" y="101"/>
                    <a:pt x="4979" y="1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0"/>
            <p:cNvSpPr/>
            <p:nvPr/>
          </p:nvSpPr>
          <p:spPr>
            <a:xfrm>
              <a:off x="2823000" y="2833000"/>
              <a:ext cx="25225" cy="6100"/>
            </a:xfrm>
            <a:custGeom>
              <a:avLst/>
              <a:gdLst/>
              <a:ahLst/>
              <a:cxnLst/>
              <a:rect l="l" t="t" r="r" b="b"/>
              <a:pathLst>
                <a:path w="1009" h="244" extrusionOk="0">
                  <a:moveTo>
                    <a:pt x="719" y="1"/>
                  </a:moveTo>
                  <a:cubicBezTo>
                    <a:pt x="467" y="1"/>
                    <a:pt x="208" y="65"/>
                    <a:pt x="16" y="212"/>
                  </a:cubicBezTo>
                  <a:cubicBezTo>
                    <a:pt x="0" y="212"/>
                    <a:pt x="16" y="243"/>
                    <a:pt x="47" y="243"/>
                  </a:cubicBezTo>
                  <a:cubicBezTo>
                    <a:pt x="357" y="135"/>
                    <a:pt x="683" y="88"/>
                    <a:pt x="1008" y="57"/>
                  </a:cubicBezTo>
                  <a:cubicBezTo>
                    <a:pt x="993" y="42"/>
                    <a:pt x="993" y="42"/>
                    <a:pt x="993" y="26"/>
                  </a:cubicBezTo>
                  <a:cubicBezTo>
                    <a:pt x="905" y="9"/>
                    <a:pt x="81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0"/>
            <p:cNvSpPr/>
            <p:nvPr/>
          </p:nvSpPr>
          <p:spPr>
            <a:xfrm>
              <a:off x="2828800" y="2836425"/>
              <a:ext cx="25625" cy="5775"/>
            </a:xfrm>
            <a:custGeom>
              <a:avLst/>
              <a:gdLst/>
              <a:ahLst/>
              <a:cxnLst/>
              <a:rect l="l" t="t" r="r" b="b"/>
              <a:pathLst>
                <a:path w="1025" h="231" extrusionOk="0">
                  <a:moveTo>
                    <a:pt x="698" y="1"/>
                  </a:moveTo>
                  <a:cubicBezTo>
                    <a:pt x="453" y="1"/>
                    <a:pt x="203" y="61"/>
                    <a:pt x="17" y="215"/>
                  </a:cubicBezTo>
                  <a:cubicBezTo>
                    <a:pt x="1" y="215"/>
                    <a:pt x="17" y="230"/>
                    <a:pt x="48" y="230"/>
                  </a:cubicBezTo>
                  <a:cubicBezTo>
                    <a:pt x="358" y="137"/>
                    <a:pt x="683" y="75"/>
                    <a:pt x="1009" y="60"/>
                  </a:cubicBezTo>
                  <a:cubicBezTo>
                    <a:pt x="1025" y="60"/>
                    <a:pt x="1025" y="44"/>
                    <a:pt x="1025" y="44"/>
                  </a:cubicBezTo>
                  <a:cubicBezTo>
                    <a:pt x="1009" y="44"/>
                    <a:pt x="994" y="29"/>
                    <a:pt x="994" y="29"/>
                  </a:cubicBezTo>
                  <a:cubicBezTo>
                    <a:pt x="899" y="11"/>
                    <a:pt x="799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0"/>
            <p:cNvSpPr/>
            <p:nvPr/>
          </p:nvSpPr>
          <p:spPr>
            <a:xfrm>
              <a:off x="2834625" y="2840300"/>
              <a:ext cx="25225" cy="5775"/>
            </a:xfrm>
            <a:custGeom>
              <a:avLst/>
              <a:gdLst/>
              <a:ahLst/>
              <a:cxnLst/>
              <a:rect l="l" t="t" r="r" b="b"/>
              <a:pathLst>
                <a:path w="1009" h="231" extrusionOk="0">
                  <a:moveTo>
                    <a:pt x="698" y="1"/>
                  </a:moveTo>
                  <a:cubicBezTo>
                    <a:pt x="452" y="1"/>
                    <a:pt x="203" y="61"/>
                    <a:pt x="16" y="215"/>
                  </a:cubicBezTo>
                  <a:cubicBezTo>
                    <a:pt x="1" y="215"/>
                    <a:pt x="16" y="230"/>
                    <a:pt x="47" y="230"/>
                  </a:cubicBezTo>
                  <a:cubicBezTo>
                    <a:pt x="357" y="137"/>
                    <a:pt x="683" y="75"/>
                    <a:pt x="993" y="60"/>
                  </a:cubicBezTo>
                  <a:cubicBezTo>
                    <a:pt x="1009" y="60"/>
                    <a:pt x="1009" y="60"/>
                    <a:pt x="1009" y="44"/>
                  </a:cubicBezTo>
                  <a:lnTo>
                    <a:pt x="993" y="29"/>
                  </a:lnTo>
                  <a:cubicBezTo>
                    <a:pt x="898" y="11"/>
                    <a:pt x="798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0"/>
            <p:cNvSpPr/>
            <p:nvPr/>
          </p:nvSpPr>
          <p:spPr>
            <a:xfrm>
              <a:off x="2840050" y="2843650"/>
              <a:ext cx="25225" cy="5925"/>
            </a:xfrm>
            <a:custGeom>
              <a:avLst/>
              <a:gdLst/>
              <a:ahLst/>
              <a:cxnLst/>
              <a:rect l="l" t="t" r="r" b="b"/>
              <a:pathLst>
                <a:path w="1009" h="237" extrusionOk="0">
                  <a:moveTo>
                    <a:pt x="727" y="0"/>
                  </a:moveTo>
                  <a:cubicBezTo>
                    <a:pt x="464" y="0"/>
                    <a:pt x="201" y="59"/>
                    <a:pt x="16" y="221"/>
                  </a:cubicBezTo>
                  <a:cubicBezTo>
                    <a:pt x="1" y="221"/>
                    <a:pt x="16" y="236"/>
                    <a:pt x="32" y="236"/>
                  </a:cubicBezTo>
                  <a:cubicBezTo>
                    <a:pt x="342" y="143"/>
                    <a:pt x="683" y="81"/>
                    <a:pt x="1009" y="65"/>
                  </a:cubicBezTo>
                  <a:lnTo>
                    <a:pt x="993" y="19"/>
                  </a:lnTo>
                  <a:lnTo>
                    <a:pt x="993" y="19"/>
                  </a:lnTo>
                  <a:cubicBezTo>
                    <a:pt x="999" y="24"/>
                    <a:pt x="1002" y="26"/>
                    <a:pt x="1004" y="26"/>
                  </a:cubicBezTo>
                  <a:cubicBezTo>
                    <a:pt x="1007" y="26"/>
                    <a:pt x="1004" y="19"/>
                    <a:pt x="993" y="19"/>
                  </a:cubicBezTo>
                  <a:cubicBezTo>
                    <a:pt x="907" y="7"/>
                    <a:pt x="817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0"/>
            <p:cNvSpPr/>
            <p:nvPr/>
          </p:nvSpPr>
          <p:spPr>
            <a:xfrm>
              <a:off x="2836950" y="2812125"/>
              <a:ext cx="28725" cy="22425"/>
            </a:xfrm>
            <a:custGeom>
              <a:avLst/>
              <a:gdLst/>
              <a:ahLst/>
              <a:cxnLst/>
              <a:rect l="l" t="t" r="r" b="b"/>
              <a:pathLst>
                <a:path w="1149" h="897" extrusionOk="0">
                  <a:moveTo>
                    <a:pt x="875" y="116"/>
                  </a:moveTo>
                  <a:cubicBezTo>
                    <a:pt x="960" y="116"/>
                    <a:pt x="1021" y="168"/>
                    <a:pt x="993" y="334"/>
                  </a:cubicBezTo>
                  <a:cubicBezTo>
                    <a:pt x="931" y="504"/>
                    <a:pt x="621" y="629"/>
                    <a:pt x="466" y="691"/>
                  </a:cubicBezTo>
                  <a:cubicBezTo>
                    <a:pt x="342" y="737"/>
                    <a:pt x="202" y="784"/>
                    <a:pt x="78" y="846"/>
                  </a:cubicBezTo>
                  <a:cubicBezTo>
                    <a:pt x="187" y="691"/>
                    <a:pt x="280" y="551"/>
                    <a:pt x="388" y="411"/>
                  </a:cubicBezTo>
                  <a:cubicBezTo>
                    <a:pt x="450" y="349"/>
                    <a:pt x="513" y="272"/>
                    <a:pt x="575" y="241"/>
                  </a:cubicBezTo>
                  <a:cubicBezTo>
                    <a:pt x="626" y="198"/>
                    <a:pt x="769" y="116"/>
                    <a:pt x="875" y="116"/>
                  </a:cubicBezTo>
                  <a:close/>
                  <a:moveTo>
                    <a:pt x="829" y="0"/>
                  </a:moveTo>
                  <a:cubicBezTo>
                    <a:pt x="722" y="0"/>
                    <a:pt x="607" y="48"/>
                    <a:pt x="528" y="101"/>
                  </a:cubicBezTo>
                  <a:cubicBezTo>
                    <a:pt x="295" y="303"/>
                    <a:pt x="125" y="551"/>
                    <a:pt x="1" y="846"/>
                  </a:cubicBezTo>
                  <a:lnTo>
                    <a:pt x="1" y="861"/>
                  </a:lnTo>
                  <a:cubicBezTo>
                    <a:pt x="1" y="874"/>
                    <a:pt x="21" y="896"/>
                    <a:pt x="45" y="896"/>
                  </a:cubicBezTo>
                  <a:cubicBezTo>
                    <a:pt x="51" y="896"/>
                    <a:pt x="57" y="895"/>
                    <a:pt x="63" y="892"/>
                  </a:cubicBezTo>
                  <a:cubicBezTo>
                    <a:pt x="342" y="799"/>
                    <a:pt x="621" y="737"/>
                    <a:pt x="885" y="566"/>
                  </a:cubicBezTo>
                  <a:cubicBezTo>
                    <a:pt x="1009" y="473"/>
                    <a:pt x="1148" y="272"/>
                    <a:pt x="1040" y="101"/>
                  </a:cubicBezTo>
                  <a:cubicBezTo>
                    <a:pt x="986" y="28"/>
                    <a:pt x="910" y="0"/>
                    <a:pt x="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0"/>
            <p:cNvSpPr/>
            <p:nvPr/>
          </p:nvSpPr>
          <p:spPr>
            <a:xfrm>
              <a:off x="2808650" y="2816025"/>
              <a:ext cx="30275" cy="18425"/>
            </a:xfrm>
            <a:custGeom>
              <a:avLst/>
              <a:gdLst/>
              <a:ahLst/>
              <a:cxnLst/>
              <a:rect l="l" t="t" r="r" b="b"/>
              <a:pathLst>
                <a:path w="1211" h="737" extrusionOk="0">
                  <a:moveTo>
                    <a:pt x="321" y="116"/>
                  </a:moveTo>
                  <a:cubicBezTo>
                    <a:pt x="415" y="116"/>
                    <a:pt x="526" y="150"/>
                    <a:pt x="574" y="178"/>
                  </a:cubicBezTo>
                  <a:cubicBezTo>
                    <a:pt x="652" y="224"/>
                    <a:pt x="714" y="271"/>
                    <a:pt x="791" y="317"/>
                  </a:cubicBezTo>
                  <a:cubicBezTo>
                    <a:pt x="931" y="426"/>
                    <a:pt x="1055" y="550"/>
                    <a:pt x="1179" y="659"/>
                  </a:cubicBezTo>
                  <a:cubicBezTo>
                    <a:pt x="1040" y="643"/>
                    <a:pt x="900" y="628"/>
                    <a:pt x="745" y="612"/>
                  </a:cubicBezTo>
                  <a:cubicBezTo>
                    <a:pt x="590" y="581"/>
                    <a:pt x="264" y="550"/>
                    <a:pt x="187" y="348"/>
                  </a:cubicBezTo>
                  <a:cubicBezTo>
                    <a:pt x="109" y="168"/>
                    <a:pt x="203" y="116"/>
                    <a:pt x="321" y="116"/>
                  </a:cubicBezTo>
                  <a:close/>
                  <a:moveTo>
                    <a:pt x="338" y="0"/>
                  </a:moveTo>
                  <a:cubicBezTo>
                    <a:pt x="228" y="0"/>
                    <a:pt x="124" y="44"/>
                    <a:pt x="78" y="162"/>
                  </a:cubicBezTo>
                  <a:cubicBezTo>
                    <a:pt x="1" y="348"/>
                    <a:pt x="171" y="535"/>
                    <a:pt x="326" y="581"/>
                  </a:cubicBezTo>
                  <a:cubicBezTo>
                    <a:pt x="590" y="705"/>
                    <a:pt x="900" y="705"/>
                    <a:pt x="1179" y="736"/>
                  </a:cubicBezTo>
                  <a:cubicBezTo>
                    <a:pt x="1210" y="736"/>
                    <a:pt x="1210" y="721"/>
                    <a:pt x="1210" y="690"/>
                  </a:cubicBezTo>
                  <a:lnTo>
                    <a:pt x="1210" y="659"/>
                  </a:lnTo>
                  <a:cubicBezTo>
                    <a:pt x="1055" y="410"/>
                    <a:pt x="823" y="193"/>
                    <a:pt x="559" y="54"/>
                  </a:cubicBezTo>
                  <a:cubicBezTo>
                    <a:pt x="495" y="22"/>
                    <a:pt x="415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0"/>
            <p:cNvSpPr/>
            <p:nvPr/>
          </p:nvSpPr>
          <p:spPr>
            <a:xfrm>
              <a:off x="2761350" y="2424575"/>
              <a:ext cx="122150" cy="407550"/>
            </a:xfrm>
            <a:custGeom>
              <a:avLst/>
              <a:gdLst/>
              <a:ahLst/>
              <a:cxnLst/>
              <a:rect l="l" t="t" r="r" b="b"/>
              <a:pathLst>
                <a:path w="4886" h="16302" extrusionOk="0">
                  <a:moveTo>
                    <a:pt x="1381" y="1"/>
                  </a:moveTo>
                  <a:cubicBezTo>
                    <a:pt x="838" y="605"/>
                    <a:pt x="683" y="1862"/>
                    <a:pt x="884" y="2963"/>
                  </a:cubicBezTo>
                  <a:cubicBezTo>
                    <a:pt x="993" y="3645"/>
                    <a:pt x="0" y="16239"/>
                    <a:pt x="0" y="16239"/>
                  </a:cubicBezTo>
                  <a:lnTo>
                    <a:pt x="3459" y="16301"/>
                  </a:lnTo>
                  <a:lnTo>
                    <a:pt x="4033" y="2389"/>
                  </a:lnTo>
                  <a:cubicBezTo>
                    <a:pt x="4188" y="2280"/>
                    <a:pt x="4529" y="2094"/>
                    <a:pt x="4529" y="2094"/>
                  </a:cubicBezTo>
                  <a:cubicBezTo>
                    <a:pt x="4886" y="1505"/>
                    <a:pt x="4839" y="63"/>
                    <a:pt x="4839" y="63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0"/>
            <p:cNvSpPr/>
            <p:nvPr/>
          </p:nvSpPr>
          <p:spPr>
            <a:xfrm>
              <a:off x="2768725" y="2814175"/>
              <a:ext cx="76775" cy="2425"/>
            </a:xfrm>
            <a:custGeom>
              <a:avLst/>
              <a:gdLst/>
              <a:ahLst/>
              <a:cxnLst/>
              <a:rect l="l" t="t" r="r" b="b"/>
              <a:pathLst>
                <a:path w="3071" h="97" extrusionOk="0">
                  <a:moveTo>
                    <a:pt x="187" y="1"/>
                  </a:moveTo>
                  <a:cubicBezTo>
                    <a:pt x="101" y="1"/>
                    <a:pt x="35" y="1"/>
                    <a:pt x="0" y="4"/>
                  </a:cubicBezTo>
                  <a:lnTo>
                    <a:pt x="0" y="19"/>
                  </a:lnTo>
                  <a:cubicBezTo>
                    <a:pt x="248" y="50"/>
                    <a:pt x="1970" y="97"/>
                    <a:pt x="2233" y="97"/>
                  </a:cubicBezTo>
                  <a:cubicBezTo>
                    <a:pt x="2776" y="97"/>
                    <a:pt x="2544" y="97"/>
                    <a:pt x="3071" y="81"/>
                  </a:cubicBezTo>
                  <a:cubicBezTo>
                    <a:pt x="2528" y="50"/>
                    <a:pt x="2745" y="50"/>
                    <a:pt x="2233" y="35"/>
                  </a:cubicBezTo>
                  <a:cubicBezTo>
                    <a:pt x="1994" y="35"/>
                    <a:pt x="706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0"/>
            <p:cNvSpPr/>
            <p:nvPr/>
          </p:nvSpPr>
          <p:spPr>
            <a:xfrm>
              <a:off x="2774150" y="2440850"/>
              <a:ext cx="24050" cy="365000"/>
            </a:xfrm>
            <a:custGeom>
              <a:avLst/>
              <a:gdLst/>
              <a:ahLst/>
              <a:cxnLst/>
              <a:rect l="l" t="t" r="r" b="b"/>
              <a:pathLst>
                <a:path w="962" h="14600" extrusionOk="0">
                  <a:moveTo>
                    <a:pt x="962" y="1"/>
                  </a:moveTo>
                  <a:cubicBezTo>
                    <a:pt x="948" y="64"/>
                    <a:pt x="935" y="128"/>
                    <a:pt x="923" y="192"/>
                  </a:cubicBezTo>
                  <a:lnTo>
                    <a:pt x="923" y="192"/>
                  </a:lnTo>
                  <a:cubicBezTo>
                    <a:pt x="936" y="128"/>
                    <a:pt x="949" y="65"/>
                    <a:pt x="962" y="1"/>
                  </a:cubicBezTo>
                  <a:close/>
                  <a:moveTo>
                    <a:pt x="923" y="192"/>
                  </a:moveTo>
                  <a:cubicBezTo>
                    <a:pt x="849" y="575"/>
                    <a:pt x="793" y="951"/>
                    <a:pt x="807" y="1350"/>
                  </a:cubicBezTo>
                  <a:cubicBezTo>
                    <a:pt x="838" y="1800"/>
                    <a:pt x="884" y="2234"/>
                    <a:pt x="884" y="2684"/>
                  </a:cubicBezTo>
                  <a:cubicBezTo>
                    <a:pt x="884" y="3134"/>
                    <a:pt x="853" y="3584"/>
                    <a:pt x="807" y="4033"/>
                  </a:cubicBezTo>
                  <a:cubicBezTo>
                    <a:pt x="776" y="4483"/>
                    <a:pt x="729" y="4949"/>
                    <a:pt x="698" y="5398"/>
                  </a:cubicBezTo>
                  <a:cubicBezTo>
                    <a:pt x="543" y="7213"/>
                    <a:pt x="403" y="9043"/>
                    <a:pt x="248" y="10858"/>
                  </a:cubicBezTo>
                  <a:cubicBezTo>
                    <a:pt x="217" y="11369"/>
                    <a:pt x="171" y="11881"/>
                    <a:pt x="124" y="12393"/>
                  </a:cubicBezTo>
                  <a:cubicBezTo>
                    <a:pt x="93" y="12905"/>
                    <a:pt x="31" y="14037"/>
                    <a:pt x="0" y="14564"/>
                  </a:cubicBezTo>
                  <a:cubicBezTo>
                    <a:pt x="0" y="14588"/>
                    <a:pt x="16" y="14599"/>
                    <a:pt x="33" y="14599"/>
                  </a:cubicBezTo>
                  <a:cubicBezTo>
                    <a:pt x="51" y="14599"/>
                    <a:pt x="70" y="14588"/>
                    <a:pt x="78" y="14564"/>
                  </a:cubicBezTo>
                  <a:cubicBezTo>
                    <a:pt x="171" y="13649"/>
                    <a:pt x="248" y="12129"/>
                    <a:pt x="326" y="11199"/>
                  </a:cubicBezTo>
                  <a:cubicBezTo>
                    <a:pt x="403" y="10284"/>
                    <a:pt x="465" y="9369"/>
                    <a:pt x="543" y="8454"/>
                  </a:cubicBezTo>
                  <a:cubicBezTo>
                    <a:pt x="621" y="7554"/>
                    <a:pt x="683" y="6639"/>
                    <a:pt x="760" y="5724"/>
                  </a:cubicBezTo>
                  <a:cubicBezTo>
                    <a:pt x="791" y="5274"/>
                    <a:pt x="838" y="4809"/>
                    <a:pt x="853" y="4375"/>
                  </a:cubicBezTo>
                  <a:cubicBezTo>
                    <a:pt x="884" y="3925"/>
                    <a:pt x="931" y="3460"/>
                    <a:pt x="946" y="3010"/>
                  </a:cubicBezTo>
                  <a:cubicBezTo>
                    <a:pt x="946" y="2762"/>
                    <a:pt x="931" y="2529"/>
                    <a:pt x="931" y="2281"/>
                  </a:cubicBezTo>
                  <a:cubicBezTo>
                    <a:pt x="915" y="2017"/>
                    <a:pt x="869" y="1769"/>
                    <a:pt x="853" y="1521"/>
                  </a:cubicBezTo>
                  <a:cubicBezTo>
                    <a:pt x="813" y="1074"/>
                    <a:pt x="843" y="628"/>
                    <a:pt x="923" y="1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0"/>
            <p:cNvSpPr/>
            <p:nvPr/>
          </p:nvSpPr>
          <p:spPr>
            <a:xfrm>
              <a:off x="2802825" y="2453650"/>
              <a:ext cx="45000" cy="26825"/>
            </a:xfrm>
            <a:custGeom>
              <a:avLst/>
              <a:gdLst/>
              <a:ahLst/>
              <a:cxnLst/>
              <a:rect l="l" t="t" r="r" b="b"/>
              <a:pathLst>
                <a:path w="1800" h="1073" extrusionOk="0">
                  <a:moveTo>
                    <a:pt x="1800" y="1"/>
                  </a:moveTo>
                  <a:lnTo>
                    <a:pt x="1800" y="1"/>
                  </a:lnTo>
                  <a:cubicBezTo>
                    <a:pt x="1598" y="264"/>
                    <a:pt x="1366" y="528"/>
                    <a:pt x="1087" y="699"/>
                  </a:cubicBezTo>
                  <a:cubicBezTo>
                    <a:pt x="730" y="916"/>
                    <a:pt x="265" y="1009"/>
                    <a:pt x="16" y="1040"/>
                  </a:cubicBezTo>
                  <a:cubicBezTo>
                    <a:pt x="1" y="1040"/>
                    <a:pt x="1" y="1071"/>
                    <a:pt x="16" y="1071"/>
                  </a:cubicBezTo>
                  <a:cubicBezTo>
                    <a:pt x="38" y="1072"/>
                    <a:pt x="60" y="1073"/>
                    <a:pt x="83" y="1073"/>
                  </a:cubicBezTo>
                  <a:cubicBezTo>
                    <a:pt x="344" y="1073"/>
                    <a:pt x="703" y="991"/>
                    <a:pt x="1102" y="792"/>
                  </a:cubicBezTo>
                  <a:cubicBezTo>
                    <a:pt x="1676" y="451"/>
                    <a:pt x="1800" y="78"/>
                    <a:pt x="18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0"/>
            <p:cNvSpPr/>
            <p:nvPr/>
          </p:nvSpPr>
          <p:spPr>
            <a:xfrm>
              <a:off x="2853625" y="2475375"/>
              <a:ext cx="24075" cy="11275"/>
            </a:xfrm>
            <a:custGeom>
              <a:avLst/>
              <a:gdLst/>
              <a:ahLst/>
              <a:cxnLst/>
              <a:rect l="l" t="t" r="r" b="b"/>
              <a:pathLst>
                <a:path w="963" h="451" extrusionOk="0">
                  <a:moveTo>
                    <a:pt x="931" y="0"/>
                  </a:moveTo>
                  <a:cubicBezTo>
                    <a:pt x="621" y="124"/>
                    <a:pt x="311" y="248"/>
                    <a:pt x="16" y="435"/>
                  </a:cubicBezTo>
                  <a:cubicBezTo>
                    <a:pt x="1" y="435"/>
                    <a:pt x="16" y="450"/>
                    <a:pt x="16" y="450"/>
                  </a:cubicBezTo>
                  <a:cubicBezTo>
                    <a:pt x="326" y="310"/>
                    <a:pt x="637" y="202"/>
                    <a:pt x="947" y="47"/>
                  </a:cubicBezTo>
                  <a:cubicBezTo>
                    <a:pt x="947" y="47"/>
                    <a:pt x="962" y="16"/>
                    <a:pt x="947" y="16"/>
                  </a:cubicBezTo>
                  <a:cubicBezTo>
                    <a:pt x="947" y="0"/>
                    <a:pt x="93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0"/>
            <p:cNvSpPr/>
            <p:nvPr/>
          </p:nvSpPr>
          <p:spPr>
            <a:xfrm>
              <a:off x="2861375" y="2426225"/>
              <a:ext cx="19025" cy="47700"/>
            </a:xfrm>
            <a:custGeom>
              <a:avLst/>
              <a:gdLst/>
              <a:ahLst/>
              <a:cxnLst/>
              <a:rect l="l" t="t" r="r" b="b"/>
              <a:pathLst>
                <a:path w="761" h="1908" extrusionOk="0">
                  <a:moveTo>
                    <a:pt x="706" y="0"/>
                  </a:moveTo>
                  <a:cubicBezTo>
                    <a:pt x="703" y="0"/>
                    <a:pt x="699" y="4"/>
                    <a:pt x="699" y="12"/>
                  </a:cubicBezTo>
                  <a:cubicBezTo>
                    <a:pt x="699" y="322"/>
                    <a:pt x="668" y="648"/>
                    <a:pt x="637" y="958"/>
                  </a:cubicBezTo>
                  <a:cubicBezTo>
                    <a:pt x="622" y="1109"/>
                    <a:pt x="489" y="1860"/>
                    <a:pt x="226" y="1860"/>
                  </a:cubicBezTo>
                  <a:cubicBezTo>
                    <a:pt x="218" y="1860"/>
                    <a:pt x="210" y="1859"/>
                    <a:pt x="202" y="1858"/>
                  </a:cubicBezTo>
                  <a:cubicBezTo>
                    <a:pt x="171" y="1827"/>
                    <a:pt x="140" y="1796"/>
                    <a:pt x="140" y="1734"/>
                  </a:cubicBezTo>
                  <a:cubicBezTo>
                    <a:pt x="140" y="1656"/>
                    <a:pt x="156" y="1563"/>
                    <a:pt x="171" y="1486"/>
                  </a:cubicBezTo>
                  <a:cubicBezTo>
                    <a:pt x="202" y="1315"/>
                    <a:pt x="233" y="1129"/>
                    <a:pt x="249" y="974"/>
                  </a:cubicBezTo>
                  <a:cubicBezTo>
                    <a:pt x="280" y="664"/>
                    <a:pt x="280" y="338"/>
                    <a:pt x="249" y="28"/>
                  </a:cubicBezTo>
                  <a:cubicBezTo>
                    <a:pt x="249" y="477"/>
                    <a:pt x="233" y="927"/>
                    <a:pt x="156" y="1346"/>
                  </a:cubicBezTo>
                  <a:cubicBezTo>
                    <a:pt x="109" y="1563"/>
                    <a:pt x="1" y="1873"/>
                    <a:pt x="233" y="1904"/>
                  </a:cubicBezTo>
                  <a:cubicBezTo>
                    <a:pt x="243" y="1906"/>
                    <a:pt x="252" y="1907"/>
                    <a:pt x="262" y="1907"/>
                  </a:cubicBezTo>
                  <a:cubicBezTo>
                    <a:pt x="480" y="1907"/>
                    <a:pt x="637" y="1402"/>
                    <a:pt x="652" y="1268"/>
                  </a:cubicBezTo>
                  <a:cubicBezTo>
                    <a:pt x="730" y="865"/>
                    <a:pt x="761" y="431"/>
                    <a:pt x="714" y="12"/>
                  </a:cubicBezTo>
                  <a:cubicBezTo>
                    <a:pt x="714" y="4"/>
                    <a:pt x="710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0"/>
            <p:cNvSpPr/>
            <p:nvPr/>
          </p:nvSpPr>
          <p:spPr>
            <a:xfrm>
              <a:off x="2865250" y="2471875"/>
              <a:ext cx="3525" cy="9625"/>
            </a:xfrm>
            <a:custGeom>
              <a:avLst/>
              <a:gdLst/>
              <a:ahLst/>
              <a:cxnLst/>
              <a:rect l="l" t="t" r="r" b="b"/>
              <a:pathLst>
                <a:path w="141" h="385" extrusionOk="0">
                  <a:moveTo>
                    <a:pt x="109" y="1"/>
                  </a:moveTo>
                  <a:cubicBezTo>
                    <a:pt x="94" y="47"/>
                    <a:pt x="78" y="47"/>
                    <a:pt x="78" y="47"/>
                  </a:cubicBezTo>
                  <a:lnTo>
                    <a:pt x="16" y="218"/>
                  </a:lnTo>
                  <a:cubicBezTo>
                    <a:pt x="1" y="264"/>
                    <a:pt x="1" y="311"/>
                    <a:pt x="1" y="373"/>
                  </a:cubicBezTo>
                  <a:cubicBezTo>
                    <a:pt x="1" y="381"/>
                    <a:pt x="5" y="385"/>
                    <a:pt x="9" y="385"/>
                  </a:cubicBezTo>
                  <a:cubicBezTo>
                    <a:pt x="13" y="385"/>
                    <a:pt x="16" y="381"/>
                    <a:pt x="16" y="373"/>
                  </a:cubicBezTo>
                  <a:cubicBezTo>
                    <a:pt x="32" y="342"/>
                    <a:pt x="78" y="280"/>
                    <a:pt x="78" y="218"/>
                  </a:cubicBezTo>
                  <a:lnTo>
                    <a:pt x="140" y="47"/>
                  </a:lnTo>
                  <a:cubicBezTo>
                    <a:pt x="140" y="32"/>
                    <a:pt x="109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0"/>
            <p:cNvSpPr/>
            <p:nvPr/>
          </p:nvSpPr>
          <p:spPr>
            <a:xfrm>
              <a:off x="2778400" y="2287475"/>
              <a:ext cx="123725" cy="164950"/>
            </a:xfrm>
            <a:custGeom>
              <a:avLst/>
              <a:gdLst/>
              <a:ahLst/>
              <a:cxnLst/>
              <a:rect l="l" t="t" r="r" b="b"/>
              <a:pathLst>
                <a:path w="4949" h="6598" extrusionOk="0">
                  <a:moveTo>
                    <a:pt x="2916" y="0"/>
                  </a:moveTo>
                  <a:cubicBezTo>
                    <a:pt x="2753" y="0"/>
                    <a:pt x="2602" y="40"/>
                    <a:pt x="2498" y="134"/>
                  </a:cubicBezTo>
                  <a:cubicBezTo>
                    <a:pt x="1614" y="925"/>
                    <a:pt x="1412" y="1623"/>
                    <a:pt x="1179" y="2181"/>
                  </a:cubicBezTo>
                  <a:cubicBezTo>
                    <a:pt x="1009" y="2600"/>
                    <a:pt x="792" y="3313"/>
                    <a:pt x="606" y="4027"/>
                  </a:cubicBezTo>
                  <a:cubicBezTo>
                    <a:pt x="280" y="5236"/>
                    <a:pt x="1" y="6477"/>
                    <a:pt x="47" y="6508"/>
                  </a:cubicBezTo>
                  <a:cubicBezTo>
                    <a:pt x="60" y="6521"/>
                    <a:pt x="3330" y="6597"/>
                    <a:pt x="4487" y="6597"/>
                  </a:cubicBezTo>
                  <a:cubicBezTo>
                    <a:pt x="4731" y="6597"/>
                    <a:pt x="4881" y="6594"/>
                    <a:pt x="4886" y="6586"/>
                  </a:cubicBezTo>
                  <a:cubicBezTo>
                    <a:pt x="4948" y="6508"/>
                    <a:pt x="4514" y="1468"/>
                    <a:pt x="3723" y="351"/>
                  </a:cubicBezTo>
                  <a:cubicBezTo>
                    <a:pt x="3599" y="155"/>
                    <a:pt x="3236" y="0"/>
                    <a:pt x="29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0"/>
            <p:cNvSpPr/>
            <p:nvPr/>
          </p:nvSpPr>
          <p:spPr>
            <a:xfrm>
              <a:off x="2770275" y="2295950"/>
              <a:ext cx="79700" cy="182925"/>
            </a:xfrm>
            <a:custGeom>
              <a:avLst/>
              <a:gdLst/>
              <a:ahLst/>
              <a:cxnLst/>
              <a:rect l="l" t="t" r="r" b="b"/>
              <a:pathLst>
                <a:path w="3188" h="7317" extrusionOk="0">
                  <a:moveTo>
                    <a:pt x="2736" y="1"/>
                  </a:moveTo>
                  <a:cubicBezTo>
                    <a:pt x="2585" y="1"/>
                    <a:pt x="2346" y="197"/>
                    <a:pt x="2125" y="477"/>
                  </a:cubicBezTo>
                  <a:cubicBezTo>
                    <a:pt x="1132" y="1671"/>
                    <a:pt x="0" y="3858"/>
                    <a:pt x="155" y="4308"/>
                  </a:cubicBezTo>
                  <a:cubicBezTo>
                    <a:pt x="558" y="5533"/>
                    <a:pt x="946" y="6603"/>
                    <a:pt x="1334" y="7255"/>
                  </a:cubicBezTo>
                  <a:cubicBezTo>
                    <a:pt x="1362" y="7298"/>
                    <a:pt x="1417" y="7316"/>
                    <a:pt x="1492" y="7316"/>
                  </a:cubicBezTo>
                  <a:cubicBezTo>
                    <a:pt x="1962" y="7316"/>
                    <a:pt x="3187" y="6576"/>
                    <a:pt x="3040" y="6309"/>
                  </a:cubicBezTo>
                  <a:cubicBezTo>
                    <a:pt x="2699" y="5704"/>
                    <a:pt x="2016" y="4230"/>
                    <a:pt x="1923" y="4044"/>
                  </a:cubicBezTo>
                  <a:cubicBezTo>
                    <a:pt x="1861" y="3920"/>
                    <a:pt x="2420" y="1951"/>
                    <a:pt x="2776" y="865"/>
                  </a:cubicBezTo>
                  <a:cubicBezTo>
                    <a:pt x="2963" y="239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0"/>
            <p:cNvSpPr/>
            <p:nvPr/>
          </p:nvSpPr>
          <p:spPr>
            <a:xfrm>
              <a:off x="2767550" y="2293425"/>
              <a:ext cx="77950" cy="173450"/>
            </a:xfrm>
            <a:custGeom>
              <a:avLst/>
              <a:gdLst/>
              <a:ahLst/>
              <a:cxnLst/>
              <a:rect l="l" t="t" r="r" b="b"/>
              <a:pathLst>
                <a:path w="3118" h="6938" extrusionOk="0">
                  <a:moveTo>
                    <a:pt x="2843" y="1"/>
                  </a:moveTo>
                  <a:cubicBezTo>
                    <a:pt x="2669" y="1"/>
                    <a:pt x="2390" y="186"/>
                    <a:pt x="2001" y="656"/>
                  </a:cubicBezTo>
                  <a:cubicBezTo>
                    <a:pt x="1117" y="1741"/>
                    <a:pt x="202" y="3494"/>
                    <a:pt x="109" y="3928"/>
                  </a:cubicBezTo>
                  <a:cubicBezTo>
                    <a:pt x="0" y="4347"/>
                    <a:pt x="869" y="6937"/>
                    <a:pt x="869" y="6937"/>
                  </a:cubicBezTo>
                  <a:lnTo>
                    <a:pt x="2963" y="5898"/>
                  </a:lnTo>
                  <a:cubicBezTo>
                    <a:pt x="2963" y="5898"/>
                    <a:pt x="2125" y="4068"/>
                    <a:pt x="2125" y="3866"/>
                  </a:cubicBezTo>
                  <a:cubicBezTo>
                    <a:pt x="2125" y="3680"/>
                    <a:pt x="2808" y="1447"/>
                    <a:pt x="2994" y="733"/>
                  </a:cubicBezTo>
                  <a:cubicBezTo>
                    <a:pt x="3117" y="320"/>
                    <a:pt x="3070" y="1"/>
                    <a:pt x="2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0"/>
            <p:cNvSpPr/>
            <p:nvPr/>
          </p:nvSpPr>
          <p:spPr>
            <a:xfrm>
              <a:off x="2820675" y="2329400"/>
              <a:ext cx="21725" cy="111475"/>
            </a:xfrm>
            <a:custGeom>
              <a:avLst/>
              <a:gdLst/>
              <a:ahLst/>
              <a:cxnLst/>
              <a:rect l="l" t="t" r="r" b="b"/>
              <a:pathLst>
                <a:path w="869" h="4459" extrusionOk="0">
                  <a:moveTo>
                    <a:pt x="737" y="1"/>
                  </a:moveTo>
                  <a:cubicBezTo>
                    <a:pt x="733" y="1"/>
                    <a:pt x="729" y="3"/>
                    <a:pt x="729" y="8"/>
                  </a:cubicBezTo>
                  <a:cubicBezTo>
                    <a:pt x="683" y="147"/>
                    <a:pt x="621" y="271"/>
                    <a:pt x="559" y="426"/>
                  </a:cubicBezTo>
                  <a:cubicBezTo>
                    <a:pt x="497" y="582"/>
                    <a:pt x="31" y="2179"/>
                    <a:pt x="16" y="2272"/>
                  </a:cubicBezTo>
                  <a:cubicBezTo>
                    <a:pt x="0" y="2396"/>
                    <a:pt x="16" y="2520"/>
                    <a:pt x="62" y="2644"/>
                  </a:cubicBezTo>
                  <a:cubicBezTo>
                    <a:pt x="93" y="2784"/>
                    <a:pt x="155" y="2892"/>
                    <a:pt x="186" y="3032"/>
                  </a:cubicBezTo>
                  <a:cubicBezTo>
                    <a:pt x="264" y="3265"/>
                    <a:pt x="373" y="3513"/>
                    <a:pt x="481" y="3746"/>
                  </a:cubicBezTo>
                  <a:cubicBezTo>
                    <a:pt x="605" y="3994"/>
                    <a:pt x="714" y="4211"/>
                    <a:pt x="853" y="4443"/>
                  </a:cubicBezTo>
                  <a:lnTo>
                    <a:pt x="791" y="4459"/>
                  </a:lnTo>
                  <a:lnTo>
                    <a:pt x="791" y="4459"/>
                  </a:lnTo>
                  <a:lnTo>
                    <a:pt x="869" y="4443"/>
                  </a:lnTo>
                  <a:cubicBezTo>
                    <a:pt x="729" y="4195"/>
                    <a:pt x="621" y="3916"/>
                    <a:pt x="497" y="3652"/>
                  </a:cubicBezTo>
                  <a:cubicBezTo>
                    <a:pt x="388" y="3420"/>
                    <a:pt x="295" y="3172"/>
                    <a:pt x="217" y="2939"/>
                  </a:cubicBezTo>
                  <a:cubicBezTo>
                    <a:pt x="171" y="2815"/>
                    <a:pt x="140" y="2675"/>
                    <a:pt x="93" y="2567"/>
                  </a:cubicBezTo>
                  <a:cubicBezTo>
                    <a:pt x="62" y="2489"/>
                    <a:pt x="62" y="2427"/>
                    <a:pt x="62" y="2350"/>
                  </a:cubicBezTo>
                  <a:cubicBezTo>
                    <a:pt x="78" y="2288"/>
                    <a:pt x="528" y="659"/>
                    <a:pt x="543" y="628"/>
                  </a:cubicBezTo>
                  <a:cubicBezTo>
                    <a:pt x="605" y="535"/>
                    <a:pt x="652" y="426"/>
                    <a:pt x="714" y="318"/>
                  </a:cubicBezTo>
                  <a:lnTo>
                    <a:pt x="714" y="318"/>
                  </a:lnTo>
                  <a:cubicBezTo>
                    <a:pt x="652" y="411"/>
                    <a:pt x="621" y="489"/>
                    <a:pt x="559" y="582"/>
                  </a:cubicBezTo>
                  <a:cubicBezTo>
                    <a:pt x="621" y="395"/>
                    <a:pt x="683" y="194"/>
                    <a:pt x="760" y="8"/>
                  </a:cubicBezTo>
                  <a:cubicBezTo>
                    <a:pt x="760" y="8"/>
                    <a:pt x="746" y="1"/>
                    <a:pt x="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0"/>
            <p:cNvSpPr/>
            <p:nvPr/>
          </p:nvSpPr>
          <p:spPr>
            <a:xfrm>
              <a:off x="2788500" y="2432325"/>
              <a:ext cx="45375" cy="19800"/>
            </a:xfrm>
            <a:custGeom>
              <a:avLst/>
              <a:gdLst/>
              <a:ahLst/>
              <a:cxnLst/>
              <a:rect l="l" t="t" r="r" b="b"/>
              <a:pathLst>
                <a:path w="1815" h="792" extrusionOk="0">
                  <a:moveTo>
                    <a:pt x="1784" y="1"/>
                  </a:moveTo>
                  <a:cubicBezTo>
                    <a:pt x="1629" y="63"/>
                    <a:pt x="1504" y="140"/>
                    <a:pt x="1349" y="187"/>
                  </a:cubicBezTo>
                  <a:cubicBezTo>
                    <a:pt x="1194" y="249"/>
                    <a:pt x="1055" y="326"/>
                    <a:pt x="900" y="388"/>
                  </a:cubicBezTo>
                  <a:cubicBezTo>
                    <a:pt x="744" y="451"/>
                    <a:pt x="605" y="528"/>
                    <a:pt x="450" y="575"/>
                  </a:cubicBezTo>
                  <a:cubicBezTo>
                    <a:pt x="372" y="621"/>
                    <a:pt x="295" y="637"/>
                    <a:pt x="233" y="683"/>
                  </a:cubicBezTo>
                  <a:lnTo>
                    <a:pt x="0" y="792"/>
                  </a:lnTo>
                  <a:cubicBezTo>
                    <a:pt x="78" y="776"/>
                    <a:pt x="155" y="730"/>
                    <a:pt x="264" y="730"/>
                  </a:cubicBezTo>
                  <a:cubicBezTo>
                    <a:pt x="341" y="714"/>
                    <a:pt x="419" y="699"/>
                    <a:pt x="496" y="652"/>
                  </a:cubicBezTo>
                  <a:cubicBezTo>
                    <a:pt x="651" y="606"/>
                    <a:pt x="775" y="528"/>
                    <a:pt x="931" y="466"/>
                  </a:cubicBezTo>
                  <a:cubicBezTo>
                    <a:pt x="1070" y="388"/>
                    <a:pt x="1210" y="326"/>
                    <a:pt x="1365" y="249"/>
                  </a:cubicBezTo>
                  <a:cubicBezTo>
                    <a:pt x="1504" y="171"/>
                    <a:pt x="1660" y="94"/>
                    <a:pt x="1784" y="16"/>
                  </a:cubicBezTo>
                  <a:cubicBezTo>
                    <a:pt x="1815" y="1"/>
                    <a:pt x="1784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0"/>
            <p:cNvSpPr/>
            <p:nvPr/>
          </p:nvSpPr>
          <p:spPr>
            <a:xfrm>
              <a:off x="2839675" y="2265225"/>
              <a:ext cx="31825" cy="43550"/>
            </a:xfrm>
            <a:custGeom>
              <a:avLst/>
              <a:gdLst/>
              <a:ahLst/>
              <a:cxnLst/>
              <a:rect l="l" t="t" r="r" b="b"/>
              <a:pathLst>
                <a:path w="1273" h="1742" extrusionOk="0">
                  <a:moveTo>
                    <a:pt x="0" y="0"/>
                  </a:moveTo>
                  <a:cubicBezTo>
                    <a:pt x="16" y="171"/>
                    <a:pt x="16" y="388"/>
                    <a:pt x="16" y="558"/>
                  </a:cubicBezTo>
                  <a:cubicBezTo>
                    <a:pt x="16" y="853"/>
                    <a:pt x="0" y="1101"/>
                    <a:pt x="16" y="1117"/>
                  </a:cubicBezTo>
                  <a:cubicBezTo>
                    <a:pt x="219" y="1422"/>
                    <a:pt x="669" y="1741"/>
                    <a:pt x="903" y="1741"/>
                  </a:cubicBezTo>
                  <a:cubicBezTo>
                    <a:pt x="918" y="1741"/>
                    <a:pt x="933" y="1740"/>
                    <a:pt x="946" y="1737"/>
                  </a:cubicBezTo>
                  <a:cubicBezTo>
                    <a:pt x="1272" y="1675"/>
                    <a:pt x="1179" y="1101"/>
                    <a:pt x="1163" y="962"/>
                  </a:cubicBezTo>
                  <a:lnTo>
                    <a:pt x="1163" y="946"/>
                  </a:lnTo>
                  <a:cubicBezTo>
                    <a:pt x="1132" y="931"/>
                    <a:pt x="1132" y="884"/>
                    <a:pt x="1132" y="869"/>
                  </a:cubicBezTo>
                  <a:cubicBezTo>
                    <a:pt x="1117" y="620"/>
                    <a:pt x="1132" y="388"/>
                    <a:pt x="1179" y="15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0"/>
            <p:cNvSpPr/>
            <p:nvPr/>
          </p:nvSpPr>
          <p:spPr>
            <a:xfrm>
              <a:off x="2840825" y="2265600"/>
              <a:ext cx="27950" cy="24150"/>
            </a:xfrm>
            <a:custGeom>
              <a:avLst/>
              <a:gdLst/>
              <a:ahLst/>
              <a:cxnLst/>
              <a:rect l="l" t="t" r="r" b="b"/>
              <a:pathLst>
                <a:path w="1118" h="966" extrusionOk="0">
                  <a:moveTo>
                    <a:pt x="1" y="1"/>
                  </a:moveTo>
                  <a:lnTo>
                    <a:pt x="1" y="1"/>
                  </a:lnTo>
                  <a:cubicBezTo>
                    <a:pt x="61" y="225"/>
                    <a:pt x="293" y="966"/>
                    <a:pt x="905" y="966"/>
                  </a:cubicBezTo>
                  <a:cubicBezTo>
                    <a:pt x="928" y="966"/>
                    <a:pt x="953" y="965"/>
                    <a:pt x="978" y="962"/>
                  </a:cubicBezTo>
                  <a:cubicBezTo>
                    <a:pt x="1009" y="947"/>
                    <a:pt x="1055" y="947"/>
                    <a:pt x="1086" y="931"/>
                  </a:cubicBezTo>
                  <a:cubicBezTo>
                    <a:pt x="1086" y="916"/>
                    <a:pt x="1071" y="885"/>
                    <a:pt x="1071" y="869"/>
                  </a:cubicBezTo>
                  <a:cubicBezTo>
                    <a:pt x="1055" y="621"/>
                    <a:pt x="1071" y="388"/>
                    <a:pt x="1117" y="15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0"/>
            <p:cNvSpPr/>
            <p:nvPr/>
          </p:nvSpPr>
          <p:spPr>
            <a:xfrm>
              <a:off x="2831150" y="2210725"/>
              <a:ext cx="56225" cy="70025"/>
            </a:xfrm>
            <a:custGeom>
              <a:avLst/>
              <a:gdLst/>
              <a:ahLst/>
              <a:cxnLst/>
              <a:rect l="l" t="t" r="r" b="b"/>
              <a:pathLst>
                <a:path w="2249" h="2801" extrusionOk="0">
                  <a:moveTo>
                    <a:pt x="1089" y="0"/>
                  </a:moveTo>
                  <a:cubicBezTo>
                    <a:pt x="690" y="0"/>
                    <a:pt x="275" y="238"/>
                    <a:pt x="140" y="645"/>
                  </a:cubicBezTo>
                  <a:cubicBezTo>
                    <a:pt x="0" y="1048"/>
                    <a:pt x="202" y="2227"/>
                    <a:pt x="496" y="2506"/>
                  </a:cubicBezTo>
                  <a:cubicBezTo>
                    <a:pt x="694" y="2696"/>
                    <a:pt x="963" y="2801"/>
                    <a:pt x="1225" y="2801"/>
                  </a:cubicBezTo>
                  <a:cubicBezTo>
                    <a:pt x="1495" y="2801"/>
                    <a:pt x="1757" y="2688"/>
                    <a:pt x="1923" y="2444"/>
                  </a:cubicBezTo>
                  <a:cubicBezTo>
                    <a:pt x="2249" y="1963"/>
                    <a:pt x="1970" y="428"/>
                    <a:pt x="1629" y="179"/>
                  </a:cubicBezTo>
                  <a:cubicBezTo>
                    <a:pt x="1476" y="57"/>
                    <a:pt x="1284" y="0"/>
                    <a:pt x="1089" y="0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0"/>
            <p:cNvSpPr/>
            <p:nvPr/>
          </p:nvSpPr>
          <p:spPr>
            <a:xfrm>
              <a:off x="2862925" y="2245050"/>
              <a:ext cx="2350" cy="5450"/>
            </a:xfrm>
            <a:custGeom>
              <a:avLst/>
              <a:gdLst/>
              <a:ahLst/>
              <a:cxnLst/>
              <a:rect l="l" t="t" r="r" b="b"/>
              <a:pathLst>
                <a:path w="94" h="218" extrusionOk="0">
                  <a:moveTo>
                    <a:pt x="47" y="1"/>
                  </a:moveTo>
                  <a:lnTo>
                    <a:pt x="47" y="1"/>
                  </a:lnTo>
                  <a:cubicBezTo>
                    <a:pt x="78" y="78"/>
                    <a:pt x="78" y="187"/>
                    <a:pt x="1" y="218"/>
                  </a:cubicBezTo>
                  <a:cubicBezTo>
                    <a:pt x="94" y="202"/>
                    <a:pt x="94" y="78"/>
                    <a:pt x="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0"/>
            <p:cNvSpPr/>
            <p:nvPr/>
          </p:nvSpPr>
          <p:spPr>
            <a:xfrm>
              <a:off x="2859150" y="22431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21" y="0"/>
                  </a:moveTo>
                  <a:cubicBezTo>
                    <a:pt x="1" y="30"/>
                    <a:pt x="26" y="264"/>
                    <a:pt x="141" y="264"/>
                  </a:cubicBezTo>
                  <a:cubicBezTo>
                    <a:pt x="144" y="264"/>
                    <a:pt x="148" y="264"/>
                    <a:pt x="152" y="264"/>
                  </a:cubicBezTo>
                  <a:cubicBezTo>
                    <a:pt x="260" y="264"/>
                    <a:pt x="22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0"/>
            <p:cNvSpPr/>
            <p:nvPr/>
          </p:nvSpPr>
          <p:spPr>
            <a:xfrm>
              <a:off x="2875350" y="2243125"/>
              <a:ext cx="3500" cy="5075"/>
            </a:xfrm>
            <a:custGeom>
              <a:avLst/>
              <a:gdLst/>
              <a:ahLst/>
              <a:cxnLst/>
              <a:rect l="l" t="t" r="r" b="b"/>
              <a:pathLst>
                <a:path w="140" h="203" extrusionOk="0">
                  <a:moveTo>
                    <a:pt x="16" y="0"/>
                  </a:moveTo>
                  <a:lnTo>
                    <a:pt x="16" y="0"/>
                  </a:lnTo>
                  <a:cubicBezTo>
                    <a:pt x="1" y="74"/>
                    <a:pt x="42" y="203"/>
                    <a:pt x="126" y="203"/>
                  </a:cubicBezTo>
                  <a:cubicBezTo>
                    <a:pt x="130" y="203"/>
                    <a:pt x="135" y="202"/>
                    <a:pt x="140" y="202"/>
                  </a:cubicBezTo>
                  <a:cubicBezTo>
                    <a:pt x="62" y="186"/>
                    <a:pt x="47" y="78"/>
                    <a:pt x="1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0"/>
            <p:cNvSpPr/>
            <p:nvPr/>
          </p:nvSpPr>
          <p:spPr>
            <a:xfrm>
              <a:off x="2874725" y="2240775"/>
              <a:ext cx="6775" cy="6300"/>
            </a:xfrm>
            <a:custGeom>
              <a:avLst/>
              <a:gdLst/>
              <a:ahLst/>
              <a:cxnLst/>
              <a:rect l="l" t="t" r="r" b="b"/>
              <a:pathLst>
                <a:path w="271" h="252" extrusionOk="0">
                  <a:moveTo>
                    <a:pt x="115" y="0"/>
                  </a:moveTo>
                  <a:cubicBezTo>
                    <a:pt x="111" y="0"/>
                    <a:pt x="107" y="1"/>
                    <a:pt x="103" y="1"/>
                  </a:cubicBezTo>
                  <a:cubicBezTo>
                    <a:pt x="1" y="45"/>
                    <a:pt x="35" y="252"/>
                    <a:pt x="143" y="252"/>
                  </a:cubicBezTo>
                  <a:cubicBezTo>
                    <a:pt x="150" y="252"/>
                    <a:pt x="157" y="251"/>
                    <a:pt x="165" y="249"/>
                  </a:cubicBezTo>
                  <a:cubicBezTo>
                    <a:pt x="270" y="234"/>
                    <a:pt x="244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0"/>
            <p:cNvSpPr/>
            <p:nvPr/>
          </p:nvSpPr>
          <p:spPr>
            <a:xfrm>
              <a:off x="2857500" y="2235550"/>
              <a:ext cx="6625" cy="5275"/>
            </a:xfrm>
            <a:custGeom>
              <a:avLst/>
              <a:gdLst/>
              <a:ahLst/>
              <a:cxnLst/>
              <a:rect l="l" t="t" r="r" b="b"/>
              <a:pathLst>
                <a:path w="265" h="211" extrusionOk="0">
                  <a:moveTo>
                    <a:pt x="185" y="1"/>
                  </a:moveTo>
                  <a:cubicBezTo>
                    <a:pt x="160" y="1"/>
                    <a:pt x="133" y="8"/>
                    <a:pt x="109" y="24"/>
                  </a:cubicBezTo>
                  <a:cubicBezTo>
                    <a:pt x="78" y="39"/>
                    <a:pt x="32" y="70"/>
                    <a:pt x="16" y="117"/>
                  </a:cubicBezTo>
                  <a:cubicBezTo>
                    <a:pt x="1" y="148"/>
                    <a:pt x="16" y="179"/>
                    <a:pt x="63" y="194"/>
                  </a:cubicBezTo>
                  <a:cubicBezTo>
                    <a:pt x="32" y="210"/>
                    <a:pt x="63" y="210"/>
                    <a:pt x="78" y="210"/>
                  </a:cubicBezTo>
                  <a:cubicBezTo>
                    <a:pt x="109" y="194"/>
                    <a:pt x="140" y="179"/>
                    <a:pt x="171" y="148"/>
                  </a:cubicBezTo>
                  <a:cubicBezTo>
                    <a:pt x="218" y="132"/>
                    <a:pt x="233" y="117"/>
                    <a:pt x="264" y="70"/>
                  </a:cubicBezTo>
                  <a:cubicBezTo>
                    <a:pt x="264" y="55"/>
                    <a:pt x="264" y="24"/>
                    <a:pt x="249" y="24"/>
                  </a:cubicBezTo>
                  <a:cubicBezTo>
                    <a:pt x="233" y="8"/>
                    <a:pt x="210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0"/>
            <p:cNvSpPr/>
            <p:nvPr/>
          </p:nvSpPr>
          <p:spPr>
            <a:xfrm>
              <a:off x="2873400" y="2234275"/>
              <a:ext cx="7775" cy="4200"/>
            </a:xfrm>
            <a:custGeom>
              <a:avLst/>
              <a:gdLst/>
              <a:ahLst/>
              <a:cxnLst/>
              <a:rect l="l" t="t" r="r" b="b"/>
              <a:pathLst>
                <a:path w="311" h="168" extrusionOk="0">
                  <a:moveTo>
                    <a:pt x="108" y="0"/>
                  </a:moveTo>
                  <a:cubicBezTo>
                    <a:pt x="74" y="0"/>
                    <a:pt x="49" y="22"/>
                    <a:pt x="16" y="44"/>
                  </a:cubicBezTo>
                  <a:cubicBezTo>
                    <a:pt x="1" y="75"/>
                    <a:pt x="1" y="90"/>
                    <a:pt x="16" y="106"/>
                  </a:cubicBezTo>
                  <a:cubicBezTo>
                    <a:pt x="47" y="121"/>
                    <a:pt x="78" y="152"/>
                    <a:pt x="125" y="152"/>
                  </a:cubicBezTo>
                  <a:cubicBezTo>
                    <a:pt x="140" y="168"/>
                    <a:pt x="171" y="168"/>
                    <a:pt x="218" y="168"/>
                  </a:cubicBezTo>
                  <a:cubicBezTo>
                    <a:pt x="233" y="168"/>
                    <a:pt x="249" y="152"/>
                    <a:pt x="295" y="152"/>
                  </a:cubicBezTo>
                  <a:cubicBezTo>
                    <a:pt x="311" y="121"/>
                    <a:pt x="311" y="90"/>
                    <a:pt x="295" y="75"/>
                  </a:cubicBezTo>
                  <a:cubicBezTo>
                    <a:pt x="249" y="28"/>
                    <a:pt x="218" y="13"/>
                    <a:pt x="156" y="13"/>
                  </a:cubicBezTo>
                  <a:cubicBezTo>
                    <a:pt x="138" y="4"/>
                    <a:pt x="12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0"/>
            <p:cNvSpPr/>
            <p:nvPr/>
          </p:nvSpPr>
          <p:spPr>
            <a:xfrm>
              <a:off x="2864100" y="2264050"/>
              <a:ext cx="4675" cy="1975"/>
            </a:xfrm>
            <a:custGeom>
              <a:avLst/>
              <a:gdLst/>
              <a:ahLst/>
              <a:cxnLst/>
              <a:rect l="l" t="t" r="r" b="b"/>
              <a:pathLst>
                <a:path w="187" h="79" extrusionOk="0">
                  <a:moveTo>
                    <a:pt x="31" y="1"/>
                  </a:moveTo>
                  <a:cubicBezTo>
                    <a:pt x="36" y="5"/>
                    <a:pt x="40" y="10"/>
                    <a:pt x="45" y="16"/>
                  </a:cubicBezTo>
                  <a:lnTo>
                    <a:pt x="155" y="16"/>
                  </a:lnTo>
                  <a:cubicBezTo>
                    <a:pt x="161" y="10"/>
                    <a:pt x="167" y="5"/>
                    <a:pt x="171" y="1"/>
                  </a:cubicBezTo>
                  <a:close/>
                  <a:moveTo>
                    <a:pt x="0" y="16"/>
                  </a:moveTo>
                  <a:cubicBezTo>
                    <a:pt x="31" y="63"/>
                    <a:pt x="47" y="78"/>
                    <a:pt x="78" y="78"/>
                  </a:cubicBezTo>
                  <a:cubicBezTo>
                    <a:pt x="124" y="78"/>
                    <a:pt x="155" y="63"/>
                    <a:pt x="186" y="16"/>
                  </a:cubicBezTo>
                  <a:lnTo>
                    <a:pt x="155" y="16"/>
                  </a:lnTo>
                  <a:cubicBezTo>
                    <a:pt x="138" y="31"/>
                    <a:pt x="116" y="47"/>
                    <a:pt x="93" y="47"/>
                  </a:cubicBezTo>
                  <a:cubicBezTo>
                    <a:pt x="71" y="47"/>
                    <a:pt x="57" y="31"/>
                    <a:pt x="45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0"/>
            <p:cNvSpPr/>
            <p:nvPr/>
          </p:nvSpPr>
          <p:spPr>
            <a:xfrm>
              <a:off x="2865650" y="2235350"/>
              <a:ext cx="11700" cy="24850"/>
            </a:xfrm>
            <a:custGeom>
              <a:avLst/>
              <a:gdLst/>
              <a:ahLst/>
              <a:cxnLst/>
              <a:rect l="l" t="t" r="r" b="b"/>
              <a:pathLst>
                <a:path w="468" h="994" extrusionOk="0">
                  <a:moveTo>
                    <a:pt x="218" y="1"/>
                  </a:moveTo>
                  <a:cubicBezTo>
                    <a:pt x="249" y="265"/>
                    <a:pt x="357" y="513"/>
                    <a:pt x="388" y="761"/>
                  </a:cubicBezTo>
                  <a:cubicBezTo>
                    <a:pt x="357" y="745"/>
                    <a:pt x="295" y="745"/>
                    <a:pt x="249" y="745"/>
                  </a:cubicBezTo>
                  <a:cubicBezTo>
                    <a:pt x="249" y="745"/>
                    <a:pt x="295" y="916"/>
                    <a:pt x="295" y="947"/>
                  </a:cubicBezTo>
                  <a:cubicBezTo>
                    <a:pt x="281" y="950"/>
                    <a:pt x="265" y="951"/>
                    <a:pt x="248" y="951"/>
                  </a:cubicBezTo>
                  <a:cubicBezTo>
                    <a:pt x="173" y="951"/>
                    <a:pt x="76" y="926"/>
                    <a:pt x="0" y="900"/>
                  </a:cubicBezTo>
                  <a:lnTo>
                    <a:pt x="0" y="900"/>
                  </a:lnTo>
                  <a:cubicBezTo>
                    <a:pt x="62" y="962"/>
                    <a:pt x="124" y="993"/>
                    <a:pt x="202" y="993"/>
                  </a:cubicBezTo>
                  <a:cubicBezTo>
                    <a:pt x="233" y="993"/>
                    <a:pt x="249" y="993"/>
                    <a:pt x="295" y="978"/>
                  </a:cubicBezTo>
                  <a:lnTo>
                    <a:pt x="326" y="978"/>
                  </a:lnTo>
                  <a:lnTo>
                    <a:pt x="357" y="947"/>
                  </a:lnTo>
                  <a:cubicBezTo>
                    <a:pt x="357" y="900"/>
                    <a:pt x="326" y="792"/>
                    <a:pt x="326" y="792"/>
                  </a:cubicBezTo>
                  <a:cubicBezTo>
                    <a:pt x="353" y="792"/>
                    <a:pt x="448" y="826"/>
                    <a:pt x="464" y="826"/>
                  </a:cubicBezTo>
                  <a:cubicBezTo>
                    <a:pt x="467" y="826"/>
                    <a:pt x="468" y="825"/>
                    <a:pt x="466" y="823"/>
                  </a:cubicBezTo>
                  <a:cubicBezTo>
                    <a:pt x="435" y="544"/>
                    <a:pt x="357" y="280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0"/>
            <p:cNvSpPr/>
            <p:nvPr/>
          </p:nvSpPr>
          <p:spPr>
            <a:xfrm>
              <a:off x="2865250" y="2257850"/>
              <a:ext cx="6625" cy="4675"/>
            </a:xfrm>
            <a:custGeom>
              <a:avLst/>
              <a:gdLst/>
              <a:ahLst/>
              <a:cxnLst/>
              <a:rect l="l" t="t" r="r" b="b"/>
              <a:pathLst>
                <a:path w="265" h="187" extrusionOk="0">
                  <a:moveTo>
                    <a:pt x="16" y="0"/>
                  </a:moveTo>
                  <a:cubicBezTo>
                    <a:pt x="1" y="16"/>
                    <a:pt x="1" y="62"/>
                    <a:pt x="1" y="78"/>
                  </a:cubicBezTo>
                  <a:cubicBezTo>
                    <a:pt x="1" y="140"/>
                    <a:pt x="16" y="187"/>
                    <a:pt x="78" y="187"/>
                  </a:cubicBezTo>
                  <a:cubicBezTo>
                    <a:pt x="94" y="187"/>
                    <a:pt x="125" y="187"/>
                    <a:pt x="156" y="171"/>
                  </a:cubicBezTo>
                  <a:cubicBezTo>
                    <a:pt x="218" y="156"/>
                    <a:pt x="249" y="109"/>
                    <a:pt x="265" y="62"/>
                  </a:cubicBezTo>
                  <a:lnTo>
                    <a:pt x="265" y="62"/>
                  </a:lnTo>
                  <a:cubicBezTo>
                    <a:pt x="254" y="65"/>
                    <a:pt x="243" y="66"/>
                    <a:pt x="232" y="66"/>
                  </a:cubicBezTo>
                  <a:cubicBezTo>
                    <a:pt x="162" y="66"/>
                    <a:pt x="83" y="27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0"/>
            <p:cNvSpPr/>
            <p:nvPr/>
          </p:nvSpPr>
          <p:spPr>
            <a:xfrm>
              <a:off x="2865250" y="2259775"/>
              <a:ext cx="3900" cy="2750"/>
            </a:xfrm>
            <a:custGeom>
              <a:avLst/>
              <a:gdLst/>
              <a:ahLst/>
              <a:cxnLst/>
              <a:rect l="l" t="t" r="r" b="b"/>
              <a:pathLst>
                <a:path w="156" h="110" extrusionOk="0">
                  <a:moveTo>
                    <a:pt x="1" y="1"/>
                  </a:moveTo>
                  <a:cubicBezTo>
                    <a:pt x="1" y="63"/>
                    <a:pt x="16" y="110"/>
                    <a:pt x="78" y="110"/>
                  </a:cubicBezTo>
                  <a:cubicBezTo>
                    <a:pt x="94" y="110"/>
                    <a:pt x="140" y="110"/>
                    <a:pt x="156" y="94"/>
                  </a:cubicBezTo>
                  <a:cubicBezTo>
                    <a:pt x="140" y="32"/>
                    <a:pt x="78" y="1"/>
                    <a:pt x="1" y="1"/>
                  </a:cubicBezTo>
                  <a:close/>
                </a:path>
              </a:pathLst>
            </a:custGeom>
            <a:solidFill>
              <a:srgbClr val="FF9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0"/>
            <p:cNvSpPr/>
            <p:nvPr/>
          </p:nvSpPr>
          <p:spPr>
            <a:xfrm>
              <a:off x="2833075" y="2210150"/>
              <a:ext cx="45775" cy="42350"/>
            </a:xfrm>
            <a:custGeom>
              <a:avLst/>
              <a:gdLst/>
              <a:ahLst/>
              <a:cxnLst/>
              <a:rect l="l" t="t" r="r" b="b"/>
              <a:pathLst>
                <a:path w="1831" h="1694" extrusionOk="0">
                  <a:moveTo>
                    <a:pt x="1082" y="0"/>
                  </a:moveTo>
                  <a:cubicBezTo>
                    <a:pt x="668" y="0"/>
                    <a:pt x="212" y="204"/>
                    <a:pt x="78" y="606"/>
                  </a:cubicBezTo>
                  <a:cubicBezTo>
                    <a:pt x="1" y="792"/>
                    <a:pt x="47" y="1210"/>
                    <a:pt x="109" y="1567"/>
                  </a:cubicBezTo>
                  <a:cubicBezTo>
                    <a:pt x="109" y="1598"/>
                    <a:pt x="125" y="1614"/>
                    <a:pt x="125" y="1614"/>
                  </a:cubicBezTo>
                  <a:cubicBezTo>
                    <a:pt x="147" y="1669"/>
                    <a:pt x="180" y="1694"/>
                    <a:pt x="217" y="1694"/>
                  </a:cubicBezTo>
                  <a:cubicBezTo>
                    <a:pt x="336" y="1694"/>
                    <a:pt x="501" y="1444"/>
                    <a:pt x="512" y="1148"/>
                  </a:cubicBezTo>
                  <a:cubicBezTo>
                    <a:pt x="528" y="776"/>
                    <a:pt x="621" y="559"/>
                    <a:pt x="838" y="497"/>
                  </a:cubicBezTo>
                  <a:cubicBezTo>
                    <a:pt x="883" y="481"/>
                    <a:pt x="931" y="475"/>
                    <a:pt x="979" y="475"/>
                  </a:cubicBezTo>
                  <a:cubicBezTo>
                    <a:pt x="1121" y="475"/>
                    <a:pt x="1268" y="528"/>
                    <a:pt x="1384" y="528"/>
                  </a:cubicBezTo>
                  <a:cubicBezTo>
                    <a:pt x="1417" y="528"/>
                    <a:pt x="1447" y="523"/>
                    <a:pt x="1474" y="513"/>
                  </a:cubicBezTo>
                  <a:cubicBezTo>
                    <a:pt x="1583" y="466"/>
                    <a:pt x="1614" y="373"/>
                    <a:pt x="1676" y="373"/>
                  </a:cubicBezTo>
                  <a:cubicBezTo>
                    <a:pt x="1707" y="373"/>
                    <a:pt x="1815" y="606"/>
                    <a:pt x="1831" y="652"/>
                  </a:cubicBezTo>
                  <a:cubicBezTo>
                    <a:pt x="1831" y="451"/>
                    <a:pt x="1753" y="280"/>
                    <a:pt x="1629" y="156"/>
                  </a:cubicBezTo>
                  <a:cubicBezTo>
                    <a:pt x="1489" y="52"/>
                    <a:pt x="1291" y="0"/>
                    <a:pt x="10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0"/>
            <p:cNvSpPr/>
            <p:nvPr/>
          </p:nvSpPr>
          <p:spPr>
            <a:xfrm>
              <a:off x="2828025" y="2243925"/>
              <a:ext cx="16700" cy="18500"/>
            </a:xfrm>
            <a:custGeom>
              <a:avLst/>
              <a:gdLst/>
              <a:ahLst/>
              <a:cxnLst/>
              <a:rect l="l" t="t" r="r" b="b"/>
              <a:pathLst>
                <a:path w="668" h="740" extrusionOk="0">
                  <a:moveTo>
                    <a:pt x="230" y="0"/>
                  </a:moveTo>
                  <a:cubicBezTo>
                    <a:pt x="209" y="0"/>
                    <a:pt x="190" y="5"/>
                    <a:pt x="172" y="15"/>
                  </a:cubicBezTo>
                  <a:cubicBezTo>
                    <a:pt x="1" y="108"/>
                    <a:pt x="203" y="650"/>
                    <a:pt x="404" y="728"/>
                  </a:cubicBezTo>
                  <a:cubicBezTo>
                    <a:pt x="427" y="736"/>
                    <a:pt x="454" y="740"/>
                    <a:pt x="480" y="740"/>
                  </a:cubicBezTo>
                  <a:cubicBezTo>
                    <a:pt x="560" y="740"/>
                    <a:pt x="645" y="705"/>
                    <a:pt x="668" y="635"/>
                  </a:cubicBezTo>
                  <a:lnTo>
                    <a:pt x="621" y="309"/>
                  </a:lnTo>
                  <a:cubicBezTo>
                    <a:pt x="621" y="309"/>
                    <a:pt x="399" y="0"/>
                    <a:pt x="230" y="0"/>
                  </a:cubicBez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2833850" y="2248550"/>
              <a:ext cx="8175" cy="11825"/>
            </a:xfrm>
            <a:custGeom>
              <a:avLst/>
              <a:gdLst/>
              <a:ahLst/>
              <a:cxnLst/>
              <a:rect l="l" t="t" r="r" b="b"/>
              <a:pathLst>
                <a:path w="327" h="473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62"/>
                    <a:pt x="202" y="202"/>
                    <a:pt x="264" y="326"/>
                  </a:cubicBezTo>
                  <a:cubicBezTo>
                    <a:pt x="244" y="296"/>
                    <a:pt x="211" y="272"/>
                    <a:pt x="173" y="272"/>
                  </a:cubicBezTo>
                  <a:cubicBezTo>
                    <a:pt x="152" y="272"/>
                    <a:pt x="131" y="279"/>
                    <a:pt x="109" y="295"/>
                  </a:cubicBezTo>
                  <a:cubicBezTo>
                    <a:pt x="109" y="295"/>
                    <a:pt x="94" y="295"/>
                    <a:pt x="94" y="310"/>
                  </a:cubicBezTo>
                  <a:cubicBezTo>
                    <a:pt x="105" y="307"/>
                    <a:pt x="118" y="305"/>
                    <a:pt x="131" y="305"/>
                  </a:cubicBezTo>
                  <a:cubicBezTo>
                    <a:pt x="168" y="305"/>
                    <a:pt x="206" y="322"/>
                    <a:pt x="218" y="357"/>
                  </a:cubicBezTo>
                  <a:cubicBezTo>
                    <a:pt x="249" y="388"/>
                    <a:pt x="280" y="434"/>
                    <a:pt x="280" y="465"/>
                  </a:cubicBezTo>
                  <a:cubicBezTo>
                    <a:pt x="280" y="471"/>
                    <a:pt x="285" y="472"/>
                    <a:pt x="291" y="472"/>
                  </a:cubicBezTo>
                  <a:cubicBezTo>
                    <a:pt x="304" y="472"/>
                    <a:pt x="321" y="465"/>
                    <a:pt x="311" y="465"/>
                  </a:cubicBezTo>
                  <a:cubicBezTo>
                    <a:pt x="326" y="279"/>
                    <a:pt x="187" y="1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0"/>
            <p:cNvSpPr/>
            <p:nvPr/>
          </p:nvSpPr>
          <p:spPr>
            <a:xfrm>
              <a:off x="2835025" y="2287325"/>
              <a:ext cx="41125" cy="38450"/>
            </a:xfrm>
            <a:custGeom>
              <a:avLst/>
              <a:gdLst/>
              <a:ahLst/>
              <a:cxnLst/>
              <a:rect l="l" t="t" r="r" b="b"/>
              <a:pathLst>
                <a:path w="1645" h="1538" extrusionOk="0">
                  <a:moveTo>
                    <a:pt x="217" y="0"/>
                  </a:moveTo>
                  <a:lnTo>
                    <a:pt x="0" y="310"/>
                  </a:lnTo>
                  <a:cubicBezTo>
                    <a:pt x="0" y="310"/>
                    <a:pt x="961" y="1538"/>
                    <a:pt x="992" y="1538"/>
                  </a:cubicBezTo>
                  <a:cubicBezTo>
                    <a:pt x="993" y="1538"/>
                    <a:pt x="993" y="1537"/>
                    <a:pt x="993" y="1536"/>
                  </a:cubicBezTo>
                  <a:lnTo>
                    <a:pt x="1287" y="900"/>
                  </a:lnTo>
                  <a:lnTo>
                    <a:pt x="1644" y="1287"/>
                  </a:lnTo>
                  <a:lnTo>
                    <a:pt x="1644" y="1287"/>
                  </a:lnTo>
                  <a:lnTo>
                    <a:pt x="1536" y="403"/>
                  </a:lnTo>
                  <a:lnTo>
                    <a:pt x="1365" y="171"/>
                  </a:lnTo>
                  <a:lnTo>
                    <a:pt x="1241" y="7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0"/>
            <p:cNvSpPr/>
            <p:nvPr/>
          </p:nvSpPr>
          <p:spPr>
            <a:xfrm>
              <a:off x="2836575" y="2297000"/>
              <a:ext cx="41125" cy="29900"/>
            </a:xfrm>
            <a:custGeom>
              <a:avLst/>
              <a:gdLst/>
              <a:ahLst/>
              <a:cxnLst/>
              <a:rect l="l" t="t" r="r" b="b"/>
              <a:pathLst>
                <a:path w="1645" h="1196" extrusionOk="0">
                  <a:moveTo>
                    <a:pt x="1246" y="532"/>
                  </a:moveTo>
                  <a:cubicBezTo>
                    <a:pt x="1270" y="553"/>
                    <a:pt x="1309" y="589"/>
                    <a:pt x="1353" y="630"/>
                  </a:cubicBezTo>
                  <a:lnTo>
                    <a:pt x="1353" y="630"/>
                  </a:lnTo>
                  <a:cubicBezTo>
                    <a:pt x="1308" y="584"/>
                    <a:pt x="1269" y="548"/>
                    <a:pt x="1246" y="532"/>
                  </a:cubicBezTo>
                  <a:close/>
                  <a:moveTo>
                    <a:pt x="1474" y="16"/>
                  </a:moveTo>
                  <a:cubicBezTo>
                    <a:pt x="1458" y="187"/>
                    <a:pt x="1551" y="683"/>
                    <a:pt x="1567" y="838"/>
                  </a:cubicBezTo>
                  <a:cubicBezTo>
                    <a:pt x="1558" y="821"/>
                    <a:pt x="1446" y="716"/>
                    <a:pt x="1353" y="630"/>
                  </a:cubicBezTo>
                  <a:lnTo>
                    <a:pt x="1353" y="630"/>
                  </a:lnTo>
                  <a:cubicBezTo>
                    <a:pt x="1473" y="751"/>
                    <a:pt x="1635" y="932"/>
                    <a:pt x="1644" y="932"/>
                  </a:cubicBezTo>
                  <a:cubicBezTo>
                    <a:pt x="1644" y="932"/>
                    <a:pt x="1644" y="932"/>
                    <a:pt x="1644" y="931"/>
                  </a:cubicBezTo>
                  <a:cubicBezTo>
                    <a:pt x="1613" y="745"/>
                    <a:pt x="1598" y="559"/>
                    <a:pt x="1551" y="373"/>
                  </a:cubicBezTo>
                  <a:cubicBezTo>
                    <a:pt x="1520" y="203"/>
                    <a:pt x="1536" y="203"/>
                    <a:pt x="1489" y="16"/>
                  </a:cubicBezTo>
                  <a:close/>
                  <a:moveTo>
                    <a:pt x="0" y="1"/>
                  </a:moveTo>
                  <a:cubicBezTo>
                    <a:pt x="140" y="218"/>
                    <a:pt x="946" y="1195"/>
                    <a:pt x="946" y="1195"/>
                  </a:cubicBezTo>
                  <a:cubicBezTo>
                    <a:pt x="1070" y="994"/>
                    <a:pt x="1163" y="761"/>
                    <a:pt x="1241" y="528"/>
                  </a:cubicBezTo>
                  <a:cubicBezTo>
                    <a:pt x="1243" y="529"/>
                    <a:pt x="1244" y="530"/>
                    <a:pt x="1246" y="532"/>
                  </a:cubicBezTo>
                  <a:lnTo>
                    <a:pt x="1246" y="532"/>
                  </a:lnTo>
                  <a:cubicBezTo>
                    <a:pt x="1233" y="520"/>
                    <a:pt x="1225" y="513"/>
                    <a:pt x="1225" y="513"/>
                  </a:cubicBezTo>
                  <a:cubicBezTo>
                    <a:pt x="1163" y="606"/>
                    <a:pt x="931" y="1087"/>
                    <a:pt x="931" y="1133"/>
                  </a:cubicBezTo>
                  <a:cubicBezTo>
                    <a:pt x="776" y="931"/>
                    <a:pt x="171" y="18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3436025" y="2525875"/>
              <a:ext cx="29875" cy="228975"/>
            </a:xfrm>
            <a:custGeom>
              <a:avLst/>
              <a:gdLst/>
              <a:ahLst/>
              <a:cxnLst/>
              <a:rect l="l" t="t" r="r" b="b"/>
              <a:pathLst>
                <a:path w="1195" h="9159" extrusionOk="0">
                  <a:moveTo>
                    <a:pt x="23" y="0"/>
                  </a:moveTo>
                  <a:cubicBezTo>
                    <a:pt x="12" y="0"/>
                    <a:pt x="0" y="4"/>
                    <a:pt x="0" y="12"/>
                  </a:cubicBezTo>
                  <a:cubicBezTo>
                    <a:pt x="620" y="2339"/>
                    <a:pt x="1132" y="4727"/>
                    <a:pt x="1086" y="7131"/>
                  </a:cubicBezTo>
                  <a:cubicBezTo>
                    <a:pt x="1070" y="7813"/>
                    <a:pt x="993" y="8465"/>
                    <a:pt x="931" y="9147"/>
                  </a:cubicBezTo>
                  <a:cubicBezTo>
                    <a:pt x="931" y="9155"/>
                    <a:pt x="938" y="9159"/>
                    <a:pt x="948" y="9159"/>
                  </a:cubicBezTo>
                  <a:cubicBezTo>
                    <a:pt x="958" y="9159"/>
                    <a:pt x="969" y="9155"/>
                    <a:pt x="977" y="9147"/>
                  </a:cubicBezTo>
                  <a:cubicBezTo>
                    <a:pt x="1086" y="8589"/>
                    <a:pt x="1148" y="7999"/>
                    <a:pt x="1163" y="7410"/>
                  </a:cubicBezTo>
                  <a:cubicBezTo>
                    <a:pt x="1194" y="6805"/>
                    <a:pt x="1194" y="6216"/>
                    <a:pt x="1148" y="5627"/>
                  </a:cubicBezTo>
                  <a:cubicBezTo>
                    <a:pt x="1055" y="4401"/>
                    <a:pt x="884" y="3192"/>
                    <a:pt x="589" y="1997"/>
                  </a:cubicBezTo>
                  <a:cubicBezTo>
                    <a:pt x="434" y="1315"/>
                    <a:pt x="233" y="679"/>
                    <a:pt x="47" y="12"/>
                  </a:cubicBezTo>
                  <a:cubicBezTo>
                    <a:pt x="47" y="4"/>
                    <a:pt x="35" y="0"/>
                    <a:pt x="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3412750" y="2526950"/>
              <a:ext cx="51975" cy="169075"/>
            </a:xfrm>
            <a:custGeom>
              <a:avLst/>
              <a:gdLst/>
              <a:ahLst/>
              <a:cxnLst/>
              <a:rect l="l" t="t" r="r" b="b"/>
              <a:pathLst>
                <a:path w="2079" h="6763" extrusionOk="0">
                  <a:moveTo>
                    <a:pt x="931" y="0"/>
                  </a:moveTo>
                  <a:cubicBezTo>
                    <a:pt x="931" y="0"/>
                    <a:pt x="0" y="2358"/>
                    <a:pt x="218" y="2916"/>
                  </a:cubicBezTo>
                  <a:cubicBezTo>
                    <a:pt x="435" y="3490"/>
                    <a:pt x="853" y="3598"/>
                    <a:pt x="853" y="3598"/>
                  </a:cubicBezTo>
                  <a:cubicBezTo>
                    <a:pt x="853" y="3598"/>
                    <a:pt x="295" y="4420"/>
                    <a:pt x="683" y="5165"/>
                  </a:cubicBezTo>
                  <a:cubicBezTo>
                    <a:pt x="1086" y="5925"/>
                    <a:pt x="1970" y="5909"/>
                    <a:pt x="2017" y="6762"/>
                  </a:cubicBezTo>
                  <a:cubicBezTo>
                    <a:pt x="2017" y="6762"/>
                    <a:pt x="2079" y="3133"/>
                    <a:pt x="9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3432525" y="2539350"/>
              <a:ext cx="29500" cy="134950"/>
            </a:xfrm>
            <a:custGeom>
              <a:avLst/>
              <a:gdLst/>
              <a:ahLst/>
              <a:cxnLst/>
              <a:rect l="l" t="t" r="r" b="b"/>
              <a:pathLst>
                <a:path w="1180" h="5398" extrusionOk="0">
                  <a:moveTo>
                    <a:pt x="218" y="0"/>
                  </a:moveTo>
                  <a:lnTo>
                    <a:pt x="218" y="0"/>
                  </a:lnTo>
                  <a:cubicBezTo>
                    <a:pt x="419" y="698"/>
                    <a:pt x="574" y="1396"/>
                    <a:pt x="714" y="2094"/>
                  </a:cubicBezTo>
                  <a:cubicBezTo>
                    <a:pt x="590" y="1970"/>
                    <a:pt x="435" y="1908"/>
                    <a:pt x="264" y="1846"/>
                  </a:cubicBezTo>
                  <a:lnTo>
                    <a:pt x="264" y="1846"/>
                  </a:lnTo>
                  <a:cubicBezTo>
                    <a:pt x="435" y="1908"/>
                    <a:pt x="590" y="2017"/>
                    <a:pt x="729" y="2156"/>
                  </a:cubicBezTo>
                  <a:cubicBezTo>
                    <a:pt x="745" y="2296"/>
                    <a:pt x="791" y="2420"/>
                    <a:pt x="807" y="2559"/>
                  </a:cubicBezTo>
                  <a:cubicBezTo>
                    <a:pt x="590" y="2327"/>
                    <a:pt x="295" y="2218"/>
                    <a:pt x="1" y="2094"/>
                  </a:cubicBezTo>
                  <a:lnTo>
                    <a:pt x="1" y="2094"/>
                  </a:lnTo>
                  <a:cubicBezTo>
                    <a:pt x="295" y="2218"/>
                    <a:pt x="605" y="2373"/>
                    <a:pt x="822" y="2637"/>
                  </a:cubicBezTo>
                  <a:cubicBezTo>
                    <a:pt x="900" y="3025"/>
                    <a:pt x="962" y="3428"/>
                    <a:pt x="1009" y="3816"/>
                  </a:cubicBezTo>
                  <a:cubicBezTo>
                    <a:pt x="853" y="3661"/>
                    <a:pt x="667" y="3552"/>
                    <a:pt x="450" y="3506"/>
                  </a:cubicBezTo>
                  <a:cubicBezTo>
                    <a:pt x="450" y="3506"/>
                    <a:pt x="435" y="3506"/>
                    <a:pt x="450" y="3537"/>
                  </a:cubicBezTo>
                  <a:cubicBezTo>
                    <a:pt x="667" y="3583"/>
                    <a:pt x="853" y="3723"/>
                    <a:pt x="1009" y="3893"/>
                  </a:cubicBezTo>
                  <a:cubicBezTo>
                    <a:pt x="1040" y="4033"/>
                    <a:pt x="1055" y="4172"/>
                    <a:pt x="1071" y="4328"/>
                  </a:cubicBezTo>
                  <a:cubicBezTo>
                    <a:pt x="962" y="4235"/>
                    <a:pt x="823" y="4157"/>
                    <a:pt x="683" y="4095"/>
                  </a:cubicBezTo>
                  <a:lnTo>
                    <a:pt x="683" y="4095"/>
                  </a:lnTo>
                  <a:cubicBezTo>
                    <a:pt x="823" y="4157"/>
                    <a:pt x="962" y="4250"/>
                    <a:pt x="1071" y="4343"/>
                  </a:cubicBezTo>
                  <a:cubicBezTo>
                    <a:pt x="1086" y="4483"/>
                    <a:pt x="1117" y="4622"/>
                    <a:pt x="1117" y="4746"/>
                  </a:cubicBezTo>
                  <a:cubicBezTo>
                    <a:pt x="900" y="4498"/>
                    <a:pt x="621" y="4312"/>
                    <a:pt x="311" y="4188"/>
                  </a:cubicBezTo>
                  <a:lnTo>
                    <a:pt x="311" y="4188"/>
                  </a:lnTo>
                  <a:cubicBezTo>
                    <a:pt x="621" y="4328"/>
                    <a:pt x="884" y="4545"/>
                    <a:pt x="1086" y="4793"/>
                  </a:cubicBezTo>
                  <a:cubicBezTo>
                    <a:pt x="1117" y="4777"/>
                    <a:pt x="1117" y="4777"/>
                    <a:pt x="1133" y="4777"/>
                  </a:cubicBezTo>
                  <a:cubicBezTo>
                    <a:pt x="1009" y="3149"/>
                    <a:pt x="714" y="1551"/>
                    <a:pt x="218" y="0"/>
                  </a:cubicBezTo>
                  <a:close/>
                  <a:moveTo>
                    <a:pt x="1133" y="4785"/>
                  </a:moveTo>
                  <a:cubicBezTo>
                    <a:pt x="1133" y="4984"/>
                    <a:pt x="1149" y="5199"/>
                    <a:pt x="1179" y="5398"/>
                  </a:cubicBezTo>
                  <a:cubicBezTo>
                    <a:pt x="1149" y="5183"/>
                    <a:pt x="1133" y="4984"/>
                    <a:pt x="1133" y="47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0"/>
            <p:cNvSpPr/>
            <p:nvPr/>
          </p:nvSpPr>
          <p:spPr>
            <a:xfrm>
              <a:off x="3428250" y="2574625"/>
              <a:ext cx="14375" cy="4675"/>
            </a:xfrm>
            <a:custGeom>
              <a:avLst/>
              <a:gdLst/>
              <a:ahLst/>
              <a:cxnLst/>
              <a:rect l="l" t="t" r="r" b="b"/>
              <a:pathLst>
                <a:path w="575" h="187" extrusionOk="0">
                  <a:moveTo>
                    <a:pt x="1" y="1"/>
                  </a:moveTo>
                  <a:cubicBezTo>
                    <a:pt x="202" y="63"/>
                    <a:pt x="373" y="125"/>
                    <a:pt x="575" y="187"/>
                  </a:cubicBezTo>
                  <a:cubicBezTo>
                    <a:pt x="389" y="78"/>
                    <a:pt x="202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0"/>
            <p:cNvSpPr/>
            <p:nvPr/>
          </p:nvSpPr>
          <p:spPr>
            <a:xfrm>
              <a:off x="3434075" y="2638600"/>
              <a:ext cx="10875" cy="3525"/>
            </a:xfrm>
            <a:custGeom>
              <a:avLst/>
              <a:gdLst/>
              <a:ahLst/>
              <a:cxnLst/>
              <a:rect l="l" t="t" r="r" b="b"/>
              <a:pathLst>
                <a:path w="435" h="141" extrusionOk="0">
                  <a:moveTo>
                    <a:pt x="1" y="1"/>
                  </a:moveTo>
                  <a:cubicBezTo>
                    <a:pt x="156" y="32"/>
                    <a:pt x="295" y="78"/>
                    <a:pt x="435" y="140"/>
                  </a:cubicBezTo>
                  <a:cubicBezTo>
                    <a:pt x="295" y="63"/>
                    <a:pt x="156" y="3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0"/>
            <p:cNvSpPr/>
            <p:nvPr/>
          </p:nvSpPr>
          <p:spPr>
            <a:xfrm>
              <a:off x="3465875" y="2600600"/>
              <a:ext cx="62050" cy="175675"/>
            </a:xfrm>
            <a:custGeom>
              <a:avLst/>
              <a:gdLst/>
              <a:ahLst/>
              <a:cxnLst/>
              <a:rect l="l" t="t" r="r" b="b"/>
              <a:pathLst>
                <a:path w="2482" h="7027" extrusionOk="0">
                  <a:moveTo>
                    <a:pt x="2420" y="1"/>
                  </a:moveTo>
                  <a:cubicBezTo>
                    <a:pt x="2032" y="265"/>
                    <a:pt x="1660" y="575"/>
                    <a:pt x="1334" y="947"/>
                  </a:cubicBezTo>
                  <a:cubicBezTo>
                    <a:pt x="1008" y="1304"/>
                    <a:pt x="745" y="1753"/>
                    <a:pt x="574" y="2219"/>
                  </a:cubicBezTo>
                  <a:cubicBezTo>
                    <a:pt x="233" y="3211"/>
                    <a:pt x="31" y="4235"/>
                    <a:pt x="16" y="5290"/>
                  </a:cubicBezTo>
                  <a:cubicBezTo>
                    <a:pt x="0" y="5864"/>
                    <a:pt x="47" y="6453"/>
                    <a:pt x="186" y="7011"/>
                  </a:cubicBezTo>
                  <a:lnTo>
                    <a:pt x="202" y="7027"/>
                  </a:lnTo>
                  <a:cubicBezTo>
                    <a:pt x="202" y="7027"/>
                    <a:pt x="233" y="7027"/>
                    <a:pt x="233" y="7011"/>
                  </a:cubicBezTo>
                  <a:cubicBezTo>
                    <a:pt x="78" y="6003"/>
                    <a:pt x="78" y="4995"/>
                    <a:pt x="248" y="3987"/>
                  </a:cubicBezTo>
                  <a:cubicBezTo>
                    <a:pt x="404" y="3010"/>
                    <a:pt x="652" y="1955"/>
                    <a:pt x="1272" y="1149"/>
                  </a:cubicBezTo>
                  <a:cubicBezTo>
                    <a:pt x="1598" y="730"/>
                    <a:pt x="2032" y="373"/>
                    <a:pt x="2451" y="32"/>
                  </a:cubicBezTo>
                  <a:cubicBezTo>
                    <a:pt x="2482" y="16"/>
                    <a:pt x="2451" y="1"/>
                    <a:pt x="24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0"/>
            <p:cNvSpPr/>
            <p:nvPr/>
          </p:nvSpPr>
          <p:spPr>
            <a:xfrm>
              <a:off x="3470125" y="2599050"/>
              <a:ext cx="58575" cy="116350"/>
            </a:xfrm>
            <a:custGeom>
              <a:avLst/>
              <a:gdLst/>
              <a:ahLst/>
              <a:cxnLst/>
              <a:rect l="l" t="t" r="r" b="b"/>
              <a:pathLst>
                <a:path w="2343" h="4654" extrusionOk="0">
                  <a:moveTo>
                    <a:pt x="2343" y="1"/>
                  </a:moveTo>
                  <a:lnTo>
                    <a:pt x="2343" y="1"/>
                  </a:lnTo>
                  <a:cubicBezTo>
                    <a:pt x="2343" y="1"/>
                    <a:pt x="1164" y="838"/>
                    <a:pt x="621" y="2017"/>
                  </a:cubicBezTo>
                  <a:cubicBezTo>
                    <a:pt x="32" y="3196"/>
                    <a:pt x="1" y="4654"/>
                    <a:pt x="1" y="4654"/>
                  </a:cubicBezTo>
                  <a:cubicBezTo>
                    <a:pt x="234" y="4282"/>
                    <a:pt x="482" y="3956"/>
                    <a:pt x="792" y="3646"/>
                  </a:cubicBezTo>
                  <a:cubicBezTo>
                    <a:pt x="1257" y="3180"/>
                    <a:pt x="1645" y="2855"/>
                    <a:pt x="1707" y="2544"/>
                  </a:cubicBezTo>
                  <a:cubicBezTo>
                    <a:pt x="1769" y="2234"/>
                    <a:pt x="1242" y="2002"/>
                    <a:pt x="1242" y="2002"/>
                  </a:cubicBezTo>
                  <a:lnTo>
                    <a:pt x="1242" y="2002"/>
                  </a:lnTo>
                  <a:cubicBezTo>
                    <a:pt x="1242" y="2002"/>
                    <a:pt x="1371" y="2024"/>
                    <a:pt x="1532" y="2024"/>
                  </a:cubicBezTo>
                  <a:cubicBezTo>
                    <a:pt x="1727" y="2024"/>
                    <a:pt x="1969" y="1991"/>
                    <a:pt x="2079" y="1847"/>
                  </a:cubicBezTo>
                  <a:cubicBezTo>
                    <a:pt x="2265" y="1567"/>
                    <a:pt x="2343" y="1"/>
                    <a:pt x="2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0"/>
            <p:cNvSpPr/>
            <p:nvPr/>
          </p:nvSpPr>
          <p:spPr>
            <a:xfrm>
              <a:off x="3470525" y="2609525"/>
              <a:ext cx="47725" cy="98125"/>
            </a:xfrm>
            <a:custGeom>
              <a:avLst/>
              <a:gdLst/>
              <a:ahLst/>
              <a:cxnLst/>
              <a:rect l="l" t="t" r="r" b="b"/>
              <a:pathLst>
                <a:path w="1909" h="3925" extrusionOk="0">
                  <a:moveTo>
                    <a:pt x="1808" y="105"/>
                  </a:moveTo>
                  <a:lnTo>
                    <a:pt x="1474" y="756"/>
                  </a:lnTo>
                  <a:lnTo>
                    <a:pt x="1474" y="756"/>
                  </a:lnTo>
                  <a:cubicBezTo>
                    <a:pt x="1376" y="761"/>
                    <a:pt x="1278" y="778"/>
                    <a:pt x="1179" y="807"/>
                  </a:cubicBezTo>
                  <a:cubicBezTo>
                    <a:pt x="1375" y="555"/>
                    <a:pt x="1596" y="329"/>
                    <a:pt x="1808" y="105"/>
                  </a:cubicBezTo>
                  <a:close/>
                  <a:moveTo>
                    <a:pt x="1468" y="768"/>
                  </a:moveTo>
                  <a:lnTo>
                    <a:pt x="1393" y="915"/>
                  </a:lnTo>
                  <a:lnTo>
                    <a:pt x="1393" y="915"/>
                  </a:lnTo>
                  <a:cubicBezTo>
                    <a:pt x="1294" y="927"/>
                    <a:pt x="1192" y="945"/>
                    <a:pt x="1086" y="962"/>
                  </a:cubicBezTo>
                  <a:cubicBezTo>
                    <a:pt x="1102" y="916"/>
                    <a:pt x="1148" y="885"/>
                    <a:pt x="1164" y="838"/>
                  </a:cubicBezTo>
                  <a:cubicBezTo>
                    <a:pt x="1261" y="799"/>
                    <a:pt x="1366" y="778"/>
                    <a:pt x="1468" y="768"/>
                  </a:cubicBezTo>
                  <a:close/>
                  <a:moveTo>
                    <a:pt x="1387" y="927"/>
                  </a:moveTo>
                  <a:lnTo>
                    <a:pt x="1226" y="1241"/>
                  </a:lnTo>
                  <a:cubicBezTo>
                    <a:pt x="1102" y="1241"/>
                    <a:pt x="993" y="1241"/>
                    <a:pt x="869" y="1288"/>
                  </a:cubicBezTo>
                  <a:cubicBezTo>
                    <a:pt x="931" y="1195"/>
                    <a:pt x="1008" y="1086"/>
                    <a:pt x="1071" y="993"/>
                  </a:cubicBezTo>
                  <a:cubicBezTo>
                    <a:pt x="1176" y="968"/>
                    <a:pt x="1281" y="944"/>
                    <a:pt x="1387" y="927"/>
                  </a:cubicBezTo>
                  <a:close/>
                  <a:moveTo>
                    <a:pt x="1862" y="1"/>
                  </a:moveTo>
                  <a:lnTo>
                    <a:pt x="1812" y="97"/>
                  </a:lnTo>
                  <a:lnTo>
                    <a:pt x="1812" y="97"/>
                  </a:lnTo>
                  <a:cubicBezTo>
                    <a:pt x="1349" y="563"/>
                    <a:pt x="896" y="1051"/>
                    <a:pt x="621" y="1660"/>
                  </a:cubicBezTo>
                  <a:cubicBezTo>
                    <a:pt x="528" y="1862"/>
                    <a:pt x="435" y="2094"/>
                    <a:pt x="373" y="2327"/>
                  </a:cubicBezTo>
                  <a:cubicBezTo>
                    <a:pt x="342" y="2374"/>
                    <a:pt x="326" y="2436"/>
                    <a:pt x="326" y="2467"/>
                  </a:cubicBezTo>
                  <a:cubicBezTo>
                    <a:pt x="202" y="2947"/>
                    <a:pt x="78" y="3444"/>
                    <a:pt x="0" y="3925"/>
                  </a:cubicBezTo>
                  <a:cubicBezTo>
                    <a:pt x="62" y="3676"/>
                    <a:pt x="93" y="3444"/>
                    <a:pt x="171" y="3180"/>
                  </a:cubicBezTo>
                  <a:cubicBezTo>
                    <a:pt x="264" y="3149"/>
                    <a:pt x="373" y="3103"/>
                    <a:pt x="481" y="3103"/>
                  </a:cubicBezTo>
                  <a:lnTo>
                    <a:pt x="481" y="3087"/>
                  </a:lnTo>
                  <a:cubicBezTo>
                    <a:pt x="388" y="3087"/>
                    <a:pt x="264" y="3103"/>
                    <a:pt x="171" y="3149"/>
                  </a:cubicBezTo>
                  <a:cubicBezTo>
                    <a:pt x="233" y="2916"/>
                    <a:pt x="295" y="2699"/>
                    <a:pt x="373" y="2482"/>
                  </a:cubicBezTo>
                  <a:cubicBezTo>
                    <a:pt x="605" y="2436"/>
                    <a:pt x="838" y="2405"/>
                    <a:pt x="1071" y="2389"/>
                  </a:cubicBezTo>
                  <a:cubicBezTo>
                    <a:pt x="1016" y="2385"/>
                    <a:pt x="961" y="2384"/>
                    <a:pt x="906" y="2384"/>
                  </a:cubicBezTo>
                  <a:cubicBezTo>
                    <a:pt x="729" y="2384"/>
                    <a:pt x="554" y="2404"/>
                    <a:pt x="388" y="2451"/>
                  </a:cubicBezTo>
                  <a:cubicBezTo>
                    <a:pt x="404" y="2405"/>
                    <a:pt x="404" y="2374"/>
                    <a:pt x="435" y="2327"/>
                  </a:cubicBezTo>
                  <a:cubicBezTo>
                    <a:pt x="590" y="2296"/>
                    <a:pt x="745" y="2281"/>
                    <a:pt x="884" y="2250"/>
                  </a:cubicBezTo>
                  <a:cubicBezTo>
                    <a:pt x="729" y="2250"/>
                    <a:pt x="574" y="2281"/>
                    <a:pt x="450" y="2312"/>
                  </a:cubicBezTo>
                  <a:cubicBezTo>
                    <a:pt x="497" y="2125"/>
                    <a:pt x="574" y="1939"/>
                    <a:pt x="652" y="1753"/>
                  </a:cubicBezTo>
                  <a:cubicBezTo>
                    <a:pt x="714" y="1598"/>
                    <a:pt x="791" y="1459"/>
                    <a:pt x="884" y="1319"/>
                  </a:cubicBezTo>
                  <a:cubicBezTo>
                    <a:pt x="1008" y="1288"/>
                    <a:pt x="1148" y="1272"/>
                    <a:pt x="1257" y="1272"/>
                  </a:cubicBezTo>
                  <a:lnTo>
                    <a:pt x="1438" y="919"/>
                  </a:lnTo>
                  <a:lnTo>
                    <a:pt x="1438" y="919"/>
                  </a:lnTo>
                  <a:cubicBezTo>
                    <a:pt x="1502" y="911"/>
                    <a:pt x="1566" y="906"/>
                    <a:pt x="1630" y="906"/>
                  </a:cubicBezTo>
                  <a:cubicBezTo>
                    <a:pt x="1707" y="906"/>
                    <a:pt x="1784" y="913"/>
                    <a:pt x="1862" y="931"/>
                  </a:cubicBezTo>
                  <a:cubicBezTo>
                    <a:pt x="1776" y="910"/>
                    <a:pt x="1690" y="901"/>
                    <a:pt x="1603" y="901"/>
                  </a:cubicBezTo>
                  <a:cubicBezTo>
                    <a:pt x="1550" y="901"/>
                    <a:pt x="1497" y="904"/>
                    <a:pt x="1442" y="910"/>
                  </a:cubicBezTo>
                  <a:lnTo>
                    <a:pt x="1442" y="910"/>
                  </a:lnTo>
                  <a:lnTo>
                    <a:pt x="1517" y="765"/>
                  </a:lnTo>
                  <a:lnTo>
                    <a:pt x="1517" y="765"/>
                  </a:lnTo>
                  <a:cubicBezTo>
                    <a:pt x="1560" y="762"/>
                    <a:pt x="1603" y="761"/>
                    <a:pt x="1644" y="761"/>
                  </a:cubicBezTo>
                  <a:cubicBezTo>
                    <a:pt x="1606" y="757"/>
                    <a:pt x="1567" y="755"/>
                    <a:pt x="1528" y="755"/>
                  </a:cubicBezTo>
                  <a:cubicBezTo>
                    <a:pt x="1526" y="755"/>
                    <a:pt x="1524" y="755"/>
                    <a:pt x="1522" y="755"/>
                  </a:cubicBezTo>
                  <a:lnTo>
                    <a:pt x="1522" y="755"/>
                  </a:lnTo>
                  <a:lnTo>
                    <a:pt x="1908" y="1"/>
                  </a:lnTo>
                  <a:lnTo>
                    <a:pt x="1908" y="1"/>
                  </a:lnTo>
                  <a:cubicBezTo>
                    <a:pt x="1898" y="11"/>
                    <a:pt x="1887" y="22"/>
                    <a:pt x="1877" y="32"/>
                  </a:cubicBezTo>
                  <a:lnTo>
                    <a:pt x="1877" y="32"/>
                  </a:lnTo>
                  <a:cubicBezTo>
                    <a:pt x="1877" y="32"/>
                    <a:pt x="1877" y="32"/>
                    <a:pt x="1877" y="32"/>
                  </a:cubicBezTo>
                  <a:cubicBezTo>
                    <a:pt x="1877" y="1"/>
                    <a:pt x="1877" y="1"/>
                    <a:pt x="1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0"/>
            <p:cNvSpPr/>
            <p:nvPr/>
          </p:nvSpPr>
          <p:spPr>
            <a:xfrm>
              <a:off x="3511625" y="2636000"/>
              <a:ext cx="5850" cy="700"/>
            </a:xfrm>
            <a:custGeom>
              <a:avLst/>
              <a:gdLst/>
              <a:ahLst/>
              <a:cxnLst/>
              <a:rect l="l" t="t" r="r" b="b"/>
              <a:pathLst>
                <a:path w="234" h="28" extrusionOk="0">
                  <a:moveTo>
                    <a:pt x="117" y="0"/>
                  </a:moveTo>
                  <a:cubicBezTo>
                    <a:pt x="78" y="0"/>
                    <a:pt x="39" y="4"/>
                    <a:pt x="0" y="12"/>
                  </a:cubicBezTo>
                  <a:lnTo>
                    <a:pt x="0" y="27"/>
                  </a:lnTo>
                  <a:cubicBezTo>
                    <a:pt x="78" y="12"/>
                    <a:pt x="155" y="12"/>
                    <a:pt x="233" y="12"/>
                  </a:cubicBezTo>
                  <a:cubicBezTo>
                    <a:pt x="194" y="4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3487200" y="2674275"/>
              <a:ext cx="9725" cy="1975"/>
            </a:xfrm>
            <a:custGeom>
              <a:avLst/>
              <a:gdLst/>
              <a:ahLst/>
              <a:cxnLst/>
              <a:rect l="l" t="t" r="r" b="b"/>
              <a:pathLst>
                <a:path w="389" h="79" extrusionOk="0">
                  <a:moveTo>
                    <a:pt x="357" y="1"/>
                  </a:moveTo>
                  <a:cubicBezTo>
                    <a:pt x="248" y="1"/>
                    <a:pt x="109" y="16"/>
                    <a:pt x="0" y="78"/>
                  </a:cubicBezTo>
                  <a:cubicBezTo>
                    <a:pt x="109" y="47"/>
                    <a:pt x="233" y="32"/>
                    <a:pt x="357" y="16"/>
                  </a:cubicBezTo>
                  <a:cubicBezTo>
                    <a:pt x="388" y="16"/>
                    <a:pt x="388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3486025" y="2661100"/>
              <a:ext cx="4100" cy="575"/>
            </a:xfrm>
            <a:custGeom>
              <a:avLst/>
              <a:gdLst/>
              <a:ahLst/>
              <a:cxnLst/>
              <a:rect l="l" t="t" r="r" b="b"/>
              <a:pathLst>
                <a:path w="164" h="23" extrusionOk="0">
                  <a:moveTo>
                    <a:pt x="156" y="0"/>
                  </a:moveTo>
                  <a:cubicBezTo>
                    <a:pt x="156" y="8"/>
                    <a:pt x="160" y="12"/>
                    <a:pt x="162" y="12"/>
                  </a:cubicBezTo>
                  <a:cubicBezTo>
                    <a:pt x="164" y="12"/>
                    <a:pt x="164" y="8"/>
                    <a:pt x="156" y="0"/>
                  </a:cubicBezTo>
                  <a:close/>
                  <a:moveTo>
                    <a:pt x="156" y="0"/>
                  </a:moveTo>
                  <a:cubicBezTo>
                    <a:pt x="94" y="0"/>
                    <a:pt x="63" y="0"/>
                    <a:pt x="1" y="16"/>
                  </a:cubicBezTo>
                  <a:cubicBezTo>
                    <a:pt x="19" y="20"/>
                    <a:pt x="37" y="22"/>
                    <a:pt x="54" y="22"/>
                  </a:cubicBezTo>
                  <a:cubicBezTo>
                    <a:pt x="96" y="22"/>
                    <a:pt x="134" y="11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0"/>
            <p:cNvSpPr/>
            <p:nvPr/>
          </p:nvSpPr>
          <p:spPr>
            <a:xfrm>
              <a:off x="3382900" y="2642100"/>
              <a:ext cx="86875" cy="129925"/>
            </a:xfrm>
            <a:custGeom>
              <a:avLst/>
              <a:gdLst/>
              <a:ahLst/>
              <a:cxnLst/>
              <a:rect l="l" t="t" r="r" b="b"/>
              <a:pathLst>
                <a:path w="3475" h="5197" extrusionOk="0">
                  <a:moveTo>
                    <a:pt x="31" y="0"/>
                  </a:moveTo>
                  <a:cubicBezTo>
                    <a:pt x="20" y="0"/>
                    <a:pt x="8" y="26"/>
                    <a:pt x="3" y="33"/>
                  </a:cubicBezTo>
                  <a:lnTo>
                    <a:pt x="3" y="33"/>
                  </a:lnTo>
                  <a:cubicBezTo>
                    <a:pt x="2" y="32"/>
                    <a:pt x="1" y="32"/>
                    <a:pt x="0" y="31"/>
                  </a:cubicBezTo>
                  <a:lnTo>
                    <a:pt x="0" y="31"/>
                  </a:lnTo>
                  <a:cubicBezTo>
                    <a:pt x="0" y="34"/>
                    <a:pt x="1" y="35"/>
                    <a:pt x="1" y="35"/>
                  </a:cubicBezTo>
                  <a:cubicBezTo>
                    <a:pt x="2" y="35"/>
                    <a:pt x="2" y="34"/>
                    <a:pt x="3" y="33"/>
                  </a:cubicBezTo>
                  <a:lnTo>
                    <a:pt x="3" y="33"/>
                  </a:lnTo>
                  <a:cubicBezTo>
                    <a:pt x="421" y="234"/>
                    <a:pt x="854" y="404"/>
                    <a:pt x="1225" y="683"/>
                  </a:cubicBezTo>
                  <a:cubicBezTo>
                    <a:pt x="1892" y="1179"/>
                    <a:pt x="2358" y="1970"/>
                    <a:pt x="2714" y="2730"/>
                  </a:cubicBezTo>
                  <a:cubicBezTo>
                    <a:pt x="3071" y="3506"/>
                    <a:pt x="3304" y="4328"/>
                    <a:pt x="3428" y="5181"/>
                  </a:cubicBezTo>
                  <a:lnTo>
                    <a:pt x="3443" y="5196"/>
                  </a:lnTo>
                  <a:cubicBezTo>
                    <a:pt x="3474" y="5196"/>
                    <a:pt x="3474" y="5181"/>
                    <a:pt x="3474" y="5181"/>
                  </a:cubicBezTo>
                  <a:cubicBezTo>
                    <a:pt x="3428" y="4684"/>
                    <a:pt x="3335" y="4204"/>
                    <a:pt x="3195" y="3738"/>
                  </a:cubicBezTo>
                  <a:cubicBezTo>
                    <a:pt x="2947" y="2916"/>
                    <a:pt x="2559" y="2110"/>
                    <a:pt x="2032" y="1396"/>
                  </a:cubicBezTo>
                  <a:cubicBezTo>
                    <a:pt x="1784" y="1055"/>
                    <a:pt x="1474" y="760"/>
                    <a:pt x="1117" y="528"/>
                  </a:cubicBezTo>
                  <a:cubicBezTo>
                    <a:pt x="791" y="311"/>
                    <a:pt x="419" y="14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0"/>
            <p:cNvSpPr/>
            <p:nvPr/>
          </p:nvSpPr>
          <p:spPr>
            <a:xfrm>
              <a:off x="3381725" y="2641325"/>
              <a:ext cx="74475" cy="80675"/>
            </a:xfrm>
            <a:custGeom>
              <a:avLst/>
              <a:gdLst/>
              <a:ahLst/>
              <a:cxnLst/>
              <a:rect l="l" t="t" r="r" b="b"/>
              <a:pathLst>
                <a:path w="2979" h="32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435" y="1257"/>
                    <a:pt x="652" y="1427"/>
                  </a:cubicBezTo>
                  <a:cubicBezTo>
                    <a:pt x="702" y="1473"/>
                    <a:pt x="775" y="1490"/>
                    <a:pt x="856" y="1490"/>
                  </a:cubicBezTo>
                  <a:cubicBezTo>
                    <a:pt x="1076" y="1490"/>
                    <a:pt x="1350" y="1365"/>
                    <a:pt x="1350" y="1365"/>
                  </a:cubicBezTo>
                  <a:lnTo>
                    <a:pt x="1350" y="1365"/>
                  </a:lnTo>
                  <a:cubicBezTo>
                    <a:pt x="1350" y="1365"/>
                    <a:pt x="978" y="1675"/>
                    <a:pt x="1086" y="1908"/>
                  </a:cubicBezTo>
                  <a:cubicBezTo>
                    <a:pt x="1226" y="2141"/>
                    <a:pt x="1614" y="2327"/>
                    <a:pt x="2094" y="2591"/>
                  </a:cubicBezTo>
                  <a:cubicBezTo>
                    <a:pt x="2405" y="2792"/>
                    <a:pt x="2699" y="2994"/>
                    <a:pt x="2979" y="3226"/>
                  </a:cubicBezTo>
                  <a:cubicBezTo>
                    <a:pt x="2979" y="3226"/>
                    <a:pt x="2606" y="2063"/>
                    <a:pt x="1862" y="1241"/>
                  </a:cubicBezTo>
                  <a:cubicBezTo>
                    <a:pt x="1148" y="4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3394900" y="2648300"/>
              <a:ext cx="60125" cy="67875"/>
            </a:xfrm>
            <a:custGeom>
              <a:avLst/>
              <a:gdLst/>
              <a:ahLst/>
              <a:cxnLst/>
              <a:rect l="l" t="t" r="r" b="b"/>
              <a:pathLst>
                <a:path w="2405" h="2715" extrusionOk="0">
                  <a:moveTo>
                    <a:pt x="1673" y="1676"/>
                  </a:moveTo>
                  <a:cubicBezTo>
                    <a:pt x="1538" y="1676"/>
                    <a:pt x="1391" y="1677"/>
                    <a:pt x="1257" y="1707"/>
                  </a:cubicBezTo>
                  <a:cubicBezTo>
                    <a:pt x="1396" y="1691"/>
                    <a:pt x="1534" y="1676"/>
                    <a:pt x="1673" y="1676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280" y="187"/>
                    <a:pt x="528" y="373"/>
                    <a:pt x="761" y="605"/>
                  </a:cubicBezTo>
                  <a:cubicBezTo>
                    <a:pt x="739" y="604"/>
                    <a:pt x="716" y="603"/>
                    <a:pt x="694" y="603"/>
                  </a:cubicBezTo>
                  <a:cubicBezTo>
                    <a:pt x="499" y="603"/>
                    <a:pt x="307" y="662"/>
                    <a:pt x="141" y="745"/>
                  </a:cubicBezTo>
                  <a:cubicBezTo>
                    <a:pt x="287" y="684"/>
                    <a:pt x="452" y="642"/>
                    <a:pt x="630" y="642"/>
                  </a:cubicBezTo>
                  <a:cubicBezTo>
                    <a:pt x="678" y="642"/>
                    <a:pt x="727" y="645"/>
                    <a:pt x="776" y="652"/>
                  </a:cubicBezTo>
                  <a:lnTo>
                    <a:pt x="901" y="761"/>
                  </a:lnTo>
                  <a:cubicBezTo>
                    <a:pt x="777" y="761"/>
                    <a:pt x="684" y="776"/>
                    <a:pt x="560" y="807"/>
                  </a:cubicBezTo>
                  <a:lnTo>
                    <a:pt x="560" y="807"/>
                  </a:lnTo>
                  <a:cubicBezTo>
                    <a:pt x="650" y="784"/>
                    <a:pt x="733" y="770"/>
                    <a:pt x="819" y="770"/>
                  </a:cubicBezTo>
                  <a:cubicBezTo>
                    <a:pt x="851" y="770"/>
                    <a:pt x="883" y="772"/>
                    <a:pt x="916" y="776"/>
                  </a:cubicBezTo>
                  <a:cubicBezTo>
                    <a:pt x="1102" y="978"/>
                    <a:pt x="1288" y="1195"/>
                    <a:pt x="1459" y="1396"/>
                  </a:cubicBezTo>
                  <a:cubicBezTo>
                    <a:pt x="1438" y="1392"/>
                    <a:pt x="1417" y="1390"/>
                    <a:pt x="1397" y="1390"/>
                  </a:cubicBezTo>
                  <a:cubicBezTo>
                    <a:pt x="1340" y="1390"/>
                    <a:pt x="1283" y="1405"/>
                    <a:pt x="1226" y="1427"/>
                  </a:cubicBezTo>
                  <a:cubicBezTo>
                    <a:pt x="1278" y="1427"/>
                    <a:pt x="1330" y="1414"/>
                    <a:pt x="1386" y="1414"/>
                  </a:cubicBezTo>
                  <a:cubicBezTo>
                    <a:pt x="1414" y="1414"/>
                    <a:pt x="1443" y="1417"/>
                    <a:pt x="1474" y="1427"/>
                  </a:cubicBezTo>
                  <a:cubicBezTo>
                    <a:pt x="1521" y="1458"/>
                    <a:pt x="1536" y="1505"/>
                    <a:pt x="1567" y="1536"/>
                  </a:cubicBezTo>
                  <a:cubicBezTo>
                    <a:pt x="1513" y="1532"/>
                    <a:pt x="1458" y="1530"/>
                    <a:pt x="1403" y="1530"/>
                  </a:cubicBezTo>
                  <a:cubicBezTo>
                    <a:pt x="1225" y="1530"/>
                    <a:pt x="1047" y="1551"/>
                    <a:pt x="870" y="1598"/>
                  </a:cubicBezTo>
                  <a:cubicBezTo>
                    <a:pt x="1044" y="1563"/>
                    <a:pt x="1218" y="1546"/>
                    <a:pt x="1406" y="1546"/>
                  </a:cubicBezTo>
                  <a:cubicBezTo>
                    <a:pt x="1469" y="1546"/>
                    <a:pt x="1533" y="1548"/>
                    <a:pt x="1598" y="1552"/>
                  </a:cubicBezTo>
                  <a:cubicBezTo>
                    <a:pt x="1630" y="1598"/>
                    <a:pt x="1645" y="1629"/>
                    <a:pt x="1676" y="1676"/>
                  </a:cubicBezTo>
                  <a:cubicBezTo>
                    <a:pt x="1675" y="1676"/>
                    <a:pt x="1674" y="1676"/>
                    <a:pt x="1673" y="1676"/>
                  </a:cubicBezTo>
                  <a:lnTo>
                    <a:pt x="1673" y="1676"/>
                  </a:lnTo>
                  <a:cubicBezTo>
                    <a:pt x="1679" y="1676"/>
                    <a:pt x="1685" y="1676"/>
                    <a:pt x="1692" y="1676"/>
                  </a:cubicBezTo>
                  <a:lnTo>
                    <a:pt x="2033" y="2203"/>
                  </a:lnTo>
                  <a:cubicBezTo>
                    <a:pt x="2018" y="2193"/>
                    <a:pt x="2002" y="2190"/>
                    <a:pt x="1985" y="2190"/>
                  </a:cubicBezTo>
                  <a:cubicBezTo>
                    <a:pt x="1948" y="2190"/>
                    <a:pt x="1905" y="2208"/>
                    <a:pt x="1862" y="2218"/>
                  </a:cubicBezTo>
                  <a:cubicBezTo>
                    <a:pt x="1924" y="2218"/>
                    <a:pt x="2002" y="2218"/>
                    <a:pt x="2064" y="2234"/>
                  </a:cubicBezTo>
                  <a:cubicBezTo>
                    <a:pt x="2157" y="2389"/>
                    <a:pt x="2250" y="2544"/>
                    <a:pt x="2343" y="2715"/>
                  </a:cubicBezTo>
                  <a:cubicBezTo>
                    <a:pt x="2389" y="2715"/>
                    <a:pt x="2405" y="2715"/>
                    <a:pt x="2389" y="2699"/>
                  </a:cubicBezTo>
                  <a:cubicBezTo>
                    <a:pt x="1800" y="1629"/>
                    <a:pt x="1056" y="65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3424000" y="2693675"/>
              <a:ext cx="8150" cy="800"/>
            </a:xfrm>
            <a:custGeom>
              <a:avLst/>
              <a:gdLst/>
              <a:ahLst/>
              <a:cxnLst/>
              <a:rect l="l" t="t" r="r" b="b"/>
              <a:pathLst>
                <a:path w="326" h="32" extrusionOk="0">
                  <a:moveTo>
                    <a:pt x="326" y="0"/>
                  </a:moveTo>
                  <a:cubicBezTo>
                    <a:pt x="217" y="0"/>
                    <a:pt x="93" y="0"/>
                    <a:pt x="0" y="31"/>
                  </a:cubicBezTo>
                  <a:cubicBezTo>
                    <a:pt x="124" y="16"/>
                    <a:pt x="233" y="16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3403825" y="2660700"/>
              <a:ext cx="3900" cy="325"/>
            </a:xfrm>
            <a:custGeom>
              <a:avLst/>
              <a:gdLst/>
              <a:ahLst/>
              <a:cxnLst/>
              <a:rect l="l" t="t" r="r" b="b"/>
              <a:pathLst>
                <a:path w="156" h="13" extrusionOk="0">
                  <a:moveTo>
                    <a:pt x="1" y="1"/>
                  </a:moveTo>
                  <a:cubicBezTo>
                    <a:pt x="24" y="9"/>
                    <a:pt x="47" y="13"/>
                    <a:pt x="72" y="13"/>
                  </a:cubicBezTo>
                  <a:cubicBezTo>
                    <a:pt x="98" y="13"/>
                    <a:pt x="125" y="9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0"/>
            <p:cNvSpPr/>
            <p:nvPr/>
          </p:nvSpPr>
          <p:spPr>
            <a:xfrm>
              <a:off x="3428250" y="2726625"/>
              <a:ext cx="64775" cy="84175"/>
            </a:xfrm>
            <a:custGeom>
              <a:avLst/>
              <a:gdLst/>
              <a:ahLst/>
              <a:cxnLst/>
              <a:rect l="l" t="t" r="r" b="b"/>
              <a:pathLst>
                <a:path w="2591" h="3367" extrusionOk="0">
                  <a:moveTo>
                    <a:pt x="466" y="1"/>
                  </a:moveTo>
                  <a:lnTo>
                    <a:pt x="373" y="667"/>
                  </a:lnTo>
                  <a:lnTo>
                    <a:pt x="1" y="3366"/>
                  </a:lnTo>
                  <a:lnTo>
                    <a:pt x="2591" y="3366"/>
                  </a:lnTo>
                  <a:lnTo>
                    <a:pt x="2219" y="667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0"/>
            <p:cNvSpPr/>
            <p:nvPr/>
          </p:nvSpPr>
          <p:spPr>
            <a:xfrm>
              <a:off x="3437575" y="2726625"/>
              <a:ext cx="46150" cy="16700"/>
            </a:xfrm>
            <a:custGeom>
              <a:avLst/>
              <a:gdLst/>
              <a:ahLst/>
              <a:cxnLst/>
              <a:rect l="l" t="t" r="r" b="b"/>
              <a:pathLst>
                <a:path w="1846" h="668" extrusionOk="0">
                  <a:moveTo>
                    <a:pt x="93" y="1"/>
                  </a:moveTo>
                  <a:lnTo>
                    <a:pt x="0" y="667"/>
                  </a:lnTo>
                  <a:lnTo>
                    <a:pt x="1846" y="667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3434075" y="2720025"/>
              <a:ext cx="53525" cy="14775"/>
            </a:xfrm>
            <a:custGeom>
              <a:avLst/>
              <a:gdLst/>
              <a:ahLst/>
              <a:cxnLst/>
              <a:rect l="l" t="t" r="r" b="b"/>
              <a:pathLst>
                <a:path w="2141" h="591" extrusionOk="0">
                  <a:moveTo>
                    <a:pt x="0" y="1"/>
                  </a:moveTo>
                  <a:lnTo>
                    <a:pt x="0" y="590"/>
                  </a:lnTo>
                  <a:lnTo>
                    <a:pt x="2141" y="590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7" name="Google Shape;2777;p50"/>
          <p:cNvGrpSpPr/>
          <p:nvPr/>
        </p:nvGrpSpPr>
        <p:grpSpPr>
          <a:xfrm>
            <a:off x="6789260" y="4055317"/>
            <a:ext cx="300770" cy="54726"/>
            <a:chOff x="4770650" y="685575"/>
            <a:chExt cx="158250" cy="28800"/>
          </a:xfrm>
        </p:grpSpPr>
        <p:sp>
          <p:nvSpPr>
            <p:cNvPr id="2778" name="Google Shape;2778;p50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0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0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301;p12">
            <a:extLst>
              <a:ext uri="{FF2B5EF4-FFF2-40B4-BE49-F238E27FC236}">
                <a16:creationId xmlns:a16="http://schemas.microsoft.com/office/drawing/2014/main" id="{D8DE38AF-D03E-4DDD-86C1-57F0EC2B1F2F}"/>
              </a:ext>
            </a:extLst>
          </p:cNvPr>
          <p:cNvSpPr/>
          <p:nvPr/>
        </p:nvSpPr>
        <p:spPr>
          <a:xfrm>
            <a:off x="1581150" y="7174441"/>
            <a:ext cx="238370" cy="147789"/>
          </a:xfrm>
          <a:custGeom>
            <a:avLst/>
            <a:gdLst/>
            <a:ahLst/>
            <a:cxnLst/>
            <a:rect l="l" t="t" r="r" b="b"/>
            <a:pathLst>
              <a:path w="317826" h="197052" extrusionOk="0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SzPts val="1800"/>
            </a:pP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305;p12">
            <a:extLst>
              <a:ext uri="{FF2B5EF4-FFF2-40B4-BE49-F238E27FC236}">
                <a16:creationId xmlns:a16="http://schemas.microsoft.com/office/drawing/2014/main" id="{3D1EBCBA-4F4E-42E4-8A31-26065712202B}"/>
              </a:ext>
            </a:extLst>
          </p:cNvPr>
          <p:cNvSpPr txBox="1"/>
          <p:nvPr/>
        </p:nvSpPr>
        <p:spPr>
          <a:xfrm>
            <a:off x="923925" y="1685353"/>
            <a:ext cx="1994136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3200"/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Biểu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đồ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use </a:t>
            </a:r>
          </a:p>
          <a:p>
            <a:pPr>
              <a:lnSpc>
                <a:spcPct val="120000"/>
              </a:lnSpc>
              <a:buSzPts val="3200"/>
            </a:pP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case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tổng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quát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5" name="Google Shape;306;p12">
            <a:extLst>
              <a:ext uri="{FF2B5EF4-FFF2-40B4-BE49-F238E27FC236}">
                <a16:creationId xmlns:a16="http://schemas.microsoft.com/office/drawing/2014/main" id="{85D00AB2-59A1-4323-84C0-BDD9CD54A282}"/>
              </a:ext>
            </a:extLst>
          </p:cNvPr>
          <p:cNvSpPr/>
          <p:nvPr/>
        </p:nvSpPr>
        <p:spPr>
          <a:xfrm>
            <a:off x="13001625" y="0"/>
            <a:ext cx="714375" cy="714375"/>
          </a:xfrm>
          <a:prstGeom prst="ellipse">
            <a:avLst/>
          </a:prstGeom>
          <a:solidFill>
            <a:srgbClr val="17365D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3200"/>
            </a:pPr>
            <a:r>
              <a:rPr lang="en-US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endParaRPr sz="1050"/>
          </a:p>
        </p:txBody>
      </p:sp>
      <p:pic>
        <p:nvPicPr>
          <p:cNvPr id="147" name="Google Shape;308;p12">
            <a:extLst>
              <a:ext uri="{FF2B5EF4-FFF2-40B4-BE49-F238E27FC236}">
                <a16:creationId xmlns:a16="http://schemas.microsoft.com/office/drawing/2014/main" id="{A35626BB-9D4A-487A-BD0C-8F0805A345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7599" y="2699583"/>
            <a:ext cx="905471" cy="49620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301;p12">
            <a:extLst>
              <a:ext uri="{FF2B5EF4-FFF2-40B4-BE49-F238E27FC236}">
                <a16:creationId xmlns:a16="http://schemas.microsoft.com/office/drawing/2014/main" id="{79DD6E34-240D-4C0A-99A6-E8EE0B218A9D}"/>
              </a:ext>
            </a:extLst>
          </p:cNvPr>
          <p:cNvSpPr/>
          <p:nvPr/>
        </p:nvSpPr>
        <p:spPr>
          <a:xfrm>
            <a:off x="923925" y="7248336"/>
            <a:ext cx="238370" cy="147789"/>
          </a:xfrm>
          <a:custGeom>
            <a:avLst/>
            <a:gdLst/>
            <a:ahLst/>
            <a:cxnLst/>
            <a:rect l="l" t="t" r="r" b="b"/>
            <a:pathLst>
              <a:path w="317826" h="197052" extrusionOk="0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SzPts val="1800"/>
            </a:pP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0" name="Picture 1" descr="A diagram of a person's relationship&#10;&#10;Description automatically generated">
            <a:extLst>
              <a:ext uri="{FF2B5EF4-FFF2-40B4-BE49-F238E27FC236}">
                <a16:creationId xmlns:a16="http://schemas.microsoft.com/office/drawing/2014/main" id="{8E46BC3B-CF3E-4721-82A2-A985E21AD5F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397024" y="132008"/>
            <a:ext cx="5657833" cy="47546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15;p13">
            <a:extLst>
              <a:ext uri="{FF2B5EF4-FFF2-40B4-BE49-F238E27FC236}">
                <a16:creationId xmlns:a16="http://schemas.microsoft.com/office/drawing/2014/main" id="{E5C74276-26DB-4513-8BAD-B8F12B82460D}"/>
              </a:ext>
            </a:extLst>
          </p:cNvPr>
          <p:cNvSpPr txBox="1"/>
          <p:nvPr/>
        </p:nvSpPr>
        <p:spPr>
          <a:xfrm>
            <a:off x="333843" y="200077"/>
            <a:ext cx="795395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3200"/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Phân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tích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use case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Đặt</a:t>
            </a:r>
            <a:r>
              <a:rPr lang="en-US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Hàng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7" name="Picture 21" descr="A diagram of a diagram&#10;&#10;Description automatically generated">
            <a:extLst>
              <a:ext uri="{FF2B5EF4-FFF2-40B4-BE49-F238E27FC236}">
                <a16:creationId xmlns:a16="http://schemas.microsoft.com/office/drawing/2014/main" id="{EA08E3F0-5283-49EC-9FCC-3EF88C66A73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05876" y="1021418"/>
            <a:ext cx="7759541" cy="3356329"/>
          </a:xfrm>
          <a:prstGeom prst="rect">
            <a:avLst/>
          </a:prstGeom>
        </p:spPr>
      </p:pic>
      <p:sp>
        <p:nvSpPr>
          <p:cNvPr id="8" name="Google Shape;305;p12">
            <a:extLst>
              <a:ext uri="{FF2B5EF4-FFF2-40B4-BE49-F238E27FC236}">
                <a16:creationId xmlns:a16="http://schemas.microsoft.com/office/drawing/2014/main" id="{4D502FC8-2901-4577-8112-912B0EBF3EAF}"/>
              </a:ext>
            </a:extLst>
          </p:cNvPr>
          <p:cNvSpPr txBox="1"/>
          <p:nvPr/>
        </p:nvSpPr>
        <p:spPr>
          <a:xfrm>
            <a:off x="1831181" y="1178147"/>
            <a:ext cx="2283619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3200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Biểu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đồ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phân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rã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use case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9" name="Google Shape;308;p12">
            <a:extLst>
              <a:ext uri="{FF2B5EF4-FFF2-40B4-BE49-F238E27FC236}">
                <a16:creationId xmlns:a16="http://schemas.microsoft.com/office/drawing/2014/main" id="{1A426B38-0993-4BB9-A797-6604F5E79BA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2657" y="1096242"/>
            <a:ext cx="905471" cy="4962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566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dian Technology Company Profile by Slidesgo">
  <a:themeElements>
    <a:clrScheme name="Simple Light">
      <a:dk1>
        <a:srgbClr val="302F2F"/>
      </a:dk1>
      <a:lt1>
        <a:srgbClr val="FFFFFF"/>
      </a:lt1>
      <a:dk2>
        <a:srgbClr val="138808"/>
      </a:dk2>
      <a:lt2>
        <a:srgbClr val="FF9933"/>
      </a:lt2>
      <a:accent1>
        <a:srgbClr val="434343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537</Words>
  <Application>Microsoft Office PowerPoint</Application>
  <PresentationFormat>Trình chiếu Trên màn hình (16:9)</PresentationFormat>
  <Paragraphs>77</Paragraphs>
  <Slides>17</Slides>
  <Notes>14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5" baseType="lpstr">
      <vt:lpstr>Arial</vt:lpstr>
      <vt:lpstr>#9Slide02 Tieu de rat dai 01</vt:lpstr>
      <vt:lpstr>Teko</vt:lpstr>
      <vt:lpstr>Electrolize</vt:lpstr>
      <vt:lpstr>Bebas Neue</vt:lpstr>
      <vt:lpstr>Times New Roman</vt:lpstr>
      <vt:lpstr>Calibri</vt:lpstr>
      <vt:lpstr>Indian Technology Company Profile by Slidesgo</vt:lpstr>
      <vt:lpstr>BÁO CÁO THỰC NGHIỆM </vt:lpstr>
      <vt:lpstr>Bản trình bày PowerPoint</vt:lpstr>
      <vt:lpstr>01</vt:lpstr>
      <vt:lpstr>Cơ sở lý thuyết và công nghệ phát triển</vt:lpstr>
      <vt:lpstr>Công nghệ phát triển</vt:lpstr>
      <vt:lpstr>Bản trình bày PowerPoint</vt:lpstr>
      <vt:lpstr>02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Giao diện frontend website</vt:lpstr>
      <vt:lpstr>Bản trình bày PowerPoint</vt:lpstr>
      <vt:lpstr>Thank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TẬP LỚN</dc:title>
  <dc:creator>hoàng trần</dc:creator>
  <cp:lastModifiedBy>Đàm Minh Chiến</cp:lastModifiedBy>
  <cp:revision>43</cp:revision>
  <dcterms:modified xsi:type="dcterms:W3CDTF">2025-06-07T06:25:21Z</dcterms:modified>
</cp:coreProperties>
</file>

<file path=docProps/thumbnail.jpeg>
</file>